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" ContentType="image/t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57" r:id="rId2"/>
    <p:sldId id="258" r:id="rId3"/>
    <p:sldId id="262" r:id="rId4"/>
    <p:sldId id="259" r:id="rId5"/>
    <p:sldId id="275" r:id="rId6"/>
    <p:sldId id="277" r:id="rId7"/>
    <p:sldId id="315" r:id="rId8"/>
    <p:sldId id="271" r:id="rId9"/>
    <p:sldId id="316" r:id="rId10"/>
    <p:sldId id="268" r:id="rId11"/>
    <p:sldId id="270" r:id="rId12"/>
    <p:sldId id="278" r:id="rId13"/>
    <p:sldId id="317" r:id="rId14"/>
    <p:sldId id="279" r:id="rId15"/>
    <p:sldId id="306" r:id="rId16"/>
    <p:sldId id="307" r:id="rId17"/>
    <p:sldId id="325" r:id="rId18"/>
    <p:sldId id="294" r:id="rId19"/>
    <p:sldId id="324" r:id="rId20"/>
    <p:sldId id="305" r:id="rId21"/>
    <p:sldId id="312" r:id="rId22"/>
    <p:sldId id="308" r:id="rId23"/>
    <p:sldId id="313" r:id="rId24"/>
    <p:sldId id="309" r:id="rId25"/>
    <p:sldId id="310" r:id="rId26"/>
    <p:sldId id="328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93A8600-848B-456C-9489-F81767063B5D}" v="617" dt="2018-09-26T01:56:45.4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7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183" y="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svg"/><Relationship Id="rId1" Type="http://schemas.openxmlformats.org/officeDocument/2006/relationships/image" Target="../media/image52.png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4" Type="http://schemas.openxmlformats.org/officeDocument/2006/relationships/image" Target="../media/image55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svg"/><Relationship Id="rId1" Type="http://schemas.openxmlformats.org/officeDocument/2006/relationships/image" Target="../media/image52.png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4" Type="http://schemas.openxmlformats.org/officeDocument/2006/relationships/image" Target="../media/image5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FEF9DC5-DCF4-4DDE-AE02-89ECC942F34B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462421E8-3A14-49DB-9FF3-EF7A5EA9C8E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Survey of 600 young, nearby stars</a:t>
          </a:r>
        </a:p>
      </dgm:t>
    </dgm:pt>
    <dgm:pt modelId="{17E1AFF4-9499-44C0-AEA9-5457E4AB1FA5}" type="parTrans" cxnId="{A70F3D58-6F28-4ED5-B50F-62D70F6BD286}">
      <dgm:prSet/>
      <dgm:spPr/>
      <dgm:t>
        <a:bodyPr/>
        <a:lstStyle/>
        <a:p>
          <a:endParaRPr lang="en-US"/>
        </a:p>
      </dgm:t>
    </dgm:pt>
    <dgm:pt modelId="{F5CB1E2B-FF17-4178-94DF-88646BC4A58F}" type="sibTrans" cxnId="{A70F3D58-6F28-4ED5-B50F-62D70F6BD286}">
      <dgm:prSet/>
      <dgm:spPr/>
      <dgm:t>
        <a:bodyPr/>
        <a:lstStyle/>
        <a:p>
          <a:endParaRPr lang="en-US"/>
        </a:p>
      </dgm:t>
    </dgm:pt>
    <dgm:pt modelId="{9070D01C-3E57-45E9-8C38-50B236B1497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Young: &lt; 300 </a:t>
          </a:r>
          <a:r>
            <a:rPr lang="en-US" dirty="0" err="1"/>
            <a:t>Myr</a:t>
          </a:r>
          <a:r>
            <a:rPr lang="en-US" dirty="0"/>
            <a:t> years</a:t>
          </a:r>
        </a:p>
      </dgm:t>
    </dgm:pt>
    <dgm:pt modelId="{3507276B-DE12-4755-BC68-DE1AB375A33A}" type="parTrans" cxnId="{088FDAE2-4E3B-4C20-BC3B-4B6217C342D3}">
      <dgm:prSet/>
      <dgm:spPr/>
      <dgm:t>
        <a:bodyPr/>
        <a:lstStyle/>
        <a:p>
          <a:endParaRPr lang="en-US"/>
        </a:p>
      </dgm:t>
    </dgm:pt>
    <dgm:pt modelId="{265E2D7A-0C7F-4DB7-B025-0A3F246CDD6A}" type="sibTrans" cxnId="{088FDAE2-4E3B-4C20-BC3B-4B6217C342D3}">
      <dgm:prSet/>
      <dgm:spPr/>
      <dgm:t>
        <a:bodyPr/>
        <a:lstStyle/>
        <a:p>
          <a:endParaRPr lang="en-US"/>
        </a:p>
      </dgm:t>
    </dgm:pt>
    <dgm:pt modelId="{6CC6B914-A5C2-4010-AFD2-3F1A453BCEF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Dinosaurs or younger</a:t>
          </a:r>
        </a:p>
      </dgm:t>
    </dgm:pt>
    <dgm:pt modelId="{6CCEA4C3-655E-45D0-B3B9-C1BBCC47BC0B}" type="parTrans" cxnId="{515EB96F-F4D9-4EE9-A51E-3F6D4E905579}">
      <dgm:prSet/>
      <dgm:spPr/>
      <dgm:t>
        <a:bodyPr/>
        <a:lstStyle/>
        <a:p>
          <a:endParaRPr lang="en-US"/>
        </a:p>
      </dgm:t>
    </dgm:pt>
    <dgm:pt modelId="{80A70076-3010-45C8-B5F4-3AEAFA10BFEF}" type="sibTrans" cxnId="{515EB96F-F4D9-4EE9-A51E-3F6D4E905579}">
      <dgm:prSet/>
      <dgm:spPr/>
      <dgm:t>
        <a:bodyPr/>
        <a:lstStyle/>
        <a:p>
          <a:endParaRPr lang="en-US"/>
        </a:p>
      </dgm:t>
    </dgm:pt>
    <dgm:pt modelId="{18E13CC5-9F55-4241-B814-3BCF83B0C25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Nearby: &lt; 100 pc</a:t>
          </a:r>
        </a:p>
      </dgm:t>
    </dgm:pt>
    <dgm:pt modelId="{C55662D3-860F-446B-B40D-ECBC322BF4D0}" type="parTrans" cxnId="{62811E20-50DC-4DBC-A039-020F0B1D09C4}">
      <dgm:prSet/>
      <dgm:spPr/>
      <dgm:t>
        <a:bodyPr/>
        <a:lstStyle/>
        <a:p>
          <a:endParaRPr lang="en-US"/>
        </a:p>
      </dgm:t>
    </dgm:pt>
    <dgm:pt modelId="{89FE5E25-8D30-44F0-9BB2-37A27D4ECAFC}" type="sibTrans" cxnId="{62811E20-50DC-4DBC-A039-020F0B1D09C4}">
      <dgm:prSet/>
      <dgm:spPr/>
      <dgm:t>
        <a:bodyPr/>
        <a:lstStyle/>
        <a:p>
          <a:endParaRPr lang="en-US"/>
        </a:p>
      </dgm:t>
    </dgm:pt>
    <dgm:pt modelId="{EAF49520-A875-421F-A7B1-2510F98DD7C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Lots of data!</a:t>
          </a:r>
        </a:p>
      </dgm:t>
    </dgm:pt>
    <dgm:pt modelId="{A7367D9B-4209-49FE-98BD-649E7A3D2799}" type="parTrans" cxnId="{EE97B95F-1B27-41E9-A592-AFAF6F75A5F3}">
      <dgm:prSet/>
      <dgm:spPr/>
      <dgm:t>
        <a:bodyPr/>
        <a:lstStyle/>
        <a:p>
          <a:endParaRPr lang="en-US"/>
        </a:p>
      </dgm:t>
    </dgm:pt>
    <dgm:pt modelId="{FA1D6AD5-0496-4E59-BDFD-1C6341F69467}" type="sibTrans" cxnId="{EE97B95F-1B27-41E9-A592-AFAF6F75A5F3}">
      <dgm:prSet/>
      <dgm:spPr/>
      <dgm:t>
        <a:bodyPr/>
        <a:lstStyle/>
        <a:p>
          <a:endParaRPr lang="en-US"/>
        </a:p>
      </dgm:t>
    </dgm:pt>
    <dgm:pt modelId="{182BA5D7-5574-4F50-A46C-9A6788463BD7}" type="pres">
      <dgm:prSet presAssocID="{EFEF9DC5-DCF4-4DDE-AE02-89ECC942F34B}" presName="root" presStyleCnt="0">
        <dgm:presLayoutVars>
          <dgm:dir/>
          <dgm:resizeHandles val="exact"/>
        </dgm:presLayoutVars>
      </dgm:prSet>
      <dgm:spPr/>
    </dgm:pt>
    <dgm:pt modelId="{0A94AC73-CF8D-42A7-8F1B-549C3C82FAD1}" type="pres">
      <dgm:prSet presAssocID="{462421E8-3A14-49DB-9FF3-EF7A5EA9C8ED}" presName="compNode" presStyleCnt="0"/>
      <dgm:spPr/>
    </dgm:pt>
    <dgm:pt modelId="{2B84D358-803D-4101-A217-CF8B5ABA9F14}" type="pres">
      <dgm:prSet presAssocID="{462421E8-3A14-49DB-9FF3-EF7A5EA9C8ED}" presName="bgRect" presStyleLbl="bgShp" presStyleIdx="0" presStyleCnt="4"/>
      <dgm:spPr/>
    </dgm:pt>
    <dgm:pt modelId="{43CF07CF-9BBE-48E1-9821-3D0A0AA908F8}" type="pres">
      <dgm:prSet presAssocID="{462421E8-3A14-49DB-9FF3-EF7A5EA9C8ED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tars"/>
        </a:ext>
      </dgm:extLst>
    </dgm:pt>
    <dgm:pt modelId="{3B55251F-BB22-4C67-A2D1-778858C146D2}" type="pres">
      <dgm:prSet presAssocID="{462421E8-3A14-49DB-9FF3-EF7A5EA9C8ED}" presName="spaceRect" presStyleCnt="0"/>
      <dgm:spPr/>
    </dgm:pt>
    <dgm:pt modelId="{17B5CA96-429B-4E16-9489-7AE6ECBE0CD9}" type="pres">
      <dgm:prSet presAssocID="{462421E8-3A14-49DB-9FF3-EF7A5EA9C8ED}" presName="parTx" presStyleLbl="revTx" presStyleIdx="0" presStyleCnt="5">
        <dgm:presLayoutVars>
          <dgm:chMax val="0"/>
          <dgm:chPref val="0"/>
        </dgm:presLayoutVars>
      </dgm:prSet>
      <dgm:spPr/>
    </dgm:pt>
    <dgm:pt modelId="{84AAC78B-2CA0-436A-B641-ADA53A18E4E8}" type="pres">
      <dgm:prSet presAssocID="{F5CB1E2B-FF17-4178-94DF-88646BC4A58F}" presName="sibTrans" presStyleCnt="0"/>
      <dgm:spPr/>
    </dgm:pt>
    <dgm:pt modelId="{70997F84-752D-4218-A467-D109423F297C}" type="pres">
      <dgm:prSet presAssocID="{9070D01C-3E57-45E9-8C38-50B236B14971}" presName="compNode" presStyleCnt="0"/>
      <dgm:spPr/>
    </dgm:pt>
    <dgm:pt modelId="{14CAA547-791A-41A8-B737-F5C7F6F086D2}" type="pres">
      <dgm:prSet presAssocID="{9070D01C-3E57-45E9-8C38-50B236B14971}" presName="bgRect" presStyleLbl="bgShp" presStyleIdx="1" presStyleCnt="4"/>
      <dgm:spPr/>
    </dgm:pt>
    <dgm:pt modelId="{B0C5D8D8-C9EF-487F-A901-96E711CFD4C5}" type="pres">
      <dgm:prSet presAssocID="{9070D01C-3E57-45E9-8C38-50B236B14971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by"/>
        </a:ext>
      </dgm:extLst>
    </dgm:pt>
    <dgm:pt modelId="{218674ED-3FF8-4A7D-8148-A3CE616CD7C8}" type="pres">
      <dgm:prSet presAssocID="{9070D01C-3E57-45E9-8C38-50B236B14971}" presName="spaceRect" presStyleCnt="0"/>
      <dgm:spPr/>
    </dgm:pt>
    <dgm:pt modelId="{52CEA4AF-558F-4F54-AE5B-05B0E4895BA4}" type="pres">
      <dgm:prSet presAssocID="{9070D01C-3E57-45E9-8C38-50B236B14971}" presName="parTx" presStyleLbl="revTx" presStyleIdx="1" presStyleCnt="5">
        <dgm:presLayoutVars>
          <dgm:chMax val="0"/>
          <dgm:chPref val="0"/>
        </dgm:presLayoutVars>
      </dgm:prSet>
      <dgm:spPr/>
    </dgm:pt>
    <dgm:pt modelId="{B923E780-D9EE-463E-AAFF-16B97904F8B0}" type="pres">
      <dgm:prSet presAssocID="{9070D01C-3E57-45E9-8C38-50B236B14971}" presName="desTx" presStyleLbl="revTx" presStyleIdx="2" presStyleCnt="5">
        <dgm:presLayoutVars/>
      </dgm:prSet>
      <dgm:spPr/>
    </dgm:pt>
    <dgm:pt modelId="{E6EF425C-8055-445E-A929-3672168405A5}" type="pres">
      <dgm:prSet presAssocID="{265E2D7A-0C7F-4DB7-B025-0A3F246CDD6A}" presName="sibTrans" presStyleCnt="0"/>
      <dgm:spPr/>
    </dgm:pt>
    <dgm:pt modelId="{1F8DA411-A084-4126-9141-8A776D6C9556}" type="pres">
      <dgm:prSet presAssocID="{18E13CC5-9F55-4241-B814-3BCF83B0C25C}" presName="compNode" presStyleCnt="0"/>
      <dgm:spPr/>
    </dgm:pt>
    <dgm:pt modelId="{CD1F2FFE-53F5-4875-BF23-E82BF96CD51D}" type="pres">
      <dgm:prSet presAssocID="{18E13CC5-9F55-4241-B814-3BCF83B0C25C}" presName="bgRect" presStyleLbl="bgShp" presStyleIdx="2" presStyleCnt="4"/>
      <dgm:spPr/>
    </dgm:pt>
    <dgm:pt modelId="{864A220E-A43F-467F-9D12-7211885A5744}" type="pres">
      <dgm:prSet presAssocID="{18E13CC5-9F55-4241-B814-3BCF83B0C25C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p with pin"/>
        </a:ext>
      </dgm:extLst>
    </dgm:pt>
    <dgm:pt modelId="{84AC4150-F399-4135-B08D-A8F78D40C83B}" type="pres">
      <dgm:prSet presAssocID="{18E13CC5-9F55-4241-B814-3BCF83B0C25C}" presName="spaceRect" presStyleCnt="0"/>
      <dgm:spPr/>
    </dgm:pt>
    <dgm:pt modelId="{78559DE6-6A6E-4592-86EB-6E3731BF257F}" type="pres">
      <dgm:prSet presAssocID="{18E13CC5-9F55-4241-B814-3BCF83B0C25C}" presName="parTx" presStyleLbl="revTx" presStyleIdx="3" presStyleCnt="5">
        <dgm:presLayoutVars>
          <dgm:chMax val="0"/>
          <dgm:chPref val="0"/>
        </dgm:presLayoutVars>
      </dgm:prSet>
      <dgm:spPr/>
    </dgm:pt>
    <dgm:pt modelId="{476CCB3A-F8FE-4D31-A136-3BF60553FF6C}" type="pres">
      <dgm:prSet presAssocID="{89FE5E25-8D30-44F0-9BB2-37A27D4ECAFC}" presName="sibTrans" presStyleCnt="0"/>
      <dgm:spPr/>
    </dgm:pt>
    <dgm:pt modelId="{9A295584-2B96-4183-AF5B-F369205C0BDC}" type="pres">
      <dgm:prSet presAssocID="{EAF49520-A875-421F-A7B1-2510F98DD7C9}" presName="compNode" presStyleCnt="0"/>
      <dgm:spPr/>
    </dgm:pt>
    <dgm:pt modelId="{B7C530D1-000B-473C-9ECF-CF5C78640D99}" type="pres">
      <dgm:prSet presAssocID="{EAF49520-A875-421F-A7B1-2510F98DD7C9}" presName="bgRect" presStyleLbl="bgShp" presStyleIdx="3" presStyleCnt="4"/>
      <dgm:spPr/>
    </dgm:pt>
    <dgm:pt modelId="{16D3DC5F-B794-4DD5-8F45-4154542A6990}" type="pres">
      <dgm:prSet presAssocID="{EAF49520-A875-421F-A7B1-2510F98DD7C9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atabase"/>
        </a:ext>
      </dgm:extLst>
    </dgm:pt>
    <dgm:pt modelId="{3B3CFC90-81AD-4590-BE02-E4E8D9509B17}" type="pres">
      <dgm:prSet presAssocID="{EAF49520-A875-421F-A7B1-2510F98DD7C9}" presName="spaceRect" presStyleCnt="0"/>
      <dgm:spPr/>
    </dgm:pt>
    <dgm:pt modelId="{94A6FD39-91FF-4E66-8CD0-8F8B144D9016}" type="pres">
      <dgm:prSet presAssocID="{EAF49520-A875-421F-A7B1-2510F98DD7C9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9D9B520F-C9F9-4713-B83D-362C657A6070}" type="presOf" srcId="{EAF49520-A875-421F-A7B1-2510F98DD7C9}" destId="{94A6FD39-91FF-4E66-8CD0-8F8B144D9016}" srcOrd="0" destOrd="0" presId="urn:microsoft.com/office/officeart/2018/2/layout/IconVerticalSolidList"/>
    <dgm:cxn modelId="{62811E20-50DC-4DBC-A039-020F0B1D09C4}" srcId="{EFEF9DC5-DCF4-4DDE-AE02-89ECC942F34B}" destId="{18E13CC5-9F55-4241-B814-3BCF83B0C25C}" srcOrd="2" destOrd="0" parTransId="{C55662D3-860F-446B-B40D-ECBC322BF4D0}" sibTransId="{89FE5E25-8D30-44F0-9BB2-37A27D4ECAFC}"/>
    <dgm:cxn modelId="{EE97B95F-1B27-41E9-A592-AFAF6F75A5F3}" srcId="{EFEF9DC5-DCF4-4DDE-AE02-89ECC942F34B}" destId="{EAF49520-A875-421F-A7B1-2510F98DD7C9}" srcOrd="3" destOrd="0" parTransId="{A7367D9B-4209-49FE-98BD-649E7A3D2799}" sibTransId="{FA1D6AD5-0496-4E59-BDFD-1C6341F69467}"/>
    <dgm:cxn modelId="{515EB96F-F4D9-4EE9-A51E-3F6D4E905579}" srcId="{9070D01C-3E57-45E9-8C38-50B236B14971}" destId="{6CC6B914-A5C2-4010-AFD2-3F1A453BCEF8}" srcOrd="0" destOrd="0" parTransId="{6CCEA4C3-655E-45D0-B3B9-C1BBCC47BC0B}" sibTransId="{80A70076-3010-45C8-B5F4-3AEAFA10BFEF}"/>
    <dgm:cxn modelId="{A70F3D58-6F28-4ED5-B50F-62D70F6BD286}" srcId="{EFEF9DC5-DCF4-4DDE-AE02-89ECC942F34B}" destId="{462421E8-3A14-49DB-9FF3-EF7A5EA9C8ED}" srcOrd="0" destOrd="0" parTransId="{17E1AFF4-9499-44C0-AEA9-5457E4AB1FA5}" sibTransId="{F5CB1E2B-FF17-4178-94DF-88646BC4A58F}"/>
    <dgm:cxn modelId="{E34DC383-48BD-4FE3-87DB-1851770CFDED}" type="presOf" srcId="{9070D01C-3E57-45E9-8C38-50B236B14971}" destId="{52CEA4AF-558F-4F54-AE5B-05B0E4895BA4}" srcOrd="0" destOrd="0" presId="urn:microsoft.com/office/officeart/2018/2/layout/IconVerticalSolidList"/>
    <dgm:cxn modelId="{6D2DC586-8E8F-4F56-B998-C8C8D8C81867}" type="presOf" srcId="{18E13CC5-9F55-4241-B814-3BCF83B0C25C}" destId="{78559DE6-6A6E-4592-86EB-6E3731BF257F}" srcOrd="0" destOrd="0" presId="urn:microsoft.com/office/officeart/2018/2/layout/IconVerticalSolidList"/>
    <dgm:cxn modelId="{F874EB8B-A55F-433E-AC00-7380A1EE4BC1}" type="presOf" srcId="{EFEF9DC5-DCF4-4DDE-AE02-89ECC942F34B}" destId="{182BA5D7-5574-4F50-A46C-9A6788463BD7}" srcOrd="0" destOrd="0" presId="urn:microsoft.com/office/officeart/2018/2/layout/IconVerticalSolidList"/>
    <dgm:cxn modelId="{00E6DDD2-F63D-4155-A68D-8EAD237A74F0}" type="presOf" srcId="{462421E8-3A14-49DB-9FF3-EF7A5EA9C8ED}" destId="{17B5CA96-429B-4E16-9489-7AE6ECBE0CD9}" srcOrd="0" destOrd="0" presId="urn:microsoft.com/office/officeart/2018/2/layout/IconVerticalSolidList"/>
    <dgm:cxn modelId="{088FDAE2-4E3B-4C20-BC3B-4B6217C342D3}" srcId="{EFEF9DC5-DCF4-4DDE-AE02-89ECC942F34B}" destId="{9070D01C-3E57-45E9-8C38-50B236B14971}" srcOrd="1" destOrd="0" parTransId="{3507276B-DE12-4755-BC68-DE1AB375A33A}" sibTransId="{265E2D7A-0C7F-4DB7-B025-0A3F246CDD6A}"/>
    <dgm:cxn modelId="{205766F9-6A0A-473C-8034-299C8B8DE02D}" type="presOf" srcId="{6CC6B914-A5C2-4010-AFD2-3F1A453BCEF8}" destId="{B923E780-D9EE-463E-AAFF-16B97904F8B0}" srcOrd="0" destOrd="0" presId="urn:microsoft.com/office/officeart/2018/2/layout/IconVerticalSolidList"/>
    <dgm:cxn modelId="{4DED12FE-139A-4F02-8DDE-1CDB7129D74D}" type="presParOf" srcId="{182BA5D7-5574-4F50-A46C-9A6788463BD7}" destId="{0A94AC73-CF8D-42A7-8F1B-549C3C82FAD1}" srcOrd="0" destOrd="0" presId="urn:microsoft.com/office/officeart/2018/2/layout/IconVerticalSolidList"/>
    <dgm:cxn modelId="{56536CD1-9BA5-4EE7-9007-9AC44A7FB70C}" type="presParOf" srcId="{0A94AC73-CF8D-42A7-8F1B-549C3C82FAD1}" destId="{2B84D358-803D-4101-A217-CF8B5ABA9F14}" srcOrd="0" destOrd="0" presId="urn:microsoft.com/office/officeart/2018/2/layout/IconVerticalSolidList"/>
    <dgm:cxn modelId="{AA42FED7-CF6E-4A7C-93F9-4140DD87BEF3}" type="presParOf" srcId="{0A94AC73-CF8D-42A7-8F1B-549C3C82FAD1}" destId="{43CF07CF-9BBE-48E1-9821-3D0A0AA908F8}" srcOrd="1" destOrd="0" presId="urn:microsoft.com/office/officeart/2018/2/layout/IconVerticalSolidList"/>
    <dgm:cxn modelId="{D15DE96E-9EED-4BB8-B7EB-7CE505542293}" type="presParOf" srcId="{0A94AC73-CF8D-42A7-8F1B-549C3C82FAD1}" destId="{3B55251F-BB22-4C67-A2D1-778858C146D2}" srcOrd="2" destOrd="0" presId="urn:microsoft.com/office/officeart/2018/2/layout/IconVerticalSolidList"/>
    <dgm:cxn modelId="{F05AB06A-8C38-4894-9DB4-1845DD125891}" type="presParOf" srcId="{0A94AC73-CF8D-42A7-8F1B-549C3C82FAD1}" destId="{17B5CA96-429B-4E16-9489-7AE6ECBE0CD9}" srcOrd="3" destOrd="0" presId="urn:microsoft.com/office/officeart/2018/2/layout/IconVerticalSolidList"/>
    <dgm:cxn modelId="{0458B69C-A11E-47B5-8D02-567F2A066EA4}" type="presParOf" srcId="{182BA5D7-5574-4F50-A46C-9A6788463BD7}" destId="{84AAC78B-2CA0-436A-B641-ADA53A18E4E8}" srcOrd="1" destOrd="0" presId="urn:microsoft.com/office/officeart/2018/2/layout/IconVerticalSolidList"/>
    <dgm:cxn modelId="{8F44A2A8-B501-4D81-8E8B-F19D2A26FA04}" type="presParOf" srcId="{182BA5D7-5574-4F50-A46C-9A6788463BD7}" destId="{70997F84-752D-4218-A467-D109423F297C}" srcOrd="2" destOrd="0" presId="urn:microsoft.com/office/officeart/2018/2/layout/IconVerticalSolidList"/>
    <dgm:cxn modelId="{0D6D8178-5655-4E8B-919C-AD8C42155449}" type="presParOf" srcId="{70997F84-752D-4218-A467-D109423F297C}" destId="{14CAA547-791A-41A8-B737-F5C7F6F086D2}" srcOrd="0" destOrd="0" presId="urn:microsoft.com/office/officeart/2018/2/layout/IconVerticalSolidList"/>
    <dgm:cxn modelId="{80BEE608-F334-4FD0-B163-A5A1D3C50145}" type="presParOf" srcId="{70997F84-752D-4218-A467-D109423F297C}" destId="{B0C5D8D8-C9EF-487F-A901-96E711CFD4C5}" srcOrd="1" destOrd="0" presId="urn:microsoft.com/office/officeart/2018/2/layout/IconVerticalSolidList"/>
    <dgm:cxn modelId="{DAE5042B-E246-416C-A97A-26A77FC8D8C2}" type="presParOf" srcId="{70997F84-752D-4218-A467-D109423F297C}" destId="{218674ED-3FF8-4A7D-8148-A3CE616CD7C8}" srcOrd="2" destOrd="0" presId="urn:microsoft.com/office/officeart/2018/2/layout/IconVerticalSolidList"/>
    <dgm:cxn modelId="{2DC4E2B2-7FF8-455C-BE2A-44EBB466F468}" type="presParOf" srcId="{70997F84-752D-4218-A467-D109423F297C}" destId="{52CEA4AF-558F-4F54-AE5B-05B0E4895BA4}" srcOrd="3" destOrd="0" presId="urn:microsoft.com/office/officeart/2018/2/layout/IconVerticalSolidList"/>
    <dgm:cxn modelId="{832B1163-2A6F-4448-830E-C4FC1E0773AA}" type="presParOf" srcId="{70997F84-752D-4218-A467-D109423F297C}" destId="{B923E780-D9EE-463E-AAFF-16B97904F8B0}" srcOrd="4" destOrd="0" presId="urn:microsoft.com/office/officeart/2018/2/layout/IconVerticalSolidList"/>
    <dgm:cxn modelId="{3F031D89-9092-4F9F-8D3A-D29F708AD27D}" type="presParOf" srcId="{182BA5D7-5574-4F50-A46C-9A6788463BD7}" destId="{E6EF425C-8055-445E-A929-3672168405A5}" srcOrd="3" destOrd="0" presId="urn:microsoft.com/office/officeart/2018/2/layout/IconVerticalSolidList"/>
    <dgm:cxn modelId="{7CC1F5DA-6640-4AED-93AF-8E2DE0BA7361}" type="presParOf" srcId="{182BA5D7-5574-4F50-A46C-9A6788463BD7}" destId="{1F8DA411-A084-4126-9141-8A776D6C9556}" srcOrd="4" destOrd="0" presId="urn:microsoft.com/office/officeart/2018/2/layout/IconVerticalSolidList"/>
    <dgm:cxn modelId="{395D02E5-564D-4AC3-9F16-93727A14E32A}" type="presParOf" srcId="{1F8DA411-A084-4126-9141-8A776D6C9556}" destId="{CD1F2FFE-53F5-4875-BF23-E82BF96CD51D}" srcOrd="0" destOrd="0" presId="urn:microsoft.com/office/officeart/2018/2/layout/IconVerticalSolidList"/>
    <dgm:cxn modelId="{C9C098DB-AFA6-4CC2-9212-CD8B9E95424D}" type="presParOf" srcId="{1F8DA411-A084-4126-9141-8A776D6C9556}" destId="{864A220E-A43F-467F-9D12-7211885A5744}" srcOrd="1" destOrd="0" presId="urn:microsoft.com/office/officeart/2018/2/layout/IconVerticalSolidList"/>
    <dgm:cxn modelId="{79FF0C35-18E7-4F10-89D9-3630541BC686}" type="presParOf" srcId="{1F8DA411-A084-4126-9141-8A776D6C9556}" destId="{84AC4150-F399-4135-B08D-A8F78D40C83B}" srcOrd="2" destOrd="0" presId="urn:microsoft.com/office/officeart/2018/2/layout/IconVerticalSolidList"/>
    <dgm:cxn modelId="{0CD12397-E046-4BC0-8DC1-0D4DFD74039B}" type="presParOf" srcId="{1F8DA411-A084-4126-9141-8A776D6C9556}" destId="{78559DE6-6A6E-4592-86EB-6E3731BF257F}" srcOrd="3" destOrd="0" presId="urn:microsoft.com/office/officeart/2018/2/layout/IconVerticalSolidList"/>
    <dgm:cxn modelId="{9B085D08-1A79-41A3-89A3-A3DC0A455A0F}" type="presParOf" srcId="{182BA5D7-5574-4F50-A46C-9A6788463BD7}" destId="{476CCB3A-F8FE-4D31-A136-3BF60553FF6C}" srcOrd="5" destOrd="0" presId="urn:microsoft.com/office/officeart/2018/2/layout/IconVerticalSolidList"/>
    <dgm:cxn modelId="{C35B5EAF-CB4E-4A2D-9090-EA7CD3BFEB00}" type="presParOf" srcId="{182BA5D7-5574-4F50-A46C-9A6788463BD7}" destId="{9A295584-2B96-4183-AF5B-F369205C0BDC}" srcOrd="6" destOrd="0" presId="urn:microsoft.com/office/officeart/2018/2/layout/IconVerticalSolidList"/>
    <dgm:cxn modelId="{12F870B4-3E21-4763-A338-FBACD3DC9712}" type="presParOf" srcId="{9A295584-2B96-4183-AF5B-F369205C0BDC}" destId="{B7C530D1-000B-473C-9ECF-CF5C78640D99}" srcOrd="0" destOrd="0" presId="urn:microsoft.com/office/officeart/2018/2/layout/IconVerticalSolidList"/>
    <dgm:cxn modelId="{53A6FCC3-8C0F-4E4B-BD3E-02C852F564A9}" type="presParOf" srcId="{9A295584-2B96-4183-AF5B-F369205C0BDC}" destId="{16D3DC5F-B794-4DD5-8F45-4154542A6990}" srcOrd="1" destOrd="0" presId="urn:microsoft.com/office/officeart/2018/2/layout/IconVerticalSolidList"/>
    <dgm:cxn modelId="{BC17C608-2EF4-433B-A845-035E0B02A2F9}" type="presParOf" srcId="{9A295584-2B96-4183-AF5B-F369205C0BDC}" destId="{3B3CFC90-81AD-4590-BE02-E4E8D9509B17}" srcOrd="2" destOrd="0" presId="urn:microsoft.com/office/officeart/2018/2/layout/IconVerticalSolidList"/>
    <dgm:cxn modelId="{0B989470-CDF2-4803-B48F-2A1533A1E35B}" type="presParOf" srcId="{9A295584-2B96-4183-AF5B-F369205C0BDC}" destId="{94A6FD39-91FF-4E66-8CD0-8F8B144D901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84D358-803D-4101-A217-CF8B5ABA9F14}">
      <dsp:nvSpPr>
        <dsp:cNvPr id="0" name=""/>
        <dsp:cNvSpPr/>
      </dsp:nvSpPr>
      <dsp:spPr>
        <a:xfrm>
          <a:off x="0" y="1571"/>
          <a:ext cx="3845272" cy="79626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CF07CF-9BBE-48E1-9821-3D0A0AA908F8}">
      <dsp:nvSpPr>
        <dsp:cNvPr id="0" name=""/>
        <dsp:cNvSpPr/>
      </dsp:nvSpPr>
      <dsp:spPr>
        <a:xfrm>
          <a:off x="240871" y="180731"/>
          <a:ext cx="437947" cy="43794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B5CA96-429B-4E16-9489-7AE6ECBE0CD9}">
      <dsp:nvSpPr>
        <dsp:cNvPr id="0" name=""/>
        <dsp:cNvSpPr/>
      </dsp:nvSpPr>
      <dsp:spPr>
        <a:xfrm>
          <a:off x="919690" y="1571"/>
          <a:ext cx="2925581" cy="7962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272" tIns="84272" rIns="84272" bIns="84272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Survey of 600 young, nearby stars</a:t>
          </a:r>
        </a:p>
      </dsp:txBody>
      <dsp:txXfrm>
        <a:off x="919690" y="1571"/>
        <a:ext cx="2925581" cy="796268"/>
      </dsp:txXfrm>
    </dsp:sp>
    <dsp:sp modelId="{14CAA547-791A-41A8-B737-F5C7F6F086D2}">
      <dsp:nvSpPr>
        <dsp:cNvPr id="0" name=""/>
        <dsp:cNvSpPr/>
      </dsp:nvSpPr>
      <dsp:spPr>
        <a:xfrm>
          <a:off x="0" y="996907"/>
          <a:ext cx="3845272" cy="79626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C5D8D8-C9EF-487F-A901-96E711CFD4C5}">
      <dsp:nvSpPr>
        <dsp:cNvPr id="0" name=""/>
        <dsp:cNvSpPr/>
      </dsp:nvSpPr>
      <dsp:spPr>
        <a:xfrm>
          <a:off x="240871" y="1176067"/>
          <a:ext cx="437947" cy="43794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CEA4AF-558F-4F54-AE5B-05B0E4895BA4}">
      <dsp:nvSpPr>
        <dsp:cNvPr id="0" name=""/>
        <dsp:cNvSpPr/>
      </dsp:nvSpPr>
      <dsp:spPr>
        <a:xfrm>
          <a:off x="919690" y="996907"/>
          <a:ext cx="1730372" cy="7962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272" tIns="84272" rIns="84272" bIns="84272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Young: &lt; 300 </a:t>
          </a:r>
          <a:r>
            <a:rPr lang="en-US" sz="1800" kern="1200" dirty="0" err="1"/>
            <a:t>Myr</a:t>
          </a:r>
          <a:r>
            <a:rPr lang="en-US" sz="1800" kern="1200" dirty="0"/>
            <a:t> years</a:t>
          </a:r>
        </a:p>
      </dsp:txBody>
      <dsp:txXfrm>
        <a:off x="919690" y="996907"/>
        <a:ext cx="1730372" cy="796268"/>
      </dsp:txXfrm>
    </dsp:sp>
    <dsp:sp modelId="{B923E780-D9EE-463E-AAFF-16B97904F8B0}">
      <dsp:nvSpPr>
        <dsp:cNvPr id="0" name=""/>
        <dsp:cNvSpPr/>
      </dsp:nvSpPr>
      <dsp:spPr>
        <a:xfrm>
          <a:off x="2650062" y="996907"/>
          <a:ext cx="1195209" cy="7962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272" tIns="84272" rIns="84272" bIns="84272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Dinosaurs or younger</a:t>
          </a:r>
        </a:p>
      </dsp:txBody>
      <dsp:txXfrm>
        <a:off x="2650062" y="996907"/>
        <a:ext cx="1195209" cy="796268"/>
      </dsp:txXfrm>
    </dsp:sp>
    <dsp:sp modelId="{CD1F2FFE-53F5-4875-BF23-E82BF96CD51D}">
      <dsp:nvSpPr>
        <dsp:cNvPr id="0" name=""/>
        <dsp:cNvSpPr/>
      </dsp:nvSpPr>
      <dsp:spPr>
        <a:xfrm>
          <a:off x="0" y="1992243"/>
          <a:ext cx="3845272" cy="79626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4A220E-A43F-467F-9D12-7211885A5744}">
      <dsp:nvSpPr>
        <dsp:cNvPr id="0" name=""/>
        <dsp:cNvSpPr/>
      </dsp:nvSpPr>
      <dsp:spPr>
        <a:xfrm>
          <a:off x="240871" y="2171403"/>
          <a:ext cx="437947" cy="43794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559DE6-6A6E-4592-86EB-6E3731BF257F}">
      <dsp:nvSpPr>
        <dsp:cNvPr id="0" name=""/>
        <dsp:cNvSpPr/>
      </dsp:nvSpPr>
      <dsp:spPr>
        <a:xfrm>
          <a:off x="919690" y="1992243"/>
          <a:ext cx="2925581" cy="7962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272" tIns="84272" rIns="84272" bIns="84272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Nearby: &lt; 100 pc</a:t>
          </a:r>
        </a:p>
      </dsp:txBody>
      <dsp:txXfrm>
        <a:off x="919690" y="1992243"/>
        <a:ext cx="2925581" cy="796268"/>
      </dsp:txXfrm>
    </dsp:sp>
    <dsp:sp modelId="{B7C530D1-000B-473C-9ECF-CF5C78640D99}">
      <dsp:nvSpPr>
        <dsp:cNvPr id="0" name=""/>
        <dsp:cNvSpPr/>
      </dsp:nvSpPr>
      <dsp:spPr>
        <a:xfrm>
          <a:off x="0" y="2987579"/>
          <a:ext cx="3845272" cy="79626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D3DC5F-B794-4DD5-8F45-4154542A6990}">
      <dsp:nvSpPr>
        <dsp:cNvPr id="0" name=""/>
        <dsp:cNvSpPr/>
      </dsp:nvSpPr>
      <dsp:spPr>
        <a:xfrm>
          <a:off x="240871" y="3166739"/>
          <a:ext cx="437947" cy="43794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A6FD39-91FF-4E66-8CD0-8F8B144D9016}">
      <dsp:nvSpPr>
        <dsp:cNvPr id="0" name=""/>
        <dsp:cNvSpPr/>
      </dsp:nvSpPr>
      <dsp:spPr>
        <a:xfrm>
          <a:off x="919690" y="2987579"/>
          <a:ext cx="2925581" cy="7962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272" tIns="84272" rIns="84272" bIns="84272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Lots of data!</a:t>
          </a:r>
        </a:p>
      </dsp:txBody>
      <dsp:txXfrm>
        <a:off x="919690" y="2987579"/>
        <a:ext cx="2925581" cy="7962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9-16T03:38:35.027"/>
    </inkml:context>
    <inkml:brush xml:id="br0">
      <inkml:brushProperty name="width" value="0.05" units="cm"/>
      <inkml:brushProperty name="height" value="0.05" units="cm"/>
      <inkml:brushProperty name="color" value="#333333"/>
    </inkml:brush>
    <inkml:brush xml:id="br1">
      <inkml:brushProperty name="width" value="0.35" units="cm"/>
      <inkml:brushProperty name="height" value="0.35" units="cm"/>
      <inkml:brushProperty name="color" value="#333333"/>
    </inkml:brush>
    <inkml:brush xml:id="br2">
      <inkml:brushProperty name="width" value="0.025" units="cm"/>
      <inkml:brushProperty name="height" value="0.025" units="cm"/>
      <inkml:brushProperty name="color" value="#FFFFFF"/>
    </inkml:brush>
    <inkml:brush xml:id="br3">
      <inkml:brushProperty name="width" value="0.025" units="cm"/>
      <inkml:brushProperty name="height" value="0.025" units="cm"/>
      <inkml:brushProperty name="color" value="#E71225"/>
    </inkml:brush>
    <inkml:brush xml:id="br4">
      <inkml:brushProperty name="width" value="0.1" units="cm"/>
      <inkml:brushProperty name="height" value="0.1" units="cm"/>
      <inkml:brushProperty name="color" value="#E71225"/>
    </inkml:brush>
    <inkml:brush xml:id="br5">
      <inkml:brushProperty name="width" value="0.1" units="cm"/>
      <inkml:brushProperty name="height" value="0.1" units="cm"/>
      <inkml:brushProperty name="color" value="#FFC114"/>
    </inkml:brush>
    <inkml:brush xml:id="br6">
      <inkml:brushProperty name="width" value="0.05" units="cm"/>
      <inkml:brushProperty name="height" value="0.05" units="cm"/>
      <inkml:brushProperty name="color" value="#FFC114"/>
    </inkml:brush>
    <inkml:brush xml:id="br7">
      <inkml:brushProperty name="width" value="0.1" units="cm"/>
      <inkml:brushProperty name="height" value="0.1" units="cm"/>
      <inkml:brushProperty name="color" value="#333333"/>
    </inkml:brush>
    <inkml:brush xml:id="br8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2310 43 4224,'-12'6'9690,"8"-4"-9263,-1 0 1,1-1-1,-1 1 0,0-1 0,1 0 0,-1-1 0,0 1 0,0-1 0,0 1 1,0-2-1,0 1 0,1 0 0,-5-2-427,-12 1 938,-74-2 1142,-243 69-550,324-62-1473,1 1 0,0 0-1,0 1 1,1 1 0,-1 0-1,1 0 1,1 1 0,-4 3-57,-4 9 43,1-1-1,0 2 1,2 0 0,1 2 0,0-1 0,-7 18-43,6-12 52,0-1-1,-2-1 1,-1-1 0,-11 12-52,-114 92 469,135-119-434,0-1 0,0 2 0,1-1 0,0 1-1,1 1 1,0-1 0,1 1 0,1 0 0,0 1 0,0-1 0,0 6-35,-53 178 123,56-186-110,-2 0 1,1-1 0,-2 1 0,1-1 0,-1 1 0,0-2 0,-1 1-1,0 0 1,-1-1 0,1 0 0,-2-1 0,1 0 0,-1 0 0,0 0 0,-1 0-14,-26 16 71,2 1 1,0 1-1,2 2 1,1 2 0,1 0-1,1 2 1,-1 5-72,-82 112-16,105-141 2,0 0 1,-1 0-1,0 0 1,0-1-1,-1 0 1,1 0-1,-1-1 1,0 0-1,-1 0 0,1-1 1,-1 0-1,0 0 1,-8 1 13,-131 27 320,129-30-320,1 1 0,0 1 0,0 0 0,1 2 0,-1 0 0,-2 2 0,-60 35 48,58-22-82,2 1 0,0 0-1,1 2 1,2 0 0,-2 4 34,-59 113-26,74-133 9,-1 0 0,1 0 0,1 0 0,0 1 1,0-1-1,0 1 0,1 0 0,1 0 1,-1 0-1,1 0 0,1 0 0,0 0 1,0 0-1,1 3 17,43 132-111,-30-109-45,-4-11 150,0-1-1,2 0 1,0-1 0,2 0-1,12 15 7,-22-32-32,0 1 0,0-1 0,0-1 0,1 1 0,0-1 0,0 1 0,0-1 0,0-1 0,1 1 0,0-1 0,0 0 0,-1 0 0,2-1 0,-1 1 0,0-1 0,3 0 32,31-1 2,-1-2-1,0-2 1,0-1-1,-1-2 1,1-2-1,-1-1 1,20-9-2,-37 9 13,-1 0-1,0-2 1,0 0 0,-1-1 0,-1-2-1,0 1 1,0-2 0,9-11-13,73-55-166,43 2 699,-86 50-387,-1-2 0,-1-4 0,30-25-146,50-15 117,-75 43-71,-1-2 0,-2-3 1,36-31-47,-73 55-2,0 1 1,1 1-1,0 0 1,1 2 0,0 1-1,1 0 1,0 2-1,0 1 1,4 0 1,5-3 98,146-25 99,-114 23-138,79 7 10,-93 2-48,-24-1 9,0 2 1,0 1-1,0 0 1,0 2 0,-1 1-1,1 1 1,8 4-31,39 27 149,116 110-10,-98-68 106,90 60-245,-156-121 1,1-1 1,0-1-1,1-1 0,18 6-1,14 5 137,0 2 0,-2 2 0,47 33-137,-69-35-33,38 17 93,-57-38-54,0-2-1,0 0 1,1-1 0,-1 0-1,1-2 1,0 0 0,0 0-1,0-2 1,-1 0 0,1-1-1,0-1 1,-1 0 0,0-1-1,0-1 1,5-2-6,-6 0 8,-1-1-1,0 0 1,-1-1-1,0 0 1,0-1-1,-1 0 1,0-1 0,-1 0-1,0-1 1,-1-1-1,0 1 1,6-12-8,47-90 186,-60 99-163,0 0 0,-1 0-1,-1-1 1,0 1-1,-2-1 1,1 1-1,-3-8-22,1-4 34,-2-17 18,-1 0 0,-3 1-1,-13-43-51,20 78 14,-1 0-1,0 0 1,-1 1-1,1-1 0,-1 1 1,-1-1-1,0 1 1,0 0-1,0 0 1,-1 0-1,0 1 1,0 0-1,0 0 1,-1 0-1,0 0 1,0 1-1,-1 0 1,1 0-1,-6-2-13,-121-47 124,90 38-132,0-1 1,2-2-1,-33-21 8,-28-46 64,82 66-48,-1 1 0,-1 1 0,-1 1 0,0 1 0,-1 1 0,-1 1 0,0 1 0,-3 0-16,0 1-60,1-1 0,1-1-1,0-2 1,1-1-1,1-1 1,-16-14 60,31 21-1,1 0 0,1-1 0,0 0 0,1 0 1,0 0-1,1-1 0,0 0 0,1 0 0,0 0 0,1 0 0,-1-15 1,-13-39 58,14 54-64,-1 1 1,0 0-1,-1 0 0,-1 0 1,0 0-1,0 1 0,-1 0 1,0 0-1,-1 0 1,0 1-1,-1 1 0,0-1 1,-1 1-1,0 1 1,0 0-1,-1 0 0,0 1 1,0 1-1,-10-5 6,-109-52 197,116 51-205,0-1 0,0 0-1,1 0 1,1-1 0,0-1-1,1 0 1,1-1 0,0 0-1,1-1 1,1 1-1,1-2 1,-1-2 8,3 9 4,0-1-1,-1 1 0,1 0-1,-2 0 1,1 0 0,-1 1-1,-1 0 1,0 1 0,0-1-1,-1 2 1,0-1 0,-1 1-1,0 1 1,0-1 0,-5-1-3,-2 1 17,-1 0 0,1 1-1,-1 1 1,-1 1 0,1 0 0,-9 0-17,-139-23 16,146 22-400,0 1 0,0 1 0,0 0 0,-1 2 0,1 0 0,-18 1 384,-47 11-5054,33 5-6670,40-9 6967</inkml:trace>
  <inkml:trace contextRef="#ctx0" brushRef="#br1" timeOffset="8155.995">1708 1098 5888,'-5'-1'372,"0"1"0,1-1 0,-1 0-1,0 1 1,0 0 0,1 0 0,-1 1 0,0-1 0,1 1 0,-1 0 0,0 1 0,1-1 0,-1 1 0,1-1 0,0 1-1,0 1 1,-1-1 0,1 0 0,1 1 0,-4 3-372,-8 2 252,-1 3-190,1 1-1,0 1 0,1 0 1,1 0-1,0 1 0,1 1 1,0 1-1,1-1 0,1 2 1,1-1-1,0 1 0,1 1 1,1 0-1,0 0-61,-4 64-784,11-80 519,0 1-1,1-1 0,-1 0 1,1 0-1,0 0 0,0 0 1,0 1-1,0-1 0,0 0 1,0-1-1,0 1 0,1 0 1,-1 0-1,1 0 0,-1-1 1,1 1-1,0-1 0,0 1 1,0-1-1,0 0 0,1 1 266,15 5-2090</inkml:trace>
  <inkml:trace contextRef="#ctx0" brushRef="#br1" timeOffset="12955.992">1807 1007 10304,'-6'-1'447,"0"0"0,0 1 1,0 0-1,0 0 0,1 0 0,-1 1 1,0 0-1,0 0 0,1 1 0,-1-1 1,1 1-1,-1 0 0,1 1 1,0-1-1,-5 4-447,-174 133 1536,114-67-1512,4 2 1,2 4-1,5 2 1,2 3-1,-28 60-24,73-122-34,6-12 9,1 1 1,-1-1-1,2 1 0,0 0 1,0 0-1,1 0 1,0 1-1,0-1 0,1 4 25,2-14 1,-1 1 0,1 0-1,0 0 1,0-1 0,0 1-1,0 0 1,0 0 0,-1-1-1,1 1 1,1 0 0,-1 0-1,0 0 1,0-1-1,0 1 1,0 0 0,0 0-1,1-1 1,-1 1 0,0 0-1,1 0 1,-1-1 0,1 1-1,-1 0 1,0-1 0,1 1-1,-1-1 1,1 1 0,0 0-1,-1-1 1,1 0-1,0 1 1,-1-1 0,1 1-1,0-1 1,-1 0 0,1 1-1,0-1 1,0 0 0,-1 1-1,1-1 1,0 0 0,0 0-1,-1 0 1,1 0 0,0 0-1,0 0 1,0 0-1,-1 0 1,1 0 0,0 0-1,0-1 1,-1 1 0,1 0-1,0 0 1,0-1 0,-1 1-1,1-1 1,0 1 0,-1 0-1,1-1 1,0 1 0,-1-1-1,1 0 1,-1 1-1,1-1 1,-1 1-1,63-61-187,191-134 235,-217 159 60,-1-1 0,-2-2 0,-1-1-1,-3-1 1,9-18-108,52-75 731,-69 92-321,-22 41-405,0 1 0,0-1 0,0 0 0,0 0 0,0 0 0,0 1 0,0-1 0,0 0 0,-1 1-1,1-1 1,0 0 0,-1 0 0,1 1 0,0-1 0,-1 1 0,1-1 0,-1 0 0,1 1 0,-1-1 0,1 1 0,-1-1-1,1 1 1,-1-1 0,0 1 0,1-1 0,-1 1 0,0 0 0,1-1 0,-1 1 0,0 0 0,1 0 0,-1-1-1,0 1 1,0 0 0,1 0 0,-1 0 0,0 0 0,0 0 0,1 0 0,-1 0 0,0 0 0,0 0 0,1 0-1,-1 1 1,0-1 0,1 0 0,-1 0 0,0 1 0,0-1 0,1 0 0,-1 1 0,1-1 0,-1 1 0,0-1-1,1 1 1,-1-1 0,1 1 0,-1-1 0,1 1 0,-1 0 0,1-1 0,0 1 0,-1 0-5,-95 68 69,-147 137 187,-22 46-192,36-30-187,196-185-181,42-35 144,47-33 32,-42 19 118,165-138-12,61-25-31,-183 128 158,-3-1 1,-2-3-1,-2-2 0,41-58-105,-137 156 304,-138 84-218,-55 11-60,122-56 116,3 5-1,-35 42-141,13-9-603,136-121 598,0-1-1,1 0 0,-1 1 0,0-1 0,0 0 1,0 1-1,1-1 0,-1 0 0,0 1 0,1-1 1,-1 0-1,0 0 0,0 1 0,1-1 0,-1 0 1,1 0-1,-1 0 0,0 1 0,1-1 1,-1 0-1,0 0 0,1 0 0,-1 0 0,1 0 1,-1 0-1,0 0 0,1 0 0,-1 0 0,0 0 1,1 0-1,-1 0 0,1 0 0,-1 0 0,0 0 1,1 0-1,-1-1 0,0 1 0,1 0 0,-1 0 1,1 0-1,-1-1 0,0 1 0,0 0 0,1 0 1,-1-1-1,0 1 0,1 0 0,-1-1 1,0 1-1,0 0 0,0-1 0,1 1 0,-1 0 1,0-1-1,0 1 0,0 0 0,0-1 0,0 1 6,98-82-21,181-149 117,-186 146 331,-93 85-423,-1 1 1,1-1-1,0 0 1,-1 0 0,1 1-1,-1-1 1,1 0-1,-1 0 1,1 0-1,0 0 1,-1 0 0,1 0-1,-1 0 1,1 0-1,-1 0 1,1 0-1,-1 0 1,1 0 0,-1 0-1,1 0 1,0 0-1,-1 0 1,1-1-1,-1 1 1,1 0 0,-1 0-1,1 0 1,0-1-1,-1 1 1,1 0-1,0-1 1,-1 1 0,1 0-1,0-1 1,-1 1-1,1 0 1,0-1-1,0 1 1,-1-1 0,1 1-1,0 0 1,0-1-1,0 1 1,0-1-1,0 1 1,-1-1 0,1 1-1,0-1 1,0 1-1,0 0 1,0-1-1,0 1 1,0-1 0,1 1-1,-1-1 1,0 1-1,0-1 1,0 1-1,0 0 1,0-1 0,1 1-1,-1-1 1,0 1-5,-26 2 0,-1 2 0,1 1 0,0 1 0,0 2 0,1 0 0,0 2 0,0 0 0,1 2 0,1 1 0,0 0 0,-21 17 0,-204 159 74,107-83-586,141-105 508,0-1 0,-1 0-1,1 1 1,-1-1 0,1 0-1,0 1 1,-1-1-1,1 1 1,0-1 0,0 1-1,-1-1 1,1 0 0,0 1-1,0-1 1,0 1 0,0-1-1,-1 1 1,1 0-1,0-1 1,0 1 0,0-1-1,0 1 1,0-1 0,0 1-1,0-1 1,1 1-1,-1-1 1,0 1 0,0-1-1,0 1 1,0-1 0,1 1-1,-1-1 1,0 1 0,0-1-1,1 0 1,-1 1-1,0-1 1,1 1 0,-1-1-1,1 0 1,-1 1 0,0-1-1,1 0 1,-1 0-1,1 1 1,-1-1 0,1 0-1,-1 0 1,1 1 0,-1-1-1,1 0 1,-1 0 0,1 0-1,-1 0 1,1 0-1,-1 0 1,1 0 0,-1 0-1,1 0 1,-1 0 0,1 0-1,-1 0 1,1 0 0,-1-1-1,1 1 1,-1 0-1,1 0 5,42-3 52,-30-1-49,0 0 0,0-1 0,0 0 0,-1-2-1,0 1 1,0-1 0,0-1 0,-1 0 0,0 0 0,-1-2 0,0 1 0,0-1-1,4-7-2,187-207 59,-150 162 448,-51 60-485,0 0 0,-1 0-1,1 1 1,-1-1 0,1 0 0,-1 1 0,0-1 0,0 0 0,1 1 0,-1-1 0,0 1 0,-1-1 0,1 1 0,0-1 0,0 1 0,-1 0-1,1 0 1,0 0 0,-1-1 0,1 2 0,-1-1 0,0 0 0,1 0 0,-1 0 0,0 1 0,1-1 0,-1 1 0,0-1 0,0 1-1,0 0 1,1-1 0,-1 1 0,0 0 0,0 0 0,0 1 0,-1-1-22,-20 2-2,0 0-1,1 2 1,-1 0 0,1 2-1,0 0 1,1 2-1,-1 0 1,1 1 0,-17 11 2,5-1-42,0 2 0,2 0 0,0 3 0,2 0 0,1 2 0,1 1 0,1 1 0,-7 11 42,27-32-40,2-4 12,1 1 0,0-1 1,0 1-1,0-1 1,1 1-1,-1 0 1,1 0-1,0 0 1,0 0-1,0 1 1,0-1-1,1 0 0,0 1 1,0-1-1,-1 5 28,3-7-18,1 0 0,-1-1-1,0 1 1,1 0 0,0-1-1,-1 1 1,1-1-1,0 0 1,-1 1 0,1-1-1,0 0 1,0 0 0,0 0-1,0 0 1,0-1-1,0 1 1,0-1 0,1 1-1,-1-1 1,0 1 0,0-1-1,0 0 1,1 0-1,-1 0 1,0-1 0,0 1-1,1 0 19,19-2-117,1 0-1,-1-1 0,0-1 0,-1-1 0,1-1 0,-1-1 0,0-1 0,0-1 1,-1 0-1,17-12 118,-34 20 8,-1 1-1,0-1 1,1 0 0,-1 0 0,0-1 0,0 1 0,0 0-1,1-1 1,-2 1 0,1-1 0,0 0 0,0 0-1,0 1 1,-1-1 0,1 0 0,-1 0 0,1-1 0,-1 1-1,0 0 1,0 0 0,0-1 0,0 1 0,-1 0-1,1-1 1,0 1 0,-1-1 0,0 1 0,0-1 0,1 1-1,-2-1 1,1 1 0,0-1 0,0 1 0,-1-1 0,1 1-1,-1-1 1,0 1 0,0-1 0,0 1 0,0 0-1,0 0 1,0 0 0,-1-1 0,1 1 0,-1 0-8,-5-2 14,1 0 1,-1 0 0,0 0-1,0 1 1,0 1-1,0-1 1,-1 1 0,1 0-1,-1 1 1,1-1 0,-1 2-1,1-1 1,-1 1-1,0 0 1,1 0 0,-1 1-1,0 0 1,1 1-1,-1 0 1,1 0 0,0 0-1,-1 1 1,1 0 0,1 1-1,-1-1 1,0 1-1,1 1-14,-10 5-17,0 0 0,1 2 0,0 0 0,1 1 0,1 0 0,0 1 0,1 0 0,0 1 0,1 1 0,1-1 0,0 2 0,1 0 0,1 0-1,1 0 1,-1 3 17,7-18-10,0-1-1,1 1 1,-1 0-1,0 0 1,1-1-1,-1 1 1,1 0-1,-1 0 1,1 0-1,0 0 0,0 0 1,0 0-1,0 0 1,0 0-1,0 0 1,0-1-1,1 1 1,-1 0-1,1 0 1,-1 0-1,1 0 0,0-1 1,0 1-1,0 0 1,0-1-1,0 1 1,0 0-1,0-1 1,1 1-1,-1-1 1,0 0-1,1 1 0,-1-1 1,1 0-1,0 0 1,-1 0-1,1 0 1,0 0-1,-1-1 1,1 1-1,0 0 1,0-1-1,1 1 11,15 2-229,-1-1 1,1-1-1,-1 0 0,1-2 1,0 0-1,-1-1 0,1 0 1,3-2 228,-13 3 9,0-1 1,0 1-1,0-1 1,-1-1-1,1 1 1,-1-1-1,0-1 1,1 1-1,5-5-9,-12 7 4,0 1 0,0-1 0,-1 1 0,1-1-1,0 0 1,0 0 0,-1 1 0,1-1 0,-1 0 0,1 0 0,0 0 0,-1 0-1,0 1 1,1-1 0,-1 0 0,1 0 0,-1 0 0,0 0 0,0 0 0,0 0-1,1 0 1,-1 0 0,0 0 0,0 0 0,0 0 0,-1 0 0,1 0-1,0 0 1,0 0 0,0 0 0,-1 0 0,1 0 0,-1 0 0,1 0 0,-1 0-1,1 0 1,-1 0 0,1 1 0,-1-1 0,0 0 0,1 0 0,-2 0-4,-38-31 56,32 27-2,0 0-1,0 1 1,0 0 0,-1 1 0,1 0 0,-1 0-1,0 1 1,0 0 0,0 0 0,0 1 0,0 0-1,0 1 1,0 0 0,-1 0 0,1 1 0,0 1-1,0-1 1,0 1 0,0 1 0,0-1-1,1 2 1,-1-1 0,-6 5-54,10-4-12,0 1-1,1 0 1,-1 1-1,1-1 1,0 1-1,1 0 1,-1 0-1,1 0 1,1 0-1,-1 0 1,1 1-1,0-1 1,0 1-1,1 0 1,0-1-1,0 1 1,0 0-1,1 0 1,0 0-1,0 0 1,1-1-1,0 1 1,0 0-1,1 0 1,0-1-1,1 3 13,2 38 112,-5-42-128,-1 3 4,1 0 0,0 1-1,0-1 1,1 0 0,0 1 0,1-1-1,0 0 1,0 0 0,1 0 0,-1 0-1,2 0 1,-1-1 0,1 1 0,0-1-1,1 0 1,0 0 0,5 5 12,-4-10 3,1-1 0,-1 1 0,1-1-1,0 0 1,-1-1 0,1 1 0,0-1 0,-1-1 0,1 1 0,0-1 0,0 0 0,-1-1 0,1 0 0,-1 0-1,0 0 1,1-1 0,-1 0 0,0 0 0,0 0 0,-1-1 0,1 0 0,3-3-3,39-23-4,-1-2 0,-1-2 0,-2-1 0,21-25 4,26-11 149,-69 49 19,-22 21-162,0 1-1,0 0 1,0-1-1,1 1 1,-1-1 0,0 1-1,0 0 1,0-1-1,0 1 1,0-1 0,0 1-1,0 0 1,1-1-1,-1 1 1,0-1 0,-1 1-1,1 0 1,0-1-1,0 1 1,0 0 0,0-1-1,0 1 1,0-1-1,0 1 1,-1 0 0,1-1-1,0 1 1,0 0-1,0-1 1,-1 1 0,1 0-1,0-1 1,0 1-1,-1 0 1,1 0 0,0-1-1,-1 1 1,1 0-1,0 0 1,-1 0 0,1-1-1,-1 1 1,1 0-1,0 0 1,-1 0 0,1 0-1,-1 0 1,1 0-1,0 0 1,-1 0 0,1 0-1,-1 0 1,1 0-1,0 0 1,-1 0 0,1 0-1,-1 0 1,1 0-1,0 0 1,-1 1 0,1-1-1,0 0 1,-1 0-1,1 0 1,0 1 0,-1-1-1,1 0 1,0 0-1,-1 1 1,1-1-6,-16 2-86,-21 13-20,-19 38-267,56-52 366,1 0 0,-1-1 0,0 1 0,0 0 0,0-1 0,0 1 0,1 0 0,-1-1 0,0 1 0,1 0 0,-1-1 0,0 1 0,1-1 0,-1 1 0,1 0 0,-1-1 0,1 1 0,-1-1 0,1 0 0,-1 1 0,1-1 0,-1 1 0,1-1 0,0 0 0,-1 1 0,1-1 0,0 0 0,-1 0 0,1 0 0,0 1 0,-1-1 0,1 0 0,0 0 0,-1 0 0,1 0 0,0 0 0,0 0 0,-1 0 0,1 0 0,0-1 0,-1 1 0,2 0 7,103-42-85,-24 14 97,-43 17 38,-1-2 0,0-2 0,-1-1 0,-1-2-1,24-16-49,122-101 118,47-14-284,-142 95 449,-53 27 37,-69 26 0,-5 4-365,-1 2-1,1 2 1,1 1 0,-1 2-1,1 2 1,-27 13 45,36-10-71,2 1 1,0 1-1,1 2 0,-13 13 71,30-26-180,19-18 56,69-76 220,169-147-69,-15-19 160,-227 250-179,20-19 84,0 0 0,-2-2 0,0-1 0,-2 0 0,-1-2 0,2-6-92,2-46 564,-23 77-548,0 1 0,0-1 0,0 1 0,-1-1 0,1 1-1,-1-1 1,1 1 0,-1 0 0,0-1 0,0 1 0,0 0 0,0-1-1,0 1 1,0 0 0,-1 0 0,1 0 0,-1 0 0,0 0 0,1 0-1,-1 1 1,0-1 0,0 0 0,0 1 0,0-1 0,0 1 0,-1 0-1,1 0 1,0 0 0,0 0 0,-1 0 0,1 0 0,-1 1-16,-4-1-11,0 1 0,0 0-1,0 1 1,0 0 0,1 0 0,-1 0 0,0 1 0,0 0 0,1 0 0,-1 1 0,1-1 0,0 1 0,0 1 0,0-1 0,0 1-1,0 0 1,-2 4 11,-28 13-83,-33 17 40,15-11-27,1 3 1,2 2 0,1 2 0,-27 25 69,-176 196-38,211-210-276,43-46 308,-1 1 1,0 0-1,0 0 0,0 0 1,1 0-1,-1 0 1,0 0-1,0 0 0,1 0 1,-1 0-1,0 0 1,0 0-1,1 0 0,-1 0 1,0 0-1,0 0 1,0 0-1,1 0 0,-1 0 1,0 0-1,0 0 1,1 0-1,-1 0 0,0 1 1,0-1-1,0 0 1,0 0-1,1 0 0,-1 0 1,0 0-1,0 1 1,0-1-1,0 0 0,1 0 1,-1 0-1,0 1 1,0-1-1,0 0 0,0 0 1,0 0-1,0 1 1,0-1-1,0 0 0,0 0 1,0 1-1,0-1 1,0 0-1,0 0 0,0 0 1,0 1-1,0-1 1,0 0-1,0 0 0,0 1 1,0-1-1,0 0 1,0 0-1,0 0 0,0 1 1,0-1 5,76-80 17,-35 30-13,130-103-111,-136 127 127,-2-1 0,0-2 0,-2-1 0,20-25-20,-7-4 109,-2-1-1,-3-2 1,4-14-109,-74 110-16,-197 171-64,39-39 64,-120 129-166,286-275 143,-46 54-300,70-73 329,-1 0 0,0-1 0,0 1 0,1 0 0,-1-1 1,1 1-1,-1 0 0,0-1 0,1 1 0,-1-1 0,1 1 0,-1-1 0,1 1 0,0-1 1,-1 0-1,1 1 0,-1-1 0,1 0 0,0 1 0,-1-1 0,1 0 0,0 0 1,-1 1-1,1-1 0,0 0 0,0 0 0,-1 0 0,1 0 0,0 0 0,-1 0 1,1 0-1,0 0 0,0 0 0,-1-1 0,1 1 0,0 0 0,-1 0 0,1-1 1,0 1-1,-1 0 0,1-1 0,-1 1 0,1-1 0,0 1 0,-1 0 0,1-1 1,-1 0 9,3 0-22,68-33-138,-48 17 122,-1 0 0,0-2-1,-2 0 1,0-1 0,-1-1-1,7-13 39,61-62-26,98-60 32,-148 123 64,-1-1 0,-1-2 0,-3-1 0,-1-2 0,-1 0 0,-2-3 0,-3 0 0,15-33-70,-39 75 2,0-1-1,0 1 1,-1-1 0,1 0 0,0 1-1,0-1 1,0 0 0,-1 0 0,1 0 0,-1 1-1,1-1 1,-1 0 0,1 0 0,-1 0-1,1 0 1,-1 0 0,0 0 0,1 0 0,-1 0-1,0 0 1,0 0 0,0 0 0,0 0-1,0 0 1,0 0 0,0 0 0,0 0 0,0-1-1,0 1 1,-1 0 0,1 0 0,0 0-1,-1 1 1,1-1 0,-1 0 0,1 0 0,-1 0-1,1 0 1,-1 0 0,0 0 0,1 1-1,-1-1 1,0 0 0,0 1 0,0-1 0,1 0-1,-1 1 1,0-1 0,0 1 0,0-1-1,0 1 1,0 0 0,0-1 0,0 1 0,0 0-1,0 0 1,0-1 0,0 1 0,0 0-1,-1 0-1,-7 4-38,0-1 0,0 1 0,0 1 0,0-1 0,1 2 0,0-1-1,0 1 1,0 0 0,1 1 0,0-1 0,0 2 0,1-1-1,-6 9 39,-170 219-416,157-193 27,51-61 138,131-195 762,-93 119-286,3-19 789,-66 111-981,1 0 1,-1 1-1,0-1 1,0 0-1,0 0 1,-1 0-1,1 0 1,-1 0-1,1 0 1,-1 0-1,0 0 1,0 0-1,0 0 1,-1 0-1,1 0 0,-1 0 1,0 0-1,0-2-33,-2 4 10,0 1-1,0-1 1,0 0-1,0 1 1,0 0-1,0 0 1,0 0-1,0 0 1,-1 0-1,1 0 1,0 1-1,0-1 1,0 1-1,0 0 1,1 0-1,-4 1-9,4-1-24,-15 3 5,1 1 0,-1 1 0,1 1 0,1 0 0,-1 1 0,1 0-1,0 1 1,1 1 0,0 1 0,0 0 0,2 0 0,-1 1 0,1 1 0,1 0-1,0 1 1,1 0 0,-3 7 19,-7 16-59,3 0 1,1 1-1,1 1 0,-5 27 59,11-22 0,37-156 48,-23 95-21,0 0 0,2 1-1,0 0 1,0 0 0,2 0-1,0 1 1,0 0 0,2 1-1,0 0 1,9-9-27,88-61 12,-89 72 3,-1 0-1,-1-1 1,0-1-1,-1-1 1,0 0-1,-1-1 1,-1-1-1,10-14-14,5-18-35,-21 32 36,1 1 0,0 0-1,1 1 1,1 0 0,0 1-1,1 0 1,0 0 0,1 1-1,1 1 1,0 1 0,1 0-1,0 0 0,11 0-19,0 1-1,0 1 1,1 1-1,0 1 1,1 1-1,16 0 20,-33 4 19,0 1 0,1 1 0,-1-1 0,0 2-1,0 0 1,0 0 0,0 1 0,0 0 0,0 1 0,-1 0 0,1 0 0,-1 2-1,1-1-18,68 31 390,-66-25-396,-1 1 1,1 0-1,-2 1 1,1 1-1,-2-1 1,0 2-1,0-1 1,-1 1-1,5 13 6,34 47 167,33 20-28,8 1-43,-79-77-94,0 0 0,-2 1 1,0 0-1,-1 1 0,-1-1 0,-1 1 1,0 1-1,-2-1 0,1 16-2,8 37 278,-12-72-340,6 30-1142,-5-9-2639,-4-25-66,3-4 2352</inkml:trace>
  <inkml:trace contextRef="#ctx0" brushRef="#br1" timeOffset="22627.987">2154 298 5056,'-2'0'133,"1"-1"0,0 0 0,0 0 0,1 0 1,-1 0-1,0 0 0,0 0 0,0 0 0,1 0 0,-1 0 0,0 0 0,1 0 1,-1 0-1,1 0 0,-1-1 0,1 1 0,0 0 0,-1 0 0,1-1 0,0 1 1,0 0-1,0 0 0,0-1 0,0 1 0,0 0 0,0-1 0,1 1 1,-1 0-1,0 0 0,1 0 0,-1-1 0,1 1 0,-1 0 0,1 0 0,0 0 1,-1 0-1,1 0 0,0 0 0,0 0 0,0 0 0,0 0 0,0 0 1,0 0-1,0 1 0,0-1 0,0 0 0,0 1 0,0-1 0,0 1 0,0-1 1,1 1-1,-1-1 0,0 1 0,1 0-133,9 1 223,0 1 1,1 0-1,-1 1 0,0 0 1,-1 1-1,1 0 0,-1 1 1,0 0-1,2 1-223,14 6 347,2 3-123,0 0 0,-1 2 0,-1 1 0,0 1 0,-2 1 0,0 1 0,-1 1 0,4 7-224,-17-18 21,7 6 140,-1 0 0,-1 1-1,-1 0 1,0 1 0,-1 1-1,-1 0 1,-1 1 0,1 5-161,73 269 554,-57-223-303,-55-115 208,-12-47-399,33 73-34,0-1 0,-1 1 0,0 0 1,-2 1-1,0 0 0,-1 0 0,0 1 0,-1 0 0,-1 1 0,0 0 0,-1 1 1,-1 1-1,-13-11-26,-12 3 79,-1 2 0,0 1 0,-2 2-1,0 2 1,-19-2-79,-75-8 502,-11 36-172,133-9-348,1 0 0,0 0-1,0 1 1,1 1 0,-1 1-1,1-1 1,1 2 0,-1 0-1,1 0 1,1 1 0,-1 0-1,1 1 1,1 0 0,0 0-1,1 1 1,-3 4 18,-9 18-20,1 1 0,1 1 0,2 1 0,1 1 0,2 0 0,2 0 0,1 1 0,1 7 20,4 31-59,6-75 56,0 0 0,0 0 1,0 0-1,0 0 0,0-1 0,1 1 0,-1 0 0,0 0 0,0-1 0,1 1 0,-1-1 0,0 1 0,1-1 0,-1 1 0,0-1 0,1 0 0,-1 0 0,1 0 0,-1 0 0,1 0 0,-1 0 1,0 0-1,1 0 0,-1-1 0,1 1 0,-1 0 0,0-1 0,1 1 0,-1-1 0,0 1 0,0-1 0,1 0 0,-1 0 0,0 0 0,0 1 0,0-1 0,0 0 0,1-1 3,8-5-3,-1 1 0,0-2-1,0 1 1,-1-1-1,1 0 1,-2-1-1,1 0 1,-1 0-1,-1-1 1,0 0 0,0 0-1,-1 0 1,3-8 3,45-145-28,-51 153 31,3-7 12,-1 6 8,-1 0 1,0-1 0,-1 1-1,0-1 1,-1 0-1,0 1 1,0-1 0,-2 0-1,1 1 1,-2-5-24,0 12 9,0 1 0,0 0 0,-1 0 1,1 0-1,-1 0 0,1 0 0,-1 0 0,0 1 1,0-1-1,0 1 0,-1 0 0,1 0 0,0 0 1,-1 0-1,1 1 0,-1-1 0,0 1 0,0 0 1,1 0-1,-1 0 0,0 1 0,0-1 0,0 1 1,0 0-1,0 0 0,0 0 0,0 1 0,1-1 0,-1 1 1,0 0-1,0 0 0,1 0 0,-1 1 0,0-1 1,1 1-1,-1 0 0,1 0 0,0 0 0,0 0 1,-3 3-10,-4 4-23,1 1 1,0-1-1,1 1 0,0 1 1,1 0-1,0 0 1,0 0-1,1 1 1,1 0-1,0 0 0,1 0 1,-1 3 22,0-1-12,-41 144-255,47-134-52,12-32-103,20-103-101,-18 55 442,-4 21-215,-2-1 1,-1-1-1,-2 1 0,1-37 296,-29 17-1523,2 17 1079,20-76 908,-8 83 229,1 36-400,-22 79 27,-9 5-37,-38 19-139,38-57-162,2 2 1,2 1 0,3 2-1,-15 39 18,-16 23 123,58-109-298,-8 17 19,12-25 139,0 0 0,0-1 0,0 1 0,0 0 0,0 0 0,0 0 0,0-1 0,-1 1 0,1 0 0,0 0 0,0 0 0,0-1 0,0 1 0,0 0 0,0 0 0,0 0 0,0 0 0,-1 0 0,1-1 0,0 1 0,0 0 0,0 0 0,0 0 0,-1 0 0,1 0 0,0 0 0,0 0 0,0-1 0,0 1 0,-1 0 0,1 0 0,0 0 0,0 0 0,0 0 0,-1 0 0,1 0 0,0 0 0,0 0 0,0 0 0,-1 0 0,1 0 0,0 0 0,0 0 0,0 0 0,-1 0 0,1 1 0,0-1 0,0 0 17,31-100-112,-14 35 61,40-111 134,-48 160-91,1-1-1,0 1 0,1 1 0,1 0 0,0 1 0,10-8 9,-8 4-5,0 0-1,-1 0 1,-1-1 0,-1-1-1,0 0 1,-2-1 0,0 0-1,-1 0 1,0-5 5,0-1-25,2 1-1,0 1 0,2 0 1,1 0-1,15-21 26,-21 33 304,-29 54 149,-11 21-430,20-36 5,-1 0-1,-1-1 1,-1 0 0,-13 13-28,-51 47 37,-19-18 22,91-62-73,-1 1 0,1 0 1,1 1-1,-1 0 0,1 0 1,1 1-1,-1 0 0,1 0 0,1 0 1,-1 1-1,1-1 0,1 1 1,0 1-1,-2 4 14,-42 203-54,41-187 51,-1-1-1,-1 0 0,-2 0 0,-7 11 4,11-24-49,-20 78 284,9 19-667,18-101 224,1-11 123,-1-1 37,0 0 85,0-11 102,0-2-159,1-1 0,1 1 1,0 0-1,0 0 0,2 0 0,0 0 1,0 1-1,1 0 0,0-1 0,4-4 21,13-27-36,-2-2 0,-2 0 1,-2-1-1,5-24 35,-17 48 7,1 0 1,1 0 0,2 1-1,0 0 1,1 0 0,1 1-1,1 0 1,1 1-1,1 0 1,0 1 0,2 1-1,0 0 1,1 1 0,8-6-8,85-80-80,29-111-160,-133 204 297,1-1 0,0 1 0,0 0 0,1 1 0,0-1 0,1 1 0,0 1 1,1-1-1,-1 1 0,2 1 0,-1 0 0,1 0 0,0 1 0,2-1-57,12-1 36,0 2-1,1 0 1,-1 1-1,1 2 0,0 0 1,0 2-1,0 1 1,22 2-36,7-1 250,-43-1-178,0 1 0,1 0 0,-1 1 1,0 0-1,0 1 0,0 0 0,0 1 0,-1 0 1,1 1-1,-1 0 0,0 1 0,-1-1 0,1 2 1,-1 0-1,5 5-72,13 13 93,-1 2 1,-2 1-1,-1 0 1,2 7-94,36 42 153,84 84 39,-136-146-186,-1 0-1,-1 1 0,0 0 0,-1 0 0,-1 1 1,0 3-6,1 0 0,0 0 6,4 18 75,1-1 0,2-1-1,2 0 1,2 0 0,0-2 0,11 13-81,-26-44-51,12 21 571,-14-24-507,0 1 0,0-1 0,0 1 0,0-1 0,0 0 1,0 1-1,0-1 0,0 1 0,0-1 0,0 0 0,0 1 0,-1-1 0,1 0 0,0 1 1,0-1-1,0 0 0,-1 1 0,1-1 0,0 0 0,0 1 0,-1-1 0,1 0 1,0 0-1,0 1 0,-1-1 0,1 0 0,0 0 0,-1 1 0,1-1 0,0 0 0,-1 0 1,1 0-1,0 0 0,-1 0 0,1 0 0,-1 0 0,1 0 0,0 1 0,-1-1 0,1 0 1,-1-1-1,1 1 0,0 0 0,-1 0 0,1 0 0,0 0 0,-1 0 0,1 0 0,-1 0 1,1 0-1,0-1 0,-1 1 0,1 0 0,0 0 0,0-1 0,-1 1 0,1 0 1,0 0-1,-1-1-13,-7-2 11,1 0 0,-1 0 0,1-1 1,0 0-1,0 0 0,0-1 0,0 0 1,1 0-1,0 0 0,0-1 0,-5-6-11,-4-3 63,-8-7-47,-2 1 0,0 2 0,-1 1 0,0 0 0,-2 2 0,0 1 0,-20-6-16,43 18-17,-1 1 0,0 0 0,0 0 0,0 0 0,0 1 0,0 0-1,-1 0 1,1 1 0,0 0 0,0 0 0,-1 0 0,1 1 0,0 0 0,0 0 0,0 0-1,0 1 1,0 0 0,0 0 0,-5 3 17,-2 6-18,1 1 0,0 0 0,0 0 0,1 1 0,1 0 0,0 1 0,1 1 0,1-1 0,0 1 0,1 0-1,0 1 1,2 0 0,-2 4 18,-8 21-43,1 2 0,2-1-1,2 1 1,2 1-1,1 0 1,3 0-1,1 15 44,3-51-13,-1 0 0,1 0-1,1 0 1,0 0 0,0 0-1,0-1 1,1 1 0,1 0-1,-1-1 1,1 1 0,0-1-1,2 2 14,-4-8-6,0-1-1,0 1 0,-1-1 1,1 0-1,0 1 0,0-1 0,0 0 1,0 0-1,1 0 0,-1 0 1,0 0-1,0 0 0,0 0 0,0 0 1,0 0-1,0 0 0,0 0 0,0-1 1,0 1-1,0 0 0,0-1 1,0 1-1,-1-1 0,1 1 0,0-1 1,0 1-1,0-1 0,0 0 1,-1 0-1,1 1 0,0-1 0,-1 0 1,1 0-1,0 0 0,-1 1 1,1-1-1,-1 0 0,0 0 0,1 0 1,-1 0-1,0 0 0,1 0 1,-1 0-1,0 0 0,0 0 0,0 0 1,0 0-1,0 0 0,0 0 1,0 0-1,0 0 0,0 0 0,-1 0 1,1-1 6,12-67 53,-2 0 0,-3 0 1,-3-21-54,-11-52 144,7 141-141,0-1 1,0 0 0,-1 0 0,1 0 0,0 1-1,-1-1 1,1 0 0,-1 0 0,1 1-1,-1-1 1,0 0 0,0 1 0,0-1 0,0 0-1,0 1 1,0 0 0,0-1 0,0 1-1,0-1 1,-1 1 0,1 0 0,-1 0 0,1 0-1,-1 0 1,1 0 0,-1 0 0,0 0-1,1 1 1,-1-1 0,0 1 0,0-1 0,1 1-1,-1-1 1,0 1 0,0 0 0,0 0-1,0 0 1,1 0 0,-1 0 0,0 0 0,0 1-1,0-1 1,1 1 0,-1-1 0,0 1-1,1 0 1,-1-1 0,0 2-4,-28 9 25,0 2 0,1 1 0,1 2 0,0 0-1,1 2 1,-7 7-25,32-24-12,-1 1-1,1 0 1,0 0-1,-1 0 0,1 0 1,0 0-1,0 0 1,0 0-1,1 1 1,-1-1-1,1 1 0,-1-1 1,1 1-1,0 0 1,0 0-1,0-1 0,0 1 1,0 0-1,1 0 1,-1 0-1,1 0 0,0 0 1,0 0-1,0 0 1,0 0 12,2-2-13,-1 0-1,1 0 1,-1 0 0,1 0 0,0 0-1,-1-1 1,1 1 0,0-1 0,0 1 0,-1-1-1,1 1 1,0-1 0,0 0 0,0 0 0,0 0-1,0 0 1,-1 0 0,1-1 0,0 1-1,0 0 1,0-1 0,1 0 13,5 0-45,148-41-894,-55-6 1275,-149 77-224,12-13-89,1 2 0,0 1 0,2 1 0,0 2-1,1 1 1,1 2 0,-16 18-23,-81 101-112,109-123 91,-1 0-1,-1-2 1,0 0 0,-2-1-1,0-1 1,-1-2 0,-6 4 21,58-20-550,-12-6 612,1-1 0,-1 0 0,-1-1-1,0 0 1,0-1 0,-1-1 0,0-1-1,10-10-61,38-29-8,18 0 36,3 2 1,2 5-1,17-4-28,-92 44 34,0 0 0,1 0-1,-1 1 1,1 1 0,-1-1 0,1 2 0,0 0-1,0 0 1,5 1-34,-15 0 4,-1 0 0,0 0-1,1 1 1,-1-1 0,1 0 0,-1 1 0,0-1-1,1 1 1,-1-1 0,0 0 0,1 1-1,-1-1 1,0 1 0,0-1 0,1 1 0,-1-1-1,0 1 1,0-1 0,0 1 0,0-1 0,0 1-1,0-1 1,0 1 0,0-1 0,0 1-1,0-1 1,0 1 0,0-1 0,0 1 0,0-1-1,0 1 1,0-1 0,-1 1 0,1-1-1,0 1 1,0-1 0,-1 1 0,1-1 0,0 0-1,0 1 1,-1-1 0,1 1 0,-1-1 0,1 0-1,0 1 1,-1-1 0,1 0 0,-1 0-1,1 1 1,-1-1 0,1 0 0,-1 0 0,1 0-1,-1 1 1,1-1 0,-1 0 0,1 0-1,-1 0 1,1 0 0,-1 0-4,-3 5-35,-17 14 46,0 0 1,-1-2-1,-1 0 1,0-2-1,-1 0 0,-1-2 1,0-1-1,-1 0 0,0-2 1,-11 1-12,-79 38 73,99-41-67,-66 44-514,80-40 290,22-13 153,-10 0 23,55-3 37,1-2-1,-1-4 1,-1-2 0,38-14 5,232-73 405,-282 85-90,-104 15 15,13-2-310,24-1-72,1 1 0,-1 1 1,1 1-1,-1 0 0,1 0 1,0 2-1,0 0 0,0 1 1,0 0-1,0 1 0,1 1 1,0 0-1,0 1 0,-5 3 52,-60 58-330,79-68 326,0 1 1,0-1-1,-1 0 1,1 0-1,0 1 1,0-1 0,0 0-1,0 0 1,-1 1-1,1-1 1,0 0-1,0 1 1,0-1-1,0 0 1,0 1-1,0-1 1,0 0-1,0 1 1,0-1-1,0 0 1,0 1 0,0-1-1,0 0 1,0 0-1,0 1 1,0-1-1,0 0 1,1 1-1,-1-1 1,0 0-1,0 0 1,0 1-1,0-1 1,1 0 0,-1 0-1,0 1 1,0-1-1,0 0 1,1 0-1,-1 1 1,0-1-1,0 0 1,1 0-1,-1 0 1,0 0-1,1 0 1,-1 1 0,0-1-1,1 0 1,-1 0-1,0 0 1,1 0-1,-1 0 1,0 0-1,0 0 1,1 0-1,-1 0 1,0 0-1,1 0 1,-1 0 0,0 0-1,1-1 1,-1 1-1,0 0 1,1 0-1,-1 0 1,0 0 3,26-2-286,108-19 164,195-29 575,-202 61-221,-67-2-80,-43-6 71,-22-5 168,0 1-386,-85-49-751,24 10 62,58 35 660,-1 1-1,1 0 0,-1 0 0,0 1 1,0 1-1,0-1 0,0 1 0,0 1 1,-1-1-1,1 2 0,0-1 0,-1 1 1,1 1-1,-8 1 25,16-2-8,0 1 1,0-1 0,1 1-1,-1-1 1,1 1-1,-1-1 1,0 1 0,1-1-1,-1 1 1,1 0-1,-1-1 1,1 1 0,-1 0-1,1 0 1,0-1-1,-1 1 1,1 0 0,0 0-1,0 0 1,-1-1 0,1 1-1,0 0 1,0 0-1,0 0 1,0 0 0,0 0-1,0-1 1,0 1-1,0 0 1,1 0 0,-1 0-1,0-1 1,0 1-1,1 0 1,-1 0 0,1 0-1,-1-1 1,0 1-1,1 0 1,-1-1 0,1 1 7,23 32-119,-7-15 174,0-1 0,1-1 0,1 0 0,1-1-1,0-2 1,1 0 0,0-1 0,1-1 0,0-1-1,1 0 1,4-1-55,57 16 37,86 34 342,-27 15-70,-93-46 118,-149-88 186,63 47-643,-1 1-1,-1 2 1,0 1-1,0 2 0,-24-1 31,36 5-1,-109-4-725,146 20 566,109 50 176,194 153 443,-264-190-342,2-3 1,1-3-1,0-1 0,2-3 1,11 0-118,-13-9 405,-69-28-304,-85-76 112,63 57-356,-2 2 1,-1 1 0,-2 3-1,-41-25 143,43 39-187,40 21 173,0 0 0,0 0 1,1 0-1,-1 0 0,0 0 0,0 0 0,1 0 0,-1 0 0,1 0 0,-1 0 0,1 1 0,-1-1 0,1 0 0,0 1 0,-1-1 0,1 0 0,0 0 0,0 1 0,0-1 0,0 0 0,0 1 0,0-1 0,1 0 0,-1 1 0,0-1 0,1 0 0,-1 0 0,1 1 1,-1-1-1,1 0 0,-1 0 0,1 0 0,0 0 0,0 1 14,4 12-20,0-1 0,1 0 0,0 0 1,1 0-1,0-1 0,1 1 0,1-2 0,0 0 0,0 0 1,1 0-1,1-1 0,0-1 0,0 0 0,3 2 20,38 20 119,2-1-1,2-3 0,44 14-118,-77-31-3,5 1 35,1-1-1,1-1 1,0-1-1,0-2 1,1-1-1,-1-1 1,1-2-1,0-1 1,0-1-1,2-2-31,-33 2 3,-1-1-1,1 1 0,-1 0 1,1-1-1,0 1 1,-1-1-1,1 1 1,-1-1-1,1 1 1,0-1-1,-1 1 1,1-1-1,0 1 1,0-1-1,0 1 0,-1-1 1,1 1-1,0-1 1,0 0-1,0 1 1,0-1-1,0 1 1,0-1-1,0 1 1,0-1-1,0 0 1,0 1-1,0-1 0,0 1 1,0-1-1,1 1 1,-1-1-1,0 0 1,0 1-1,1-1 1,-1 1-1,0-1 1,1 1-1,-1 0 0,0-1 1,1 1-1,-1-1 1,1 1-1,-1 0 1,1-1-1,-1 1 1,1 0-1,-1-1 1,1 1-1,-1 0 1,1 0-1,-1-1 0,1 1 1,0 0-1,-1 0 1,1 0-1,-1 0 1,1 0-1,0 0 1,-1 0-1,1 0 1,-1 0-1,1 0 1,-1 0-1,1 0-2,-112-54 251,70 31-237,-53-20-210,92 43 183,-1-1 0,0 1 0,0-1 0,1 1 0,-1 0 0,0 0 0,0 0 0,0 0 0,1 1 0,-1-1 0,0 1 0,0 0-1,1 0 1,-1 0 0,0 0 0,1 0 0,-1 0 0,1 1 0,0-1 0,-1 1 0,1 0 0,0-1 0,0 1 0,0 0 0,0 0 0,0 1-1,1-1 1,-1 0 0,1 0 0,-1 1 0,1-1 0,0 1 0,0 0 0,0-1 0,0 1 0,0 0 0,1-1 0,-1 1 0,1 0 0,0 0-1,0-1 1,0 1 0,0 0 0,0 0 0,0 0 0,1-1 0,-1 1 0,1 0 0,0 0 0,0-1 0,1 3 13,3 2 11,-1 0 0,2 0 0,-1 0 0,1 0 0,0-1 0,0 0 1,1 0-1,-1-1 0,1 0 0,1 0 0,-1-1 0,1 1 0,-1-2 0,1 1 0,0-1 1,1 0-1,-1-1 0,0 0 0,1 0 0,-1-1 0,1 0 0,0 0 0,-1-1 0,1 0 1,0-1-1,-1 0 0,1 0 0,-1-1 0,1 0 0,-1 0 0,0-1 0,0 0 0,0-1 1,0 0-1,0 0 0,6-5-11,-12 8 23,1-1 1,-1 1 0,1-1 0,-1 0-1,1 0 1,-1 0 0,0-1 0,0 1-1,0 0 1,0-1 0,-1 1 0,1-1-1,-1 0 1,1 0 0,-1 1 0,0-1-1,0 0 1,0 0 0,-1 0 0,1 0-1,-1 0 1,1 0 0,-1 0 0,0 0-1,0-1 1,-1 1 0,1 0-1,0 0 1,-1 0 0,0 0 0,0 0-24,-4-17 23,-1 0-1,0 0 1,-2 1 0,0 0 0,-1 1 0,-1-1 0,-2-1-23,10 17-8,1 1-1,0-1 1,-1 0 0,0 0 0,1 1 0,-1-1 0,0 1 0,-1-1-1,1 1 1,0 0 0,-1 0 0,1 0 0,-1 0 0,1 1-1,-1-1 1,0 0 0,0 1 0,0 0 0,0 0 0,0 0 0,0 0-1,0 0 1,0 1 0,0-1 0,0 1 0,0 0 0,-1 0 0,1 0-1,0 0 1,0 1 0,0-1 0,0 1 0,0 0 0,0 0 0,0 0-1,-2 1 9,0 4-31,0 0-1,1 1 0,0 0 1,1-1-1,-1 1 0,1 1 1,1-1-1,-1 0 0,1 1 1,0-1-1,1 1 0,0 0 0,0-1 1,1 1-1,0 0 0,0 0 1,1 2 31,0-4 2,1 0 1,0-1 0,1 1-1,-1-1 1,1 1-1,0-1 1,0 0 0,1 0-1,-1 0 1,1 0-1,0-1 1,1 0-1,-1 0 1,1 0 0,-1 0-1,1 0 1,0-1-1,1 0 1,-1 0 0,1-1-1,-1 1 1,1-1-1,0 0 1,-1-1 0,1 0-1,0 1 1,0-2-1,0 1 1,0-1 0,0 0-1,0 0 1,1-1-1,-1 1 1,-1-1 0,1-1-1,0 1 1,0-1-1,0 0 1,2-1-3,-6 1 11,1 0 0,0-1 0,-1 1 0,0 0 0,0-1 0,1 0 0,-1 1 0,-1-1 0,1 0 0,0 0 0,-1 0 0,1 0 0,-1 0 0,0 0 0,0 0 0,0-1 0,-1 1 0,1 0 0,-1-1 0,0 1 0,1 0 0,-2-1 0,1 1 0,0 0 0,-1-1 0,1 1 0,-1 0 0,0 0 0,0-1 0,0 1 0,-1 0-11,-1-14 20,0 1 0,-2 0 0,0 0 0,0 0 0,-2 0 0,0 1 0,-1 0 0,0 1 0,-1 0 0,-1 0 0,0 1 0,-1 0 0,0 1 0,-1 0 0,0 1 0,-1 0 0,0 1 0,-1 0 0,0 1 0,-9-4-20,21 12-9,1 0-1,-1 0 1,1 0-1,-1 0 1,1 0-1,-1 0 1,0 0-1,1 1 1,-1-1-1,0 1 1,0-1-1,0 1 1,1 0-1,-1 0 1,0 0-1,0 0 1,0 0-1,0 0 1,1 0-1,-1 1 1,0-1-1,0 0 1,1 1-1,-1 0 0,0-1 1,0 1-1,1 0 1,-1 0-1,1 0 1,-1 0-1,1 0 1,-1 0-1,1 0 1,0 1-1,-1-1 1,1 1-1,0-1 1,0 0-1,0 1 1,0 0-1,0-1 1,1 1-1,-1 0 1,0-1-1,1 1 1,-1 0-1,1 0 1,0 0-1,-1-1 1,1 1-1,0 0 10,1 8-4,1 0 0,0-1 0,1 1 0,-1-1 0,2 0 0,0 0 0,0 0 0,0 0 0,1-1 0,0 0 0,1 0 0,0 0 0,0 0 0,1-1 0,-1 0 0,2 0 0,-1-1 0,1 0 0,0-1 0,0 1 0,0-1 0,1-1 0,0 0 0,0 0 0,0-1 0,1 0 0,-1 0 0,7 0 4,-16-2 11,1-1-1,0 0 1,-1 1 0,1-1 0,0 0-1,-1 0 1,1 0 0,0 1-1,-1-1 1,1 0 0,0 0-1,-1 0 1,1 0 0,0 0 0,0 0-1,-1-1 1,1 1 0,0 0-1,-1 0 1,1 0 0,-1-1-1,1 1 1,0 0 0,-1-1 0,1 1-1,-1 0 1,1-1 0,0 1-1,-1-1 1,1 1 0,-1-1-1,0 1 1,1-1 0,-1 1 0,1-1-1,-1 1 1,0-1 0,1 0-1,-1 1 1,0-1 0,0 0-1,1 1 1,-1-1 0,0 0 0,0 1-1,0-1 1,0 0 0,0 1-1,0-1 1,0 0 0,0 1-1,0-1 1,0 0 0,-1 0 0,1 1-1,0-1 1,0 1 0,-1-1-1,1 0 1,0 1 0,-1-1 0,1 1-1,0-1 1,-1 0 0,0 1-11,-23-48 434,22 46-439,-5-11 45,1 2-28,-1 0-1,1 0 1,-2 0-1,0 1 1,0 0-1,-1 1 1,0 0-1,0 0 1,-1 1-1,-9-6-11,18 13-1,0 1 0,0-1 0,0 0 0,0 1 0,0-1 0,0 1 0,0-1 0,-1 1 0,1 0 0,0 0 0,0-1 0,0 1 0,-1 0 0,1 0 0,0 0 0,0 0 0,-1 0 0,1 0 0,0 1 0,0-1 0,0 0 0,-1 1 0,1-1 0,0 1 0,0-1 0,0 1 0,0-1 0,0 1 0,0 0 0,0-1 0,0 1 1,0 0-1,0 0 0,0 0 0,1 0 0,-1 0 0,0 0 0,0 0 0,1 0 0,-1 0 0,1 0 0,-1 0 0,1 1 0,0-1 0,-1 0 0,1 0 0,0 0 0,0 1 0,0 0 1,-8 63-139,7-55 115,1 0-1,0 1 0,0-1 0,1 0 0,0-1 1,1 1-1,0 0 0,0 0 0,1-1 0,0 1 1,1-1-1,0 0 0,1 0 0,0 0 0,0 0 1,1-1-1,0 0 0,0 0 0,1-1 0,3 3 25,0-3-5,1-1 0,0 0-1,0 0 1,1-1 0,-1-1-1,1 0 1,0-1 0,0 0-1,0 0 1,0-1 0,1-1-1,-1 0 1,10-1 5,-19 0 10,0 0 1,0 0-1,0 0 0,0 0 1,0 0-1,0-1 0,0 1 1,0-1-1,0 0 0,0 0 1,0 0-1,0 0 0,-1-1 1,1 1-1,0-1 0,-1 1 1,1-1-1,-1 0 0,0 0 1,1 0-1,-1 0 0,0-1 1,0 1-1,0-1 0,-1 1 1,1-1-1,-1 1 0,1-1 1,-1 0-1,0 0 0,0 0 1,0-2-11,3-19 35,-2 0 0,-1-1 0,-1 1 0,-1 0 0,-1-1 0,-1 1 0,-5-20-35,5 34 23,1 0 0,-2 1 0,1-1 0,-1 1 0,-1 0 0,0 0 0,0 0 0,0 1 0,-1 0 0,-1 0 0,1 0-1,-1 1 1,0 0 0,-1 0 0,0 1 0,0 0 0,0 0 0,-1 1 0,0 0 0,0 0 0,0 1 0,0 1 0,-3-1-23,-166-62-37,73 40 485,-133-31-571,193 46-64,51 26-159,2-7 320,0 0 1,1 0-1,0-1 1,1 0-1,-1 0 0,1-1 1,1 0-1,-1-1 1,1 0-1,0-1 1,0 0-1,9 2 26,16 7 24,87 39 227,-97-47 122,-52-31-42,-121-89-33,53 17-342,60 61 92,0 2 1,-2 1 0,-36-25-49,-6 16-128,78 43 120,-1 1 1,1 0-1,-1 0 1,1 0-1,0 0 1,-1-1-1,1 1 1,0 0-1,0 0 1,-1 0 0,1 0-1,0 0 1,0 0-1,0 0 1,0 0-1,0 0 1,0 0-1,1 0 1,-1 0-1,0-1 1,0 1-1,1 0 1,-1 0-1,0 0 1,1 0 0,-1 0-1,1-1 1,-1 1-1,1 0 1,0 0-1,-1-1 1,1 1-1,0 0 8,0 1-25,9 27 15,2 0-1,1-1 1,1-1 0,1 0 0,2-1 0,0 0 0,2-2 0,1 0 0,19 18 10,119 79-75,8 25 518,-166-146-430,1 0 0,-1-1 0,0 1 0,0 0 0,0 0 0,0-1 0,0 1 0,1 0 0,-1 0 0,0 0 0,0-1 0,0 1 0,0 0 0,1 0 0,-1 0 0,0 0 0,0 0 0,1 0 0,-1-1 0,0 1 0,0 0 0,1 0 0,-1 0 0,0 0 0,0 0 0,1 0 0,-1 0 1,0 0-1,0 0 0,1 0 0,-1 0 0,0 0 0,0 0 0,1 0 0,-1 0 0,0 0 0,0 0 0,1 1 0,-1-1 0,0 0 0,0 0 0,0 0 0,1 0 0,-1 0 0,0 1 0,0-1 0,0 0 0,0 0 0,1 0-13,-18-24 327,-144-97-71,125 85-249,2-2 0,1-1 1,-19-31-8,33 44 11,0 1 0,-1 2 0,-2 0 0,0 1 0,-2 1 1,0 1-1,-1 1 0,-1 1 0,0 1 0,-2 2 0,-18-8-11,-65-20-650,106 46 458,17 7 84,-11-9 93,30 25-167,-1 1-1,-2 2 1,0 0-1,-2 2 1,-1 2 182,98 145 59,-101-142 117,-23-60 96,-6-10-200,3 4-58,-2 0 0,-1 0 1,-1 0-1,-2 1 0,-1 0 1,-1 1-1,-1 0 0,-13-19-14,-36-36-98,36 51 68,2-2 1,1-1 0,-13-29 29,-17-41-326,53 105 311,0 0-1,0 0 0,0 0 0,0 0 0,-1 1 1,1-1-1,0 0 0,0 0 0,0 0 1,0 0-1,0 0 0,-1 0 0,1 0 1,0 0-1,0 1 0,0-1 0,0 0 1,-1 0-1,1 0 0,0 0 0,0 0 0,0 0 1,-1 0-1,1 0 0,0 0 0,0 0 1,0 0-1,0 0 0,-1 0 0,1 0 1,0 0-1,0-1 0,0 1 0,-1 0 1,1 0-1,0 0 0,0 0 0,0 0 0,0 0 1,0 0-1,-1 0 0,1-1 0,0 1 1,0 0-1,0 0 16,2 24-109,-2-20 85,2 13-101,0-1 0,1 1 1,0-1-1,2 0 0,0 0 1,0 0-1,2-1 0,4 9 125,-7-17-30,-4-6 33,0-1 0,0 0 1,0 1-1,0-1 0,0 1 1,0-1-1,0 0 0,0 1 1,0-1-1,0 1 0,0-1 0,0 0 1,0 1-1,0-1 0,0 1 1,1-1-1,-1 0 0,0 1 1,0-1-1,0 0 0,1 1 1,-1-1-1,0 0 0,1 1 0,-1-1 1,0 0-1,0 0 0,1 1 1,-1-1-1,1 0 0,-1 0 1,0 0-1,1 0 0,-1 1 1,0-1-1,1 0 0,-1 0 0,1 0 1,-1 0-1,0 0 0,1 0 1,-1 0-1,1 0 0,-1 0 1,0 0-1,1 0 0,-1 0 1,1 0-1,-1 0 0,0-1 0,1 1 1,-1 0-1,1 0 0,-1 0 1,0-1-1,1 1-3,-2-35 272,-1 11-281,-1 0 0,-2 1 0,0-1-1,-2 1 1,0 0 0,-2 0 0,-5-10 9,13 30-11,0 1 1,0-1-1,0 1 0,-1 0 1,1-1-1,0 1 0,-1 0 1,0 0-1,1 0 0,-1 0 1,0 0-1,0 0 0,0 1 1,0-1-1,-1 1 0,1-1 1,0 1-1,-1 0 0,-1-1 11,1 4-17,1 0 0,0-1 0,0 1-1,0 1 1,0-1 0,0 0 0,1 0-1,-1 1 1,1-1 0,-1 1 0,1-1-1,0 1 1,0 0 0,0-1 0,0 1-1,0 0 1,1 1 17,-2 2-64,1-5 78,1 1 1,-1-1-1,0 0 0,1 1 1,-1-1-1,0 0 0,0 0 1,0 0-1,0 0 0,0 0 1,0 0-1,0 0 0,0 0 1,0 0-1,0 0 0,0 0 1,-1-1-1,1 1 1,0-1-1,0 1 0,-1-1 1,1 1-1,-1-1 0,1 0 1,0 1-1,-1-1 0,1 0 1,-1 0-1,1 0 0,-1 0 1,1 0-1,0 0 0,-1-1 1,1 1-1,-1-1 0,1 1 1,0 0-1,-1-1 0,1 0 1,0 1-1,0-1 0,0 0 1,-1 0-1,1 0 0,-1 0-14,0 0 6,0 0 0,0 0 0,0 0 0,0 0-1,0 1 1,-1-1 0,1 1 0,0-1 0,0 1-1,-1 0 1,1 0 0,0 0 0,-1 0-1,1 1 1,0-1 0,0 1 0,-1-1 0,1 1-1,0 0 1,0 0 0,0 0 0,0 0 0,0 0-1,0 0 1,0 0 0,0 1 0,1-1 0,-1 1-1,0-1 1,1 1 0,-1 0-6,-41 62-234,36-51 214,-31 78-82,37-87 83,0 0 0,0 0 1,1 0-1,-1 0 0,1 0 1,0 0-1,0 0 1,0 1-1,1-1 0,-1 0 1,1 0-1,0 0 0,0 0 1,0 0-1,1-1 0,-1 1 1,1 0-1,0 0 1,0-1-1,1 1 0,-1-1 1,2 2 18,-2-3 23,-1-1 1,1 1 0,0 0 0,0-1-1,0 0 1,0 1 0,0-1 0,0 0-1,0 0 1,1 0 0,-1 0-1,0 0 1,1-1 0,-1 1 0,0-1-1,1 0 1,-1 1 0,1-1-1,-1 0 1,0 0 0,1-1 0,-1 1-1,1 0 1,-1-1 0,0 1 0,1-1-1,-1 0 1,0 0 0,1 0-24,-3 0 27,0 0 0,0 0 0,0 0 0,0 0 0,-1 0 0,1 0 0,0 0 0,0 0 0,-1 0 0,1 0 0,-1 0 0,1 0 0,0 0 0,-1 0 0,0 1 0,1-1 0,-1 0 0,0 0 0,1 1 0,-1-1 0,0 0 0,0 1 0,1-1 0,-1 0 0,0 1 0,0-1 0,0 1 0,0 0 0,0-1 0,0 1 0,0 0 0,0 0 0,0-1 0,0 1-27,-1-1 47,-16-6 17,0 0-1,0 1 1,-1 1 0,0 1-1,0 0 1,0 1 0,-1 2-1,-7 0-63,4-1 51,17 0-70,0 1 0,0 0 0,0 1 0,0-1 0,-1 1 0,1 0 0,0 1 0,0-1 0,0 1 0,0 1-1,0-1 1,0 1 0,0 0 0,1 0 0,-1 1 0,0-1 0,1 1 0,0 1 0,0-1 0,0 1 0,-4 3 19,9-6-13,-1 0-1,1 0 1,0 0-1,-1 0 1,1 0-1,0 0 1,0 1-1,0-1 1,0 0 0,0 0-1,0 0 1,0 0-1,0 0 1,1 1-1,-1-1 1,0 0 0,1 0-1,-1 0 1,1 0-1,-1 0 1,1 0-1,-1 0 1,1 0 0,0 0-1,-1 0 1,1-1-1,0 1 1,0 0-1,0 0 1,-1 0-1,1-1 1,0 1 0,0-1-1,0 1 1,0-1-1,1 1 14,40 17-135,-24-13 170,0-1 0,0 0 0,0-2 0,0 0 0,1-1 0,-1-1 0,0-1 0,0 0 0,6-2-35,3-6 229,-26 9-224,-1 0 0,1-1-1,-1 1 1,0 0 0,1 0-1,-1-1 1,0 1 0,1 0-1,-1-1 1,0 1 0,1 0-1,-1-1 1,0 1 0,0 0-1,1-1 1,-1 1 0,0-1-1,0 1 1,0 0 0,0-1-1,1 1 1,-1-1 0,0 1-1,0-1 1,0 1 0,0 0-1,0-1 1,0 1 0,0-1-1,0 1 1,0-1 0,-1 1-1,1-1 1,0 1 0,0 0-1,0-1 1,0 1 0,0-1-1,-1 1 1,1 0 0,0-1-1,0 1 1,-1 0 0,1-1-1,0 1 1,-1 0 0,1-1-1,0 1 1,-1 0 0,1 0-1,-1-1 1,1 1 0,0 0-1,-1 0 1,1 0 0,-1 0-1,1 0 1,0-1 0,-1 1-1,1 0 1,-1 0 0,1 0-1,-1 0 1,1 0-5,-18-8 6,-1 1 0,0 0 0,1 1 0,-2 1 0,1 1 1,-1 1-1,-11 0-6,27 2-142,-1 0 0,1 0 1,-1 1-1,1-1 0,0 1 1,-1 1-1,1-1 0,-1 1 1,1-1-1,-1 1 0,1 0 1,0 1-1,-1-1 0,1 1 1,0 0-1,0 0 142,4 7-2475,6-2 1355</inkml:trace>
  <inkml:trace contextRef="#ctx0" brushRef="#br2" timeOffset="54096.734">1963 515 5984,'0'0'1920,"-6"4"234,-27 2 5057,27-6-7009,0 0 0,-1 1 1,1-1-1,0 1 0,0 1 1,0-1-1,0 1 0,0 0 1,0 1-1,1-1 0,-1 1 1,1 0-1,-1 1 0,1-1 1,0 1-1,-2 2-202,4-3 49,0 0 1,1 0-1,0 0 0,-1 0 0,1 1 1,0-1-1,1 1 0,-1-1 1,1 1-1,-1 0 0,1-1 0,0 1 1,0 0-1,1 0 0,-1 0 1,1 0-1,0-1 0,0 1 0,0 0 1,0 0-1,1 0 0,0 0 1,0 0-1,0-1 0,0 1 0,0 0 1,1-1-1,-1 1 0,3 2-49,4 19 116,1-2-1,0 1 1,2-1 0,1-1-1,1 0 1,14 18-116,-21-33 14,1 0 1,0 0-1,0-1 1,0 0-1,1-1 0,0 1 1,0-2-1,0 1 1,1-1-1,-1 0 1,4 0-15,-8-2 10,0-1 1,0 0 0,0 0 0,0 0-1,0 0 1,0-1 0,1 0-1,-1 0 1,0 0 0,0 0-1,0 0 1,0-1 0,0 0 0,1 0-1,-1 0 1,-1 0 0,1-1-1,0 1 1,0-1 0,0 0-1,-1 0 1,1-1 0,-1 1 0,0-1-1,0 0 1,2-1-11,70-116 559,-60 92-478,40-67 122,-54 91-198,0 0 0,0 0 0,0 0 0,-1 0 0,1 0 0,-1 0 0,0-1 0,-1 1 0,1 0 0,-1 0-1,1 0 1,-1 0 0,-1 0 0,1 0 0,0 0 0,-1 0 0,0 1 0,0-1 0,0 0 0,0 1 0,-1 0 0,1-1 0,-1 1 0,0 0 0,0 0 0,0 1 0,0-1 0,-1 1 0,1-1 0,-1 1 0,-1-1-5,-3-5 36,0 1 0,0 0 0,-1 0 0,0 1 0,-1 0 0,1 0 0,-1 1 0,0 0-1,0 1 1,-1 0 0,1 0 0,-1 2 0,0-1 0,0 1 0,-11 0-36,2 0 35,0 2 0,0 0 1,-1 1-1,1 2 0,0 0 0,0 1 0,1 0 1,-1 2-1,1 0 0,-16 9-35,31-13-3,0 0 1,0 0 0,0 1-1,0-1 1,1 1-1,-1 0 1,1 0-1,0 1 1,-1-1 0,2 0-1,-1 1 1,0 0-1,1 0 1,-1 0-1,1 0 1,1 0-1,-1 0 1,0 0 0,1 1-1,0-1 1,0 1-1,0-1 1,1 1-1,-1-1 1,1 1 0,0-1-1,0 1 1,1 0-1,-1-1 1,1 1-1,0-1 1,0 0-1,1 1 1,-1-1 0,1 1 2,5 3-3,1 0 0,-1 0 0,1-1 0,0 0 0,1-1 0,0 0 0,0 0 1,0 0-1,1-1 0,0-1 0,0 0 0,0 0 0,9 2 3,-12-3-7,0-1-1,1 1 0,-1-1 0,0-1 1,0 1-1,1-1 0,-1 0 1,1-1-1,-1 0 0,1 0 1,-1-1-1,1 1 0,-1-2 0,0 1 1,1-1-1,-1 0 0,0-1 1,0 1-1,0-2 0,-1 1 0,1-1 1,-1 0-1,1 0 0,-1 0 1,-1-1-1,1 0 0,1-2 8,-5 5 3,0 0-1,0-1 0,0 1 1,0 0-1,-1-1 0,1 0 1,-1 1-1,1-1 0,-1 0 1,0 0-1,0 0 1,-1 0-1,1 0 0,0 0 1,-1 0-1,0 0 0,0 0 1,0 0-1,0 0 0,0 0 1,0 0-1,-1 0 0,0 0 1,1 0-1,-1 0 1,0 0-1,0 1 0,-1-1 1,1 0-1,-1 1 0,1-1 1,-1 0-1,0 1 0,0 0 1,0-1-1,0 1 0,0 0 1,-1 0-1,1 0 1,0 1-1,-1-1 0,0 1 1,-2-2-3,-7-2 36,-1 0 0,0 0 0,-1 2 0,1-1 0,-1 2 0,1 0 0,-1 0 0,0 2 0,1-1 0,-1 2 0,0 0 1,0 0-1,1 2 0,-1-1 0,1 2 0,0 0 0,-1 1-36,11-4-4,0 0 0,1 0 0,-1 1-1,0-1 1,1 1 0,-1 0 0,1-1 0,0 1 0,0 0 0,-1 1-1,1-1 1,0 0 0,1 1 0,-1-1 0,0 1 0,1-1 0,-1 1 0,1 0-1,0 0 1,0-1 0,0 1 0,0 0 0,1 0 0,-1 0 0,1 0 0,0 0-1,0 0 1,0 0 0,0 0 0,0 0 0,1 2 4,3 3-9,1 0 0,1 0 0,0 0 0,0-1 0,0 0 0,0-1 0,1 1 0,1-1 0,-1-1-1,1 1 1,-1-1 0,2 0 0,-1-1 0,0 0 0,1 0 0,0-1 0,0 0 0,0-1 0,0 0 0,0 0 0,0-1 0,1 0 0,2-1 9,-5 1-5,-1-1 0,0-1 1,1 1-1,-1-1 0,0 0 0,0 0 1,1-1-1,-1 0 0,0 0 1,0 0-1,-1-1 0,1 0 0,-1 0 1,1-1-1,-1 1 0,0-1 0,0 0 1,0 0-1,-1-1 0,1 0 0,-1 0 1,0 0-1,-1 0 0,1 0 0,-1-1 1,0 1-1,0-1 0,-1 0 0,0 0 1,0 0-1,0 0 0,-1 0 0,0-1 1,0 1-1,0 0 0,-1-2 5,-1 4 12,-1-1 1,1 1-1,-1 0 0,0 0 0,-1 0 0,1 0 0,-1 0 1,1 1-1,-1-1 0,0 1 0,0 0 0,-1 0 0,1 0 1,-1 0-1,1 0 0,-1 1 0,0-1 0,0 1 0,0 0 1,0 0-1,0 1 0,-1-1 0,1 1 0,0 0 0,-1 0 1,-1 0-13,-5-1 19,0 1 1,-1 0-1,1 0 1,0 1-1,0 1 1,-1 0 0,1 0-1,0 1 1,0 0-1,-4 3-19,11-5 0,1 1 0,0 0 0,0 0 0,0 0 0,0 0 0,0 0 0,0 1 0,0-1 0,0 1 0,0 0 0,1 0 0,-1 0 0,1 0 0,-1 0 0,1 1 0,0-1 0,0 1 0,0-1 0,0 1 0,0 0 0,1 0 0,-1 0 0,1 0 0,0 0 0,0 0 0,0 0 0,0 0 0,0 0 0,1 1 0,0-1 0,-1 0 0,1 1 0,0-1 0,1 0 0,0 3-12,1 0 0,0 0 1,1 0-1,0 0 0,-1-1 0,2 1 0,-1-1 0,1 0 0,0 0 0,0 0 0,0-1 0,0 1 0,1-1 1,0 0-1,0 0 0,0-1 0,0 0 0,1 1 0,-1-2 0,1 1 0,0-1 0,0 0 0,0 0 0,0 0 1,0-1-1,0 0 0,0 0 0,1 0 0,-1-1 0,0 0 0,1-1 0,-1 1 0,0-1 0,0 0 1,0-1-1,0 1 0,0-1 0,0 0 0,0-1 0,0 0 0,-1 1 0,1-2 0,3-2 12,-3 1 5,-1 1-1,-1-1 1,1 0-1,-1 0 1,1 0-1,-2-1 1,1 0-1,-1 0 1,1 0-1,-1 0 1,-1 0-1,0 0 1,1-4-5,-2 8 3,-1 1 1,1-1 0,-1 0-1,0 0 1,0 0-1,0 0 1,0 0-1,0 1 1,0-1-1,-1 0 1,1 0-1,-1 0 1,1 0-1,-1 1 1,0-1 0,0 0-1,1 1 1,-1-1-1,0 0 1,0 1-1,-1-1 1,1 1-1,0 0 1,0-1-1,-1 1 1,1 0-1,-1 0 1,1 0-1,-1 0 1,0 0 0,1 0-1,-1 0 1,0 0-1,1 1 1,-1-1-1,0 1 1,0-1-1,0 1 1,0 0-1,0 0-3,-74-5 174,71 4-166,-1 1 1,1-1-1,-1 1 1,1 1-1,-1-1 1,1 1-1,0 0 1,-1 0-1,1 1 1,0 0-1,0-1 1,0 2-1,0-1 1,0 1-1,0-1 1,1 1-1,-1 1 1,1-1-1,0 1 1,0-1-1,0 1 1,0 0-1,1 0 1,0 1-1,0-1 1,0 1-1,0 0 1,1 0-1,-1 0 1,1 0-1,1 0 1,-2 2-9,4 5-14,0-1 1,1 0 0,0 0 0,1 1 0,0-1 0,0-1 0,1 1 0,1-1 0,0 1 0,0-1 0,1 0 0,0-1 0,1 0 0,0 0 0,0 0 0,1-1-1,0 0 1,1 0 0,0-1 0,0 0 13,-7-4-11,1-1-1,0 0 1,-1 0-1,1 0 1,0 0-1,0 0 1,0-1-1,0 1 0,0-1 1,0 0-1,1 0 1,-1 0-1,0 0 1,1-1-1,-1 1 1,1-1-1,-1 0 1,0 0-1,1 0 1,-1-1-1,1 1 1,-1-1-1,0 1 1,1-1-1,-1 0 1,0 0-1,0-1 0,0 1 1,0-1-1,0 0 1,2-1 11,2-5-9,-1 0 0,0 0 0,0-1 0,-1 0 0,0 0 0,-1 0-1,0-1 1,0 0 0,-1 0 0,2-7 9,-1 3 6,0 6 12,-1-1 0,0-1 1,-1 1-1,0 0 0,-1-1 1,1 1-1,-2-1 0,1 1 1,-2-1-1,1 1 0,-1-1 1,0 1-1,-1-1 0,0 1 1,-1 0-1,0-1-18,-1 7 39,0-1 1,-1 1-1,1 0 1,-1 0-1,1 1 1,-1-1-1,0 1 1,0 0-1,0 0 1,0 1-1,0 0 1,-1 0-1,1 0 1,0 0-1,-1 1 1,1 0-1,0 0 1,-1 0-1,1 1 1,0 0-1,-1 0 1,1 0-1,0 0 1,0 1-1,0 0 1,-4 2-40,0-1 56,5-3-56,-1 1 1,1 0 0,-1 0 0,1 0 0,0 1 0,-1-1 0,1 1 0,0 0 0,0 1 0,0-1 0,1 1 0,-1-1 0,1 1 0,-1 0 0,1 1 0,0-1 0,0 1-1,2-1-9,1 1 0,1 0 1,-1-1-1,0 1 0,1 0 1,0-1-1,0 1 1,0-1-1,0 1 0,0-1 1,1 1-1,-1-1 1,1 0-1,0 0 0,0 1 1,1-1-1,-1-1 0,0 1 1,1 0-1,0-1 1,-1 1-1,1-1 0,0 0 1,1 0-1,-1 0 1,3 1 8,-2 0-38,0 0 0,0 0 1,0-1-1,0 1 0,0-1 1,1 0-1,-1 0 0,1-1 1,-1 1-1,1-1 0,0 0 1,-1 0-1,1-1 1,0 0-1,0 1 0,0-2 1,-1 1-1,1 0 0,0-1 1,0 0-1,-1 0 0,1 0 1,0-1-1,-1 0 0,1 0 1,-1 0-1,0 0 0,0 0 1,0-1-1,0 0 1,0 0-1,0 0 0,-1 0 1,2-3 37,-3 5 4,0-1 1,0 0 0,0 0 0,0-1-1,0 1 1,0 0 0,-1-1 0,1 1-1,-1-1 1,0 1 0,0-1 0,0 0-1,0 1 1,0-1 0,-1 0 0,1 0-1,-1 0 1,1 0 0,-1 1 0,0-1-1,0 0 1,-1 0 0,1 0 0,-1 0-1,1 1 1,-1-1 0,0 0 0,0 0 0,0 1-1,0-1 1,0 0 0,-1 1 0,1 0-1,-1-1 1,0 1 0,0 0 0,-1-2-5,-5 0 41,-1-1 1,0 2 0,0-1 0,0 1 0,0 0 0,-1 1 0,0 0 0,1 0 0,-1 1 0,0 1 0,1-1-1,-1 2 1,0-1 0,0 1-42,-6 0 90,1 0 1,-1 1-1,1 0 0,0 1 1,0 1-1,0 1 0,-3 1-90,13-4 7,1 0-1,0-1 1,0 2-1,0-1 1,0 0-1,0 1 1,0 0-1,1 0 1,-1 0-1,1 0 1,0 1-1,0-1 1,0 1-1,0 0 1,1-1-1,-1 1 1,1 1-1,0-1 1,0 0-1,1 0 1,-1 1-1,1-1 1,0 1-1,0-1 1,0 4-7,2 0-17,0 0-1,1 0 1,0-1 0,0 1-1,1-1 1,0 0 0,0 1 0,1-1-1,0-1 1,0 1 0,0-1-1,1 1 1,0-1 0,1 0-1,-1-1 1,1 0 0,0 1 0,0-2-1,0 1 1,1-1 0,0 0-1,0 0 1,0-1 0,0 0 0,0 0-1,1-1 1,-1 0 0,1 0-1,0-1 1,0 1 0,-1-2 0,1 1-1,0-1 18,1-1-26,-1-1 0,0 1 0,0-1 0,0-1 0,0 0 0,-1 0 1,1 0-1,-1-1 0,0 0 0,0 0 0,0-1 0,0 0 0,-1 0 0,0-1 0,0 0 0,0 0 0,-1 0 0,0 0 0,0-1 0,0 0 0,-1 0 0,0 0 0,-1-1 0,1 0 0,-1 1 0,-1-1 0,0 0 1,0 0-1,0 0 0,-1-7 26,0 12 9,0-1 0,-1 1 0,1-1 0,-1 1 0,0-1 0,0 1 0,-1-1 0,1 1 0,-1-1 0,0 1 0,0 0 0,0-1 0,0 1 0,0 0 0,-1-1 0,1 1 0,-1 0 0,0 0 0,0 0 0,0 1 0,0-1 0,-1 0 0,1 1 0,-1-1 0,0 1 0,1 0 0,-1 0 0,0 0 0,0 0 0,-2 0-9,-5-3 57,-1 1-1,0 0 1,0 1 0,-1 0 0,1 1 0,0 0 0,-1 1 0,-6 0-57,11-1 13,1 1-1,0 0 1,0 1 0,-1-1 0,1 1 0,0 0-1,-1 1 1,1 0 0,0 0 0,0 0 0,0 1-1,-1 0 1,1 0 0,1 0 0,-1 1 0,0 0 0,1 0-1,-1 0 1,1 1 0,0 0 0,0 0 0,1 0-1,-1 1 1,1-1 0,0 1-13,4-1-7,0-1 0,0 1-1,1-1 1,-1 1 0,1-1 0,0 1 0,0-1 0,0 0 0,1 0-1,-1 1 1,1-1 0,0 0 0,0 0 0,0 0 0,0-1 0,0 1-1,1 0 1,-1-1 0,1 0 0,0 1 0,-1-1 0,1 0 0,0 0-1,0-1 1,1 1 0,-1-1 0,0 1 0,2 0 7,-3-2-13,9 7-42,1 0 0,0-1 1,0-1-1,0 0 0,1 0 1,0-1-1,11 1 55,-20-4-19,1 0-1,0-1 1,-1 0 0,1 0-1,0 0 1,-1 0 0,1-1 0,0 0-1,-1 0 1,1 0 0,-1 0-1,1-1 1,-1 0 0,0 0-1,0 0 1,0 0 0,0-1-1,0 0 1,0 1 0,0-1 0,-1-1-1,0 1 1,2-2 19,-2 3 3,0-1 1,-1 1-1,1-1 1,-1 0-1,1 0 0,-1 0 1,0 0-1,0 0 1,0 0-1,-1-1 1,1 1-1,-1 0 0,1-1 1,-1 1-1,-1-1 1,1 0-1,0 1 1,-1-1-1,0 0 0,1 1 1,-1-1-1,-1 0 1,1 1-1,-1-1 1,1 0-1,-1 1 1,0-1-1,0 1 0,-1-1 1,1 1-1,-1-1 1,0 1-1,0 0 1,0 0-1,0 0 0,0 0 1,0 0-1,-1 0 1,0 1-1,1-1 1,-1 1-1,0 0-3,-12-2 31,0 1 0,0 0 0,0 1 0,0 1 0,0 1 0,-1 0-1,1 0 1,0 2 0,0 0 0,-7 2-31,12-3 19,0 0 0,0 1 0,0 1 0,0 0 0,0 0 1,0 0-1,1 1 0,0 1 0,-1 0 0,2 0 0,-1 1 0,1 0 0,0 0 0,-4 4-19,10-7 2,0 0 0,0 0 0,0 0 0,0 0 0,1 0 0,-1 0 0,1 0 0,0 1 0,0-1 0,0 1 0,1-1 0,-1 1 0,1-1 0,0 1 1,-1-1-1,2 1 0,-1-1 0,0 1 0,1-1 0,-1 0 0,1 1 0,0-1 0,0 1 0,1-1 0,-1 0 0,2 3-2,59 73-149,-57-74 145,-1 0 0,1-1-1,0 0 1,0 0 0,1 0 0,-1 0 0,1-1-1,0 0 1,0 0 0,0-1 0,0 1 0,0-1-1,1-1 1,-1 1 0,0-1 0,1 0 0,-1-1-1,1 1 1,0-1 0,-1-1 0,1 1 0,-1-1 0,1 0-1,-1-1 1,1 1 0,-1-1 0,0 0 0,1-1 4,4-5-38,0 0 0,0-1 0,-1 0 1,0 0-1,-1-1 0,0 0 0,0-1 1,-1 0-1,-1-1 0,0 1 0,0-1 1,-1-1-1,-1 0 38,-3 10 11,0 0 0,-1 0 1,1 0-1,-1-1 0,0 1 0,0 0 1,0 0-1,-1-1 0,1 1 0,-1-1 1,0 1-1,0 0 0,0-1 0,0 1 1,0-1-1,-1 1 0,1 0 0,-1-1 1,0 1-1,0 0 0,-1 0 0,1-1 1,-1 1-1,1 0 0,-1 0 0,0 1 0,0-1 1,0 0-1,0 1 0,-1-1 0,1 1 1,-1 0-1,0 0 0,1 0 0,-1 0 1,0 0-1,-1 0-11,-11 0 97,-1 0 0,1 1 0,0 1 0,-1 0 0,1 1 0,0 1 0,-1 1 0,1 0 0,0 1 0,0 0 0,-12 6-97,25-9 11,-1-1-2,-1 1 0,1 0 0,0 0 0,-1 0 0,1 1 0,0-1 1,0 1-1,0 0 0,0-1 0,0 1 0,0 1 0,1-1 0,-1 0 0,1 1 0,-1-1 0,1 1 0,0 0 0,0 0 0,0 0 1,1 0-1,-1 0 0,1 0 0,-1 0 0,1 1-9,2 5-26,0 0 0,1 1 1,0-1-1,1 0 0,0 0 0,0-1 0,1 1 1,0-1-1,0 1 0,1-1 0,0-1 1,1 1-1,0-1 0,0 0 0,0 0 0,1 0 1,0-1-1,5 3 26,-5-2 3,0-1-1,0 0 1,1 0 0,0-1-1,0 0 1,0-1 0,1 0-1,-1 0 1,5 1-3,-10-4-9,1 0 0,-1 0 0,0-1 0,1 0-1,-1 1 1,1-1 0,-1 0 0,0 0 0,1-1 0,-1 1 0,1-1-1,-1 0 1,0 0 0,0 0 0,1 0 0,-1 0 0,0-1 0,0 1-1,0-1 1,0 0 0,-1 0 0,1 0 0,0 0 0,-1 0 0,1-1 0,1-2 9,2-2 11,0 0 1,0 0 0,0-1 0,-1 1 0,-1-1 0,1 0 0,-1-1 0,-1 1 0,1-1 0,-1 0 0,-1 0 0,0 0 0,0 0 0,-1 0 0,0 0 0,0-1-1,-1 1 1,0 0 0,-1 0 0,0-1 0,0 1-12,-2 4 16,1 1 0,-1 0 0,1 0 0,-1 0 0,0 0 0,-1 0 0,1 1 0,-1-1 0,0 1 0,1 0 0,-1 0 0,-1 0 0,1 1 0,0-1 0,-1 1 0,1 0 0,-1 1 0,1-1 0,-1 1 0,0-1 0,0 1 0,0 1 0,0-1 0,0 1 0,1 0 0,-1 0 0,0 0 0,0 1 0,0 0 0,0 0 0,0 0 0,0 0 0,-1 1-16,-3 1-62,6-3 67,1 0 1,0 0-1,-1 1 0,1-1 1,-1 0-1,1 1 0,0 0 0,-1 0 1,1-1-1,0 1 0,-1 1 0,1-1 1,0 0-1,0 0 0,0 1 1,0-1-1,0 1 0,1 0 0,-1 0 1,0-1-1,1 1 0,-1 0 1,1 0-1,0 0 0,0 1 0,0-1 1,0 0-1,0 0 0,0 1 1,0-1-1,1 1 0,-1-1 0,1 0 1,0 1-1,-1-1 0,1 1 1,0 0-6,4 6-32,-1-1 0,1 0 1,0 0-1,1-1 1,0 1-1,0-1 0,0 0 1,1 0-1,0 0 1,1-1-1,-1 0 0,1 0 1,3 1 31,-8-5-3,0-1 1,0 1-1,0-1 0,-1 1 1,2-1-1,-1 0 1,0 1-1,0-1 1,0 0-1,0 0 0,1-1 1,-1 1-1,0 0 1,1-1-1,-1 0 0,1 1 1,-1-1-1,0 0 1,1 0-1,-1 0 0,1-1 1,-1 1-1,0-1 1,1 1-1,-1-1 0,0 0 1,1 1-1,-1-1 1,0-1-1,0 1 0,0 0 1,0 0-1,0-1 1,0 1-1,0-1 0,0 0 1,0-1 2,1 0 10,0 0-1,-1 0 1,0-1 0,1 0 0,-2 1-1,1-1 1,0 0 0,-1 0 0,1 0-1,-1 0 1,0 0 0,0 0 0,-1 0-1,0 0 1,1 0 0,-1 0 0,0 0-1,-1-1 1,1 1 0,-1 0 0,0 0-1,0 0 1,0 0 0,0 0 0,-1 0 0,0 1-1,1-1 1,-2 0 0,1 1 0,0-1-1,-1 1 1,1 0 0,-1 0 0,0 0-1,0 0 1,0 0 0,0 1 0,-1-1-1,1 1 1,-1 0 0,0-1-10,1 2-8,1 0 0,0 1 0,-1-1 0,1 0 0,0 1 0,-1 0 0,1-1 0,0 1 0,-1 0 0,1 0 0,-1 0 0,1 1 0,-1-1 0,1 0 0,0 1 0,-1 0 0,1-1 0,0 1 0,0 0 0,-1 0 0,1 1 0,0-1 0,0 0 0,0 1 0,0-1 0,0 1 0,1-1 0,-1 1 0,0 0 0,1 0 0,-1 0 0,1 0 0,0 0 0,0 0 0,0 0 0,0 0 0,0 1 0,0-1 0,0 0 0,1 1 0,-1-1 0,1 1 0,0-1 0,-1 2 8,4 1-1,-1 0 1,1 0-1,0-1 0,0 1 1,0-1-1,1 0 1,-1 0-1,1 0 1,0 0-1,0-1 0,1 1 1,-1-1-1,1 0 1,-1 0-1,1-1 0,0 0 1,0 0-1,4 2 1,-6-4 5,0 0 0,0 0 0,-1 0 0,1 0 0,0-1 0,-1 1 0,1-1 0,-1 0 0,1 1 0,0-1 0,-1 0 0,1-1 0,-1 1 0,0 0 0,1-1 0,-1 1 0,0-1-1,0 0 1,0 0 0,0 1 0,0-1 0,-1-1 0,1 1 0,-1 0 0,1 0 0,-1-1 0,0 1 0,1 0 0,-1-1 0,-1 0 0,1 1 0,0-1 0,-1 1 0,1-1 0,-1 0 0,0 1 0,1-1 0,-1 0 0,-1 0 0,1 1 0,0-1 0,-1 0 0,0-2-5,1 3 5,-1 0 0,1 0 1,0 0-1,-1 0 1,0 0-1,0 0 1,1 0-1,-1 0 0,0 0 1,-1 0-1,1 0 1,0 0-1,0 1 1,-1-1-1,1 1 0,-1-1 1,1 1-1,-1-1 1,0 1-1,0 0 1,0 0-1,1 0 0,-1 0 1,0 0-1,0 0 1,0 0-1,-1 1 1,1-1-1,0 1 0,0-1 1,0 1-1,0 0 1,0 0-1,-1 0 1,1 0-1,0 0 0,0 1 1,0-1-1,0 0 1,0 1-1,0 0 1,0 0-1,0-1 0,0 1 1,0 0-1,0 1 1,0-1-1,0 0 1,1 0-1,-1 1 0,0-1 1,1 1-1,-1-1 1,1 1-1,-1 0-5,1 5-18,-1-1 0,1 1 0,0-1 0,1 1 0,-1-1-1,1 1 1,1-1 0,-1 1 0,1-1 0,0 1 0,1-1 0,-1 0-1,1 1 1,1-1 0,-1 0 0,1 0 0,0-1 0,0 1 0,1 0 0,2 2 18,-5-6-3,-1-1 1,1 0 0,-1 0 0,1 0 0,0 0-1,0 0 1,0 0 0,-1 0 0,1 0 0,0 0-1,0 0 1,0 0 0,1-1 0,-1 1 0,0 0-1,0-1 1,0 1 0,0-1 0,1 1 0,-1-1-1,0 0 1,0 1 0,1-1 0,-1 0 0,0 0-1,1 0 1,-1 0 0,0 0 0,1 0 0,-1 0-1,0 0 1,1-1 0,-1 1 0,0 0 0,0-1-1,1 1 1,-1-1 0,0 0 0,0 1 0,0-1 0,0 0-1,0 0 1,0 1 0,0-1 0,0 0 0,0 0-1,0 0 1,0 0 0,-1 0 0,1-1 0,0 1 2,2-5 6,0 0 0,0 0 1,-1 0-1,0-1 1,0 1-1,0-1 0,-1 1 1,0-1-1,0 0 1,-1 1-1,0-6-6,0 10 15,0-1 0,0 0 1,0 1-1,-1-1 0,1 0 0,0 1 1,-1-1-1,0 0 0,0 1 0,0-1 1,0 1-1,0 0 0,0-1 0,-1 1 1,1 0-1,-1 0 0,0 0 1,0 0-1,1 0 0,-1 0 0,0 0 1,-1 0-1,1 1 0,0-1 0,0 1 1,-1 0-1,1 0 0,-1-1 0,1 2 1,-1-1-16,2 0 6,-1 1 0,0 0 1,1-1-1,-1 1 1,1 0-1,-1 0 0,0 0 1,1 0-1,-1 1 1,0-1-1,1 0 0,-1 1 1,1-1-1,-1 1 1,1-1-1,-1 1 0,1 0 1,-1 0-1,1 0 1,-1 0-1,1 0 1,0 0-1,0 0 0,-1 0 1,1 0-1,0 0 1,0 1-1,0-1 0,0 0 1,1 1-1,-1-1 1,0 1-1,1-1 0,-1 1 1,1-1-1,-1 1 1,1 0-1,-1 0-6,3 62-307,19-26 232,-21-37 74,1 0 0,-1 0 0,0 0 0,1 0 0,0-1 0,-1 1 0,1 0 0,-1-1 0,1 1 0,0 0 0,0-1 0,-1 1 0,1-1 0,0 1 0,0-1 0,0 1 0,0-1 0,-1 1 0,1-1 0,0 0 0,0 0 0,0 1-1,0-1 1,0 0 0,0 0 0,0 0 0,0 0 0,0 0 0,0 0 0,0 0 0,0-1 0,0 1 0,-1 0 0,1 0 0,0-1 0,0 1 0,0-1 0,0 1 0,0 0 0,-1-1 0,1 0 0,1 0 1,1-2 10,0 1 0,-1-2 0,1 1-1,0 0 1,-1-1 0,0 1 0,0-1-1,0 1 1,0-1 0,-1 0 0,1 0 0,-1 0-1,0 0 1,0 0 0,0 0 0,-1 0-1,0-1 1,1 1 0,-1 0 0,-1 0 0,1 0-1,-1 0 1,1-1 0,-1 1 0,0 0-1,-1 0 1,1 0 0,-1 1 0,0-1-1,0 0 1,0 1 0,0-1 0,0 1 0,-1-1-1,0 1 1,1 0 0,-1 0 0,-1 0-1,1 1 1,0-1 0,-1 1 0,-3-2-10,3 2-4,1 1 0,-1 0 0,0 0 0,-1 0 0,1 1 0,0-1 0,0 1 0,0 0 0,0 0 0,0 1 0,0-1 0,0 1 0,0 0 0,0 0 0,0 0 0,0 1 0,0-1 0,0 1 0,1 0 0,-1 0 0,1 0 1,-1 0-1,1 1 0,0 0 0,0-1 0,0 1 0,0 0 0,1 0 0,-1 1 0,1-1 0,0 1 0,0-1 0,0 1 0,0-1 0,0 1 0,1 0 0,0 0 0,0 0 0,0 0 0,0 0 0,0 0 0,1 0 0,0 3 4,0 1-10,1 0 0,1 0 1,-1 0-1,1 0 0,0-1 0,1 1 0,0-1 0,0 1 0,0-1 1,1 0-1,0 0 0,1-1 0,0 1 0,0-1 0,0 0 0,0 0 0,1-1 1,0 1-1,0-1 0,3 1 10,-7-5-5,-1 0 1,1-1-1,-1 1 1,1-1-1,0 1 1,-1-1-1,1 1 0,0-1 1,-1 0-1,1 0 1,0 0-1,-1 0 1,1 0-1,0 0 1,-1-1-1,1 1 0,0 0 1,-1-1-1,1 1 1,-1-1-1,1 0 1,-1 1-1,1-1 1,-1 0-1,1 0 0,-1 0 1,0 0-1,0 0 1,1 0-1,-1-1 1,0 1-1,0 0 1,0-1-1,0 1 1,0 0-1,0-1 0,-1 1 1,1-1-1,-1 0 1,1 1-1,0-1 5,3-5 7,0-1 0,-1 1-1,1-1 1,-2 1 0,1-1 0,-1 0-1,0 0 1,0 0 0,-1-1 0,0 1 0,-1 0-1,0 0 1,0 0 0,-1-1 0,0 1-1,0 0 1,-1 0 0,0 0 0,0 0-1,-1 0 1,0 1 0,0-1 0,-1 1-1,0 0 1,-1 0 0,1 0 0,-1 0-1,0 1 1,-1 0 0,-4-5-7,2 7 16,0-1 0,0 1 0,-1 0 1,1 1-1,-1 0 0,1 0 0,-1 1 0,0 0 1,0 0-1,0 1 0,0 1 0,0-1 0,-1 1 0,1 1 1,0 0-1,0 0 0,0 1 0,0 0 0,0 0 1,1 1-1,-1 0 0,1 1 0,0 0 0,-1 0 0,2 1 1,-1 0-1,1 0 0,-1 1 0,-5 5-16,10-4 5,-1 1-1,1-1 1,1 0-1,-1 1 1,1-1-1,1 1 1,-1 0-1,1 0 0,1-1 1,0 1-1,0 0 1,0 0-1,1 0 1,0 0-1,0-1 1,1 1-1,0-1 1,0 1-1,1-1 1,0 1-1,1-1 1,-1 0-1,1-1 1,1 1-1,0 1-4,1 3-27,1-1 1,0 1-1,1-1 0,0-1 0,1 1 0,-1-1 0,2-1 1,1 2 26,-9-8-8,1 1 1,0-1 0,0 0 0,1 0 0,-1 0 0,0 0 0,1-1-1,-1 1 1,1-1 0,-1 0 0,1 0 0,0 0 0,-1-1 0,1 1 0,0-1-1,0 0 1,0 0 0,-1 0 0,1 0 0,0-1 0,-1 0 0,1 1 0,0-1-1,-1-1 1,1 1 0,-1 0 0,1-1 0,-1 0 0,1 0 7,5-7-79,1 0-1,-2-1 1,1 0 0,-1-1-1,-1 0 1,0 0 0,-1 0 0,0-1-1,0 0 1,-1 0 0,-1 0-1,0-1 1,-1 0 0,0 0 0,0-11 79,-2 20 14,-1 0 0,0 0 0,0-1 0,0 1 0,-1 0 1,1 0-1,-1 0 0,0-1 0,0 1 0,-1 0 0,1 0 1,-1 0-1,0 1 0,0-1 0,0 0 0,0 1 0,-1-1 1,1 1-1,-1 0 0,0 0 0,0 0 0,0 0 0,-1 0 1,1 1-1,-1-1 0,1 1 0,-1 0 0,0 0 0,0 0 1,0 1-1,0-1 0,0 1-14,-8-3 55,-1-1 0,0 2 0,1 0 0,-1 0 0,0 2-1,0-1 1,0 2 0,0-1 0,0 2 0,-2 0-55,11-1 10,-1 1 0,1-1 0,-1 1 0,1 0 0,0 1 0,0-1 0,-1 1 0,1-1 0,0 1 0,0 0 0,1 1 0,-1-1 0,0 1 0,1 0 0,-1 0 0,1 0 1,0 0-1,0 0 0,0 1 0,1-1 0,-1 1 0,1 0 0,0 0 0,0 0 0,0 0 0,0 0 0,1 0 0,-1 1 0,1-1 0,0 0 0,1 1 0,-1-1 0,1 4-10,0 5-17,1 0 1,0 0-1,1 0 1,0-1-1,1 1 1,1-1-1,0 0 1,0 0-1,1 0 1,1 0-1,0-1 1,1 0-1,0 0 1,0 0-1,1-1 1,0-1-1,1 1 1,1-1-1,-1-1 1,1 1-1,10 5 17,-16-12-9,0 0 0,0 1 0,0-1 0,0-1 0,0 1 0,1-1 0,-1 0-1,1 0 1,-1 0 0,1 0 0,-1-1 0,1 0 0,0 0 0,-1 0 0,1 0 0,-1-1 0,1 1-1,-1-1 1,1-1 0,-1 1 0,0-1 0,1 1 0,-1-1 0,0 0 0,0-1 0,0 1 0,-1-1-1,1 0 1,0 0 0,-1 0 0,0 0 0,0 0 0,0-1 0,2-2 9,5-12-64,0 0 0,0-2 0,-2 1 0,-1-1 0,0 0 0,-1 0 0,-1-1 0,-1 0 0,-1-4 64,-2 19 19,0 1 1,0-1-1,0 0 1,-1 0-1,0 0 1,0 0-1,-1 0 1,0 0-1,0 1 1,0-1-1,0 0 1,-1 1-1,0-1 1,0 0-1,-1 1 1,0 0-1,0 0 1,0 0-1,0 0 1,-1 0-1,0 1 1,0-1-1,0 1 1,0 0-1,-1 0 1,1 1-1,-1-1 1,0 1-1,0 0 1,0 1-1,-1-1 1,-3-1-20,-4 3 59,0 0 1,0 1 0,-1 1-1,1 0 1,0 1-1,0 0 1,0 1-1,0 0 1,1 1-1,-1 0 1,1 1-1,0 1 1,0 0 0,1 0-1,0 1 1,0 1-1,0 0 1,-6 7-60,15-13-3,-1 0 1,1 0-1,0 1 1,0 0 0,1-1-1,-1 1 1,0 0-1,1 0 1,0 0-1,-1 0 1,1 0-1,0 0 1,1 0-1,-1 0 1,1 0-1,-1 0 1,1 1-1,0-1 1,0 0 0,0 0-1,0 0 1,1 1-1,0-1 1,-1 0-1,1 0 1,0 0-1,0 0 1,1 0-1,-1 0 1,1 0-1,-1-1 1,1 1-1,0 0 3,5 7-13,0-1 0,1 0 0,0 0 0,0 0 0,1-1-1,0 0 1,1-1 0,1 1 13,-6-4-22,0 0 0,-1 0-1,1 0 1,1-1 0,-1 0 0,0 0-1,1 0 1,-1-1 0,1 0-1,0 0 1,0 0 0,0-1 0,0 0-1,0 0 1,0 0 0,0-1 0,0 0-1,0 0 1,1-1 0,-1 1-1,0-1 1,0-1 0,0 1 0,-1-1-1,1 0 1,0 0 0,-1-1 0,1 0-1,-1 0 1,0 0 0,1 0-1,-2-1 1,1 0 0,0 0 22,-1-1-2,0 0 1,0-1 0,0 1-1,-1-1 1,1 0 0,-1 0-1,-1 0 1,1-1-1,-1 1 1,0 0 0,-1-1-1,1 0 1,-1 1-1,-1-1 1,1 0 0,-1 1-1,0-1 1,-1 0 0,0 1-1,0-1 1,0 0-1,-1 1 1,0-1 0,0 1-1,0 0 1,-1 0 0,-3-5 1,0 6 31,0 0 0,-1 0 0,0 1 0,0 0 0,0 0 0,0 0 0,-1 1 0,0 0 0,1 1 0,-1 0 0,0 0 0,0 1 0,0 0 0,0 0 0,0 0 0,0 1 0,-1 1 0,1-1 0,0 1 0,0 1 0,0 0 0,0 0-31,1-1 40,-85 25 310,89-24-352,0-1 0,0 0 0,0 1 0,0 0 1,1-1-1,-1 1 0,0 0 0,1 0 0,0 1 0,-1-1 0,1 0 0,0 1 0,0 0 0,1-1 0,-1 1 0,0 0 0,1 0 0,0 0 1,0 0-1,0 0 0,0 0 0,0 0 0,0 0 0,1 0 0,0 1 0,-1-1 0,1 0 0,0 1 2,2 4-16,-1 1 0,1-1-1,1 0 1,-1 0 0,2 0 0,-1-1-1,1 1 1,0-1 0,0 1 0,1-1-1,0 0 1,0-1 0,1 0-1,0 1 1,0-2 0,0 1 0,1-1-1,0 0 1,0 0 0,0-1 0,1 0 16,-3 0-13,0-1 1,0-1 0,1 1-1,0-1 1,-1 0 0,1 0-1,0-1 1,0 0 0,0 0-1,0 0 1,0-1 0,0 1 0,0-1-1,0-1 1,0 1 0,0-1-1,0 0 1,0-1 0,0 0-1,0 1 1,-1-2 0,1 1-1,-1-1 1,1 0 0,-1 0-1,0 0 1,0-1 0,0 1 0,0-2 12,0 1-4,1-1 1,-1 0-1,0 0 1,0-1-1,-1 1 1,0-1-1,0 0 1,0 0-1,-1-1 1,1 1-1,-2-1 1,1 1-1,-1-1 1,0 0-1,0 0 1,-1 0-1,0 0 1,0 0-1,0-1 1,-1 1-1,-1 0 1,1 0-1,-1 0 1,0 0-1,0 0 1,-1 0-1,0 0 1,-1 0-1,1 0 1,-1 1-1,0-1 1,-2-2 3,-1 5 11,0 0 0,-1 0 1,1 0-1,-1 1 1,1 0-1,-1 0 1,0 0-1,0 1 1,0 0-1,0 1 1,-1 0-1,1 0 0,0 0 1,-1 1-1,1 0 1,0 0-1,-1 1 1,1 0-1,0 0 1,0 1-1,-1 0 1,1 0-1,1 1 0,-1 0 1,0 0-1,1 0 1,-6 4-12,9-5-1,0 0 0,0 0 0,0 1 0,1-1 0,-1 1 0,1-1 0,-1 1 0,1 0 0,0 0 0,0 0 0,0 0 0,0 0 0,1 0 0,-1 0 0,1 1 0,0-1 0,0 1 0,0-1 0,0 1 0,1-1 0,-1 1 0,1-1 0,0 1 0,0 0 0,0-1 0,1 1 0,-1-1 0,1 1 0,0 0 0,0-1 0,0 0 0,0 1 0,1-1 0,0 0 0,-1 0-1,1 1 1,1-1 2,1 6-17,0 0 0,0 0 0,1-1 0,1 0 0,-1 0 0,1 0 0,1-1 0,0 0 0,-1 0 0,2-1 0,-1 0 0,1 0 0,0 0 0,0-1 0,1-1 0,0 1 0,-1-1 0,1-1 0,1 1 0,-1-2 16,-3-3-14,0-1 0,0 1 0,0-2 0,-1 1 0,1-1 0,-1 0 0,0 0 0,1 0 0,-2-1 0,1 1 0,0-1 0,-1-1 0,1 1 0,-1-1 0,-1 1 0,1-1 0,-1 0 0,1 0 0,-1-1 1,-1 1-1,1-1 0,-1 1 0,0-1 0,0 0 0,-1 0 0,2-6 14,-1 7 10,0-1 0,0 0 0,-1 0 0,0 0 1,0 0-1,0 0 0,-1-1 0,0 1 0,0 0 0,0 0 0,-1 0 0,0 0 1,0 0-1,0 0 0,-1 0 0,0 0 0,0 0 0,-1 0 0,1 1 1,-2-2-11,1 5 8,1 1 1,-1 0-1,1 0 1,-1 0-1,0 1 1,1-1-1,-1 1 1,0-1-1,0 1 1,1 0-1,-1 0 1,0 0-1,0 0 1,1 1 0,-1-1-1,0 1 1,1-1-1,-1 1 1,1 0-1,-1 0 1,0 0-1,1 1 1,0-1-1,-1 1 1,1-1-1,0 1 1,0 0-1,0-1 1,0 1 0,0 0-1,0 0 1,1 1-1,-1-1 1,1 0-1,-1 1 1,1-1-1,0 1 1,0-1-1,0 1 1,-1 1-9,1 3-12,-1 0 0,1 1 0,0-1 1,0 0-1,1 1 0,0-1 0,0 0 0,1 1 0,0-1 1,0 0-1,1 0 0,-1 0 0,2 0 0,-1 0 0,1 0 1,0 0-1,0-1 0,1 0 0,0 1 0,0-1 1,1-1-1,-1 1 0,3 1 12,-6-6-5,0 0 1,0 0-1,0 0 1,0 0-1,1-1 1,-1 1 0,0 0-1,0-1 1,1 1-1,-1-1 1,0 0-1,0 1 1,1-1-1,-1 0 1,1 1-1,-1-1 1,0 0-1,1 0 1,-1 0-1,0-1 1,1 1-1,-1 0 1,0 0-1,1-1 1,-1 1 0,0-1-1,1 1 1,-1-1-1,0 1 1,0-1-1,0 0 1,1 0-1,-1 1 1,0-1-1,0 0 1,0 0-1,0 0 1,0-1 4,30-45-381,-30 46 367,3-6 13,0 1 0,-1-1-1,0 0 1,0 0 0,-1 0 0,0 0 0,0 0 0,0-1 0,-1 1 0,0-1 0,-1 1 0,1-1 0,-2 1 0,1-1 0,-1 1 0,0 0 0,0-1 0,-1 1 0,0 0 0,0 0 0,-4-7 1,6 13 8,-1 0 0,1 0 0,-1 0 1,1 1-1,-1-1 0,0 0 0,1 0 0,-1 0 0,0 1 0,1-1 0,-1 0 0,0 1 0,0-1 0,1 1 1,-1-1-1,0 1 0,0-1 0,0 1 0,0 0 0,0-1 0,0 1 0,0 0 0,0 0 0,0 0 0,0-1 1,0 1-1,0 0 0,0 0 0,0 1 0,0-1 0,0 0 0,0 0 0,0 0 0,0 1 0,0-1 0,1 0 1,-1 1-1,0-1 0,0 1 0,0-1 0,0 1 0,0-1 0,1 1 0,-1 0 0,0-1 0,1 1 0,-1 0 1,0 0-1,1 0-8,-26 43 19,24-38-30,0 0 0,0 0-1,1 1 1,0-1 0,1 1-1,-1-1 1,1 0 0,0 1 0,1-1-1,0 1 1,0-1 0,0 1-1,1-1 1,-1 0 0,2 0-1,-1 0 1,2 2 11,-4-7-5,1 0 0,-1 0 0,1 0-1,-1 0 1,1 0 0,0 0 0,0 0 0,-1 0-1,1 0 1,0 0 0,0 0 0,0-1 0,0 1-1,0 0 1,0-1 0,0 1 0,0 0 0,0-1-1,0 0 1,0 1 0,0-1 0,1 0 0,-1 1-1,0-1 1,0 0 0,0 0 0,1 0 0,-1 0-1,0 0 1,0 0 0,0 0 0,1-1 0,-1 1-1,0 0 1,0-1 0,0 1 0,0-1 0,0 1 0,0-1-1,0 1 1,0-1 0,0 0 0,0 0 0,0 1-1,0-1 1,0 0 0,0 0 0,-1 0 0,1 0-1,0-1 6,34-51-262,-33 49 269,0 1 0,-1-1 0,1 1 0,-1-1 0,1 0 0,-1 0 0,-1 0 0,1 1 0,0-1 0,-1 0 0,0 0 0,0 0 0,0 0 0,0 0 0,-1 0 0,0 0 0,0 0 0,0 0 1,0 0-1,0 1 0,-1-1 0,1 1 0,-1-1 0,0 1 0,0-1 0,-1 1 0,1 0 0,-1 0 0,1 0 0,-1 0 0,-1-1-7,0 5-5,0-1 0,0 0 0,0 1 0,0 0 0,1 0 0,-1 0 0,0 0 0,0 1 0,1-1 0,-1 1 0,1 0 0,0 0 0,-1 1 1,1-1-1,0 0 0,0 1 0,0 0 0,1 0 0,-1 0 0,1 0 0,0 0 0,-1 0 0,1 1 0,1-1 0,-1 1 0,0 0 0,1-1 0,0 1 0,0 0 0,0 0 5,-1 3-22,0 1 0,0 0 0,1 0 1,0 0-1,0 0 0,1-1 0,0 1 0,0 0 0,1 0 0,0 0 1,1 0-1,0 0 0,0-1 0,0 1 0,1-1 0,0 1 1,1-1-1,-1 0 0,2 0 0,-1-1 0,4 5 22,-6-10-35,0-1 0,1 0 0,-1 0-1,0 0 1,0 0 0,0 0 0,1 0 0,-1 0-1,0-1 1,0 1 0,0-1 0,0 0 0,1 1-1,-1-1 1,0 0 0,-1 0 0,1-1 0,0 1-1,0 0 1,0-1 0,-1 1 0,1-1 0,0 1-1,-1-1 1,0 0 0,1 1 0,-1-1 0,0 0-1,0 0 1,0 0 0,0 0 0,0 0 0,0 0-1,-1 0 1,1-1 35,2-2-11,0 0 0,-1-1 0,1 1 0,-1-1 0,0 0-1,-1 0 1,1 0 0,-1 0 0,0 0 0,-1 0 0,0 0-1,0 0 1,0 0 0,0-1 0,-1 1 0,0 0 0,0 0 0,-1 0-1,0 0 1,0 1 0,0-1 0,-1-1 11,1 2 25,0 0-1,0 0 1,-1 0 0,0 0 0,1 1 0,-2-1-1,1 1 1,0 0 0,-1 0 0,0 0-1,0 0 1,0 1 0,0-1 0,-1 1 0,1 0-1,-1 1 1,0-1 0,1 1 0,-1 0-1,-1 0 1,1 0 0,0 1 0,0-1-1,-1 1 1,1 1 0,0-1 0,-1 1 0,1 0-1,-1 0 1,1 0 0,-3 2-25,2-2 22,0 1 1,1 1 0,-1-1-1,0 1 1,1 0-1,0 0 1,-1 1-1,1 0 1,0-1-1,0 2 1,0-1-1,1 1 1,-1-1-1,1 1 1,0 0 0,0 1-1,0-1 1,1 1-1,0 0 1,0 0-1,0 0 1,0 0-1,1 0 1,-1 1-1,1-1 1,1 1-1,-1-1 1,1 1-1,0 0 1,0 0 0,1 4-23,1-2-26,0 0 0,1 0 0,0 0 1,0 0-1,1 0 0,0 0 1,0 0-1,1-1 0,0 0 1,1 0-1,-1 0 0,1 0 1,0-1-1,1 1 0,0-1 0,0-1 1,0 1-1,1-1 0,-1 0 1,1-1-1,1 1 0,1 0 26,-6-4-15,0 0 0,0 0 0,-1-1 0,1 1 0,0 0 0,0-1 1,0 0-1,0 0 0,0 0 0,0 0 0,0 0 0,0-1 0,0 1 0,0-1 0,0 0 0,0 0 0,-1 0 0,1 0 0,0 0 0,-1 0 0,1-1 0,-1 0 0,1 1 0,-1-1 0,0 0 0,1 0 0,-1 0 0,0 0 0,0-1 0,-1 1 0,1-1 0,0 1 0,-1-1 1,0 1-1,1-1 0,-1 0 15,3-5 7,-1 0-1,0 1 1,0-1 0,-1 0 0,0 0 0,-1 0 0,1-1 0,-2 1 0,1 0 0,-1-1 0,0 1 0,-1 0-1,0 0 1,0-1 0,-1 1 0,0 0 0,0 0 0,-1 0 0,0 1 0,0-1 0,-1 1 0,0-1 0,-1 1 0,1 0-1,-1 1 1,0-1 0,-6-5-7,5 7 63,1 1 1,-1-1-1,0 1 0,0 0 0,-1 0 0,1 1 1,-1 0-1,1 0 0,-1 0 0,0 1 1,0 0-1,-1 0 0,1 1 0,0 0 0,0 0 1,-1 1-1,1 0 0,0 0 0,-1 1 0,1-1 1,0 2-1,0-1 0,0 1 0,-1 0 0,2 1 1,-1-1-1,0 2-63,2-2 5,0 2 1,0-1-1,0 0 1,0 1-1,1 0 1,0 0-1,0 0 1,0 1-1,0-1 1,1 1-1,-1 0 1,1 0-1,1 0 1,-1 1-1,1-1 1,0 1-1,0-1 1,0 1-1,1 0 1,0-1-1,0 1 1,0 0-1,1 0 1,0 0-1,0 0 1,0 0-1,1 0 1,0 0-1,0-1 1,0 1-1,1 0 1,2 4-6,-2 2-27,0 1 1,1-1-1,0 0 0,1 0 1,1 0-1,-1-1 0,2 0 1,0 0-1,0 0 0,1 0 1,0-1-1,1 0 0,0-1 1,1 0-1,0 0 0,0 0 1,1-1-1,0-1 0,5 3 27,-12-9-22,-1 0 0,1 0 0,-1-1-1,1 1 1,-1-1 0,1 0 0,-1 1-1,1-1 1,-1 0 0,1-1 0,-1 1-1,1 0 1,0-1 0,-1 1 0,0-1 0,1 0-1,-1 0 1,1 0 0,-1 0 0,0 0-1,0-1 1,0 1 0,1-1 0,-1 1 0,-1-1-1,1 0 1,0 0 0,0 0 0,-1 0-1,1 0 1,-1 0 0,1 0 0,-1 0-1,1-2 23,30-88-268,-30 84 279,-1 1-1,0-1 1,-1 1-1,1-1 0,-1 1 1,-1-1-1,1 1 1,-1-1-1,-1 1 0,1-1 1,-1 1-1,-1 0 1,1 0-1,-1 0 1,-1 0-1,1 0 0,-1 1 1,0-1-1,0 1 1,-1 0-1,0 0 1,-3-2-11,1 0 74,-1 0 1,0 1 0,0 0 0,-1 0 0,0 1 0,0 0 0,0 1 0,-1 0 0,0 0 0,0 1 0,0 0 0,-1 1 0,1 0-1,-1 0 1,0 1 0,1 1 0,-1 0 0,0 1 0,0-1 0,0 2 0,-2 0-75,9 0 11,0 0 1,1 1-1,-1-1 0,1 1 1,-1 0-1,1 0 0,0 0 1,-1 0-1,1 0 1,0 1-1,1 0 0,-1-1 1,0 1-1,1 0 0,-1 0 1,1 1-1,0-1 1,0 0-1,0 1 0,1-1 1,-1 1-1,1-1 0,0 1 1,0 0-1,0 0 0,0 1-10,-3 103 23,4-97-40,0 1 1,1 0-1,0-1 0,1 1 1,0-1-1,1 0 1,0 1-1,0-1 1,2 0-1,-1-1 0,1 1 1,1-1-1,0 0 1,0 0-1,1-1 0,0 0 1,1 0-1,0-1 1,0 1-1,1-2 0,0 1 1,0-1-1,1-1 1,0 0-1,0 0 1,6 2 15,-10-6-14,0 0 0,-1 0 1,1-1-1,0 0 0,0 0 1,0 0-1,0-1 0,0 0 1,0 0-1,0 0 0,0-1 1,0 0-1,-1 0 0,1-1 1,0 1-1,-1-1 0,1-1 1,-1 1-1,1-1 0,-1 0 1,0 0-1,0 0 1,0-1-1,-1 1 0,1-2 14,4-6-65,-1 0 0,0-1-1,-1 0 1,-1-1 0,0 1-1,0-1 1,-1 0 0,-1-1-1,0 1 1,-1-1 0,-1 0-1,0 1 1,0-1 0,-2 0-1,0 0 1,0-2 65,1 11 16,-1-1 1,0 0 0,0 0-1,0 0 1,-1 0-1,0 0 1,0 0-1,-1 0 1,1 0-1,-1 1 1,0-1 0,-1 1-1,1-1 1,-1 1-1,0 0 1,-1 0-1,1 0 1,-1 0-1,0 1 1,0 0-1,0-1 1,-1 2 0,1-1-1,-1 0 1,0 1-1,0 0 1,0 0-1,-1 0 1,-4-1-17,1 1 101,-1 1 0,0 0 0,0 0-1,0 1 1,0 0 0,0 1 0,1 0 0,-1 0 0,0 1 0,-2 1-101,9-2 19,0 1 0,-1-1 0,1 1 1,0 0-1,-1 0 0,1 0 0,0 1 1,0-1-1,0 1 0,0 0 0,1 0 1,-1 0-1,0 0 0,1 0 0,-1 0 1,1 1-1,0-1 0,0 1 0,0 0 1,0 0-1,0 0 0,0 0 0,1 0 0,0 0 1,-1 0-1,1 0 0,0 0 0,1 1 1,-1-1-1,1 0 0,-1 1-19,2 7-26,0 0-1,0 0 0,1 0 1,0 0-1,1 0 0,0-1 1,1 1-1,0-1 0,1 0 1,0 0-1,1 0 0,0-1 1,0 0-1,1 0 0,0-1 1,0 1-1,1-1 0,0-1 1,1 0-1,0 0 0,0-1 1,0 0-1,9 5 27,-14-9-2,0 0 0,0-1 0,0 1 0,0-1 0,0 1 1,0-1-1,1 0 0,-1-1 0,0 1 0,0-1 0,1 0 0,-1 0 0,0 0 0,1 0 1,-1-1-1,0 0 0,3 0 2,1-4-53,-1-1 1,0 1-1,-1-1 1,1 0-1,-1-1 1,-1 0 0,1 0-1,-1 0 1,0 0-1,-1-1 1,1 0-1,-2 0 1,1 0-1,-1 0 1,0 0-1,-1-1 1,0 0-1,0 1 1,-1-1-1,0 0 1,-1 0-1,1 0 1,-2 1-1,1-1 1,-3-8 52,2 11 27,0 0 0,0 0 0,-1 0 0,0 1 0,0-1 0,-1 1-1,1-1 1,-1 1 0,0 0 0,-1 0 0,1 0 0,-1 1 0,0-1 0,0 1 0,0 0 0,-1 0 0,1 0 0,-1 1 0,0-1 0,0 1 0,-1 0 0,1 1-1,0-1 1,-1 1 0,0 0 0,1 1 0,-1-1 0,0 1 0,0 0 0,0 1 0,0-1 0,0 1 0,0 0 0,0 1 0,0-1 0,0 1 0,1 1 0,-1-1 0,-5 3-27,5-3 26,0 0 1,0 1 0,0-1-1,1 1 1,-1 1 0,1-1-1,-1 1 1,1 0 0,0 0-1,0 1 1,1-1 0,-1 1-1,1 0 1,-1 1 0,1-1-1,0 1 1,1 0 0,-1-1-1,1 2 1,0-1 0,-1 4-27,1 1-12,1-1 1,0 1 0,1 0 0,0 0 0,0 0 0,1 0 0,0 0 0,1 0 0,1 0 0,-1 0-1,1 0 1,1-1 0,0 1 0,0-1 0,1 0 0,0 1 0,1-2 0,0 1 0,0 0 0,1-1 0,0 0-1,0-1 1,1 1 0,0-1 0,7 6 11,-10-10-25,-1 0 0,1 0 0,0-1 0,0 1 0,0-1-1,1 0 1,-1 0 0,1 0 0,-1-1 0,1 0 0,-1 0 0,1 0 0,0 0 0,0 0-1,-1-1 1,1 0 0,0 0 0,0-1 0,-1 1 0,1-1 0,0 0 0,-1 0-1,1 0 1,-1-1 0,1 0 0,-1 0 0,1 0 0,-1 0 0,0-1 0,0 1 0,0-2 25,7-8-68,-2 0 1,1 0-1,-2-1 1,0-1 0,0 1-1,-1-1 1,-1-1-1,0 1 1,-1-1 0,-1 0-1,1-7 68,-3 17 20,-1 0 0,0-1 1,-1 1-1,1-1 0,-1 1 0,0-1 0,0 1 0,-1 0 0,0-1 0,0 1 1,0 0-1,-1-1 0,1 1 0,-1 0 0,0 0 0,-1 0 0,1 0 0,-1 1 1,0-1-1,0 1 0,0-1 0,-2 0-20,-5 0 74,1 0 0,-1 0-1,0 1 1,0 0 0,0 1 0,0 0 0,-1 1 0,1 0-1,-1 0 1,1 1 0,-1 1 0,0 0 0,1 0 0,-1 1 0,0 0-1,1 1 1,-1 0 0,1 1 0,0 0 0,0 1 0,0 0-1,0 0 1,0 1 0,1 1 0,0-1 0,-7 7-74,13-8-15,0 1 0,1 0 0,-1-1 1,1 1-1,0 0 0,0 1 0,0-1 0,1 0 1,-1 1-1,2-1 0,-1 0 0,0 1 1,1-1-1,0 1 0,0-1 0,1 1 0,0-1 1,-1 1-1,2-1 0,-1 0 0,1 1 0,0-1 1,0 0-1,0 0 0,1 0 0,-1 0 0,1-1 1,0 1-1,1-1 0,-1 0 0,3 2 15,-3-1-15,0 0 0,1 0 0,0 0 0,0-1 0,0 1 0,1-1 0,-1 0 0,1-1 0,0 1 0,0-1 0,0 0-1,1 0 1,-1 0 0,1-1 0,-1 0 0,1 0 0,0 0 0,0-1 0,0 0 0,0 0 0,0 0 0,0-1 0,0 0 0,0 0 0,0-1 0,0 0 0,0 0 0,0 0-1,0 0 1,0-1 0,-1 0 0,1 0 0,-1-1 0,3-1 15,2-3-51,-1-1 0,0 0 0,0 0-1,-1-1 1,0-1 0,0 1 0,-1-1 0,0 0-1,-1-1 1,0 0 0,-1 0 0,0 0 0,0 0-1,-2-1 1,1 0 51,-4 7 20,0 1-1,0-1 0,0 0 1,0 1-1,-1-1 0,0 0 1,0 1-1,0-1 0,0 1 1,-1-1-1,0 1 0,0 0 1,0 0-1,0 0 0,-1 0 1,1 0-1,-1 0 0,0 1 1,0-1-1,-1 1 0,1 0 1,-1 0-1,1 0 0,-1 0 1,0 1-1,0 0 0,0-1 1,-1 1-1,1 1 0,0-1 1,-1 1-1,1 0 0,-1 0 1,1 0-1,-1 0 0,0 1 1,1 0-1,-1 0 0,0 0 1,-3 1-20,-5-1 83,-1 1 1,1 0 0,-1 1-1,1 0 1,0 2 0,0-1-1,0 2 1,0-1 0,1 2-1,-1 0 1,1 0 0,1 1-1,-6 5-83,13-9-8,1 0 0,0 0 0,0 1 0,0-1 0,0 1-1,0 0 1,1 0 0,0 0 0,0 0 0,0 0 0,0 1-1,1-1 1,0 1 0,0-1 0,0 1 0,0-1-1,0 1 1,1-1 0,0 1 0,0 0 0,1-1 0,-1 1-1,1 0 1,0-1 0,0 1 0,0-1 0,1 0 0,-1 1-1,1-1 1,0 0 0,3 3 8,-1 2-14,1-1 0,0 0 0,0-1 0,1 1 0,0-1 0,0 0 0,1 0 0,0-1 0,0 0 0,0 0 0,1-1 0,0 0 0,0 0 0,0-1 0,3 1 14,-5-3-36,0 0 0,-1 0 1,1 0-1,0-1 1,0 0-1,-1 0 1,1-1-1,0 0 1,0 0-1,0 0 0,0-1 1,0 1-1,0-1 1,0-1-1,-1 1 1,1-1-1,-1 0 1,1 0-1,-1-1 0,0 0 1,1 0-1,-1 0 1,-1 0-1,1-1 1,0 0-1,-1 0 1,0 0-1,0-1 0,0 1 1,1-3 35,1 0-19,0-1 1,0 0-1,-1 0 0,0 0 1,0-1-1,-1 1 0,0-1 1,0 0-1,-1 0 0,-1-1 1,1 1-1,-1-1 0,-1 1 1,0-1-1,0 0 0,-1-7 19,-2 13 36,0-1 0,-1 1-1,1-1 1,-1 1 0,1 0-1,-1 0 1,-1 0 0,1 1-1,0-1 1,-1 1 0,0-1-1,0 1 1,0 0 0,0 1-1,0-1 1,-1 1 0,1 0-1,-1 0 1,0 0 0,1 0-1,-1 1 1,0 0 0,0 0-1,0 0 1,0 1 0,0-1-1,0 1 1,0 1 0,0-1-1,0 1 1,0-1-1,-3 2-34,-1-2 23,1 1 0,0-1 0,-1 1 0,1 1 0,0-1 1,0 2-1,0-1 0,0 1 0,1 0 0,-1 0 1,1 1-1,0 0 0,-1 1 0,2-1 0,-1 1 1,1 1-1,-1-1 0,2 1 0,-1 0 0,0 0 1,1 1-1,1 0 0,-1 0 0,1 0 0,0 0 0,0 1 1,1-1-1,-1 5-24,3-4-19,0 0-1,1 0 1,0 0 0,1 0 0,0 0 0,0 1-1,0-1 1,1-1 0,0 1 0,1 0 0,0 0-1,0-1 1,1 0 0,0 1 0,0-1 0,0-1-1,1 1 1,0-1 0,0 0 0,1 0 0,0 0-1,0-1 1,0 1 0,1-2 0,-1 1 0,1-1-1,0 0 1,1 0 0,-1-1 0,1 0 0,-1 0-1,1-1 1,0 0 0,0 0 0,2-1 19,-5-1-26,0 0 0,1-1 0,-1 0 0,1 0 0,-1 0 0,0 0 0,0-1 0,1 0 0,-1 0 0,0-1 0,-1 1 0,1-1 0,0 0 0,-1-1 0,0 1 0,0-1 0,0 1 0,0-1 0,0 0 0,-1-1 0,0 1 0,1-1 0,0-2 26,3-5-29,0-1 1,-1 0-1,0 0 1,-1 0-1,0-1 0,-1 1 1,-1-1-1,2-12 29,-4 20 9,-1 1 0,1-1 0,-1 0 0,0 0 0,-1 0 1,0 0-1,1 0 0,-2 0 0,1 1 0,-1-1 0,0 0 0,0 1 0,0-1 0,-1 1 0,0 0 0,0 0 0,0 0 0,-1 0 0,0 1 0,0-1 0,0 1 0,0 0 0,-1 0 0,1 0 0,-1 1 1,0 0-1,0 0 0,0 0 0,-1 0 0,1 1 0,-1 0 0,1 0 0,-5-1-9,-3 1 35,0 0 1,0 1-1,0 0 1,-1 1-1,1 1 0,0 0 1,0 0-1,0 1 1,0 1-1,1 1 1,-1-1-1,1 2 0,0 0 1,-8 4-36,17-7-4,-1 0 0,1 0 0,0 0 0,0 1 1,0-1-1,0 1 0,1 0 0,-1 0 0,1 0 0,0 0 0,-1 0 1,1 0-1,1 1 0,-1-1 0,0 1 0,1-1 0,0 1 0,0 0 1,0-1-1,0 1 0,0 0 0,1 0 0,0-1 0,0 1 1,0 0-1,0 0 0,0 0 0,1 0 0,0-1 0,0 1 0,0 0 1,1 2 3,1 4-30,2 1 0,-1-1 0,1 0 0,0 0 1,1 0-1,0-1 0,1 1 0,0-2 0,0 1 1,8 6 29,-11-10-19,1 1 1,0-1-1,0 0 1,0-1 0,0 1-1,1-1 1,0 0-1,-1 0 1,2-1 0,-1 1-1,0-1 1,1-1-1,-1 1 1,1-1 0,0 0-1,0-1 1,-1 0 0,1 0-1,0 0 1,0-1-1,0 0 1,0 0 0,0-1-1,0 0 1,0 0-1,0-1 1,0 0 0,0 0-1,2-1 19,2-6-86,0-1 1,-1 0-1,0 0 0,-1-1 0,0 0 1,-1-1-1,0 0 0,0 0 0,-2-1 0,1 0 1,-2 0-1,3-7 86,-7 15 21,1 0-1,-1 0 1,0 0 0,0-1 0,-1 1 0,1-1-1,-1 1 1,0 0 0,-1-1 0,1 1-1,-1 0 1,0-1 0,0 1 0,-1 0-1,0 0 1,0 0 0,0 0 0,0 0 0,-1 0-1,1 1 1,-2-1 0,1 1 0,0-1-1,-1 1 1,1 1 0,-1-1 0,0 0-1,-1 1 1,1 0 0,0 0 0,-1 0 0,0 0-1,0 1 1,0 0 0,0 0 0,0 0-1,0 1 1,-4-2-21,-13 2 102,0 1-1,0 1 0,1 1 1,-1 1-1,0 1 0,1 1 1,0 0-1,0 2 0,1 0 1,-12 7-102,28-13 7,-1 1 1,1 0-1,0 0 1,0 0-1,0 0 1,0 1-1,1 0 1,-1-1-1,0 2 1,1-1-1,0 0 1,0 0-1,0 1 1,0 0-1,1-1 1,-1 1-1,1 0 1,0 1-1,0-1 1,0 0-1,1 0 1,-1 1-8,1 4-12,0 0 0,0 1 0,1-1 0,1 0 0,-1 0 0,1 0 0,1 0 0,-1 0 0,2 0 0,-1-1 0,1 1 0,0-1 0,1 1 0,0-1 0,1 0 0,-1-1 0,1 1 0,1-1 1,0 0-1,0 0 0,0 0 0,0-1 0,1 0 0,0 0 0,1-1 0,-1 0 0,1 0 0,0-1 0,0 0 0,1 0 0,-1-1 0,1 0 0,-1-1 0,1 0 0,0 0 0,0 0 0,7-1 12,-10-1-40,1-1 0,0 0-1,-1 0 1,1 0 0,-1-1-1,1 0 1,-1 0 0,0-1-1,0 0 1,0 0 0,0 0-1,-1-1 1,1 0 0,-1 0-1,0 0 1,0 0 0,0-1-1,0 0 1,2-4 40,68-111-610,-72 116 626,-1 0-1,0 0 0,1 0 1,-2 0-1,1 0 0,0-1 0,-1 1 1,0-1-1,0 1 0,0-1 1,0 1-1,-1-1 0,0 0 1,0 1-1,0-1 0,-1 0 1,1 1-1,-1-1 0,0 1 1,-1-1-1,1 1 0,-1 0 1,1-1-1,-1 1 0,-1 0 1,1 0-1,0 0 0,-1 0 0,0 1 1,0-1-1,0 1 0,-1 0 1,1-1-1,-1 1 0,1 1 1,-1-1-1,0 1 0,0-1 1,0 1-1,0 0 0,-1 1 1,1-1-1,-1 1 0,1 0 1,-1 0-1,1 0 0,-5 0-15,-93 11 336,86-6-238,1-1 1,0 2-1,0 0 0,0 1 1,1 0-1,-1 1 0,-4 5-98,15-9-6,1 0 1,0 0-1,0 0 0,0 1 1,0 0-1,1-1 0,-1 1 0,1 0 1,0 0-1,0 1 0,1-1 1,-1 0-1,1 1 0,0-1 0,0 0 1,0 1-1,1-1 0,-1 1 0,1 0 1,0-1-1,0 1 0,1-1 1,0 1-1,-1-1 0,2 1 0,-1-1 1,0 0-1,1 1 0,0-1 1,0 0-1,0 0 0,0 0 0,1 0 1,-1-1-1,1 1 0,0-1 0,0 1 1,1-1-1,-1 0 0,1 0 1,2 2 5,-1 0-24,-1 0 0,1-1 1,0 1-1,1-1 1,-1 0-1,1 0 1,-1 0-1,1-1 1,0 0-1,0 0 1,1-1-1,-1 1 1,0-1-1,1-1 1,0 1-1,-1-1 1,1 0-1,0-1 0,0 0 1,-1 0-1,1 0 1,0-1-1,0 0 1,-1 0-1,1 0 1,-1-1-1,1 0 1,-1-1-1,0 1 1,0-1-1,0-1 1,0 1-1,0-1 1,2-1 23,-2-1-4,1-1 0,-1 1 1,0-1-1,-1 0 1,1 0-1,-1-1 1,-1 1-1,0-1 1,0 0-1,0-1 0,-1 1 1,0 0-1,-1-1 1,0 0-1,0 1 1,-1-1-1,0 0 1,0 0-1,-1 0 0,0 0 1,-1-1 3,0 6 20,0 0 1,-1 0-1,1 0 0,-1 0 0,0 0 1,0 1-1,0-1 0,-1 1 1,1-1-1,-1 1 0,0 0 1,0 0-1,0 0 0,0 0 1,-1 1-1,1-1 0,-1 1 1,1 0-1,-1 0 0,0 0 1,0 0-1,0 1 0,0-1 1,0 1-1,-4 0-20,-103-5 127,-5 32 192,112-24-317,0-1-1,0 1 1,-1 0-1,1 0 1,0 1-1,1-1 1,-1 1 0,0 0-1,1 0 1,0 0-1,-1 0 1,1 0-1,0 1 1,1 0 0,-1-1-1,1 1 1,0 0-1,0 0 1,0 1 0,0-1-1,1 0 1,-1 1-1,1-1 1,0 2-2,1 4-11,1 1 0,1-1 0,0 1 0,0-1 0,1 0 0,0 0 0,1 0 0,0 0 0,0-1 0,1 1 0,1-1 0,-1-1 0,1 1 0,1-1 0,0 0 0,0 0 0,0 0 0,1-1 0,0-1 0,1 1 0,-1-1 0,1-1 0,0 1 0,1-2 0,-1 1 0,1-1 0,0-1 0,0 0 0,0 0 0,0-1 0,6 1 11,-9-2-41,0-1 0,-1 1 0,1-1 0,0-1 1,-1 1-1,1-1 0,0 0 0,-1 0 0,1-1 1,-1 0-1,1 0 0,-1-1 0,0 0 0,0 0 1,0 0-1,0-1 0,-1 0 0,1 0 0,-1 0 1,3-4 40,1 0-21,0 0 1,-1 0 0,0-1-1,0 0 1,-1-1 0,0 1 0,-1-1-1,0-1 1,-1 1 0,0-1 0,0 0-1,-1 0 1,-1-1 0,0 1 0,1-12 20,-4 19 25,0-1 0,-1 1 0,0 0 0,0-1 0,0 1 0,0 0 0,-1 0 0,0 0 0,0 0 0,0 0 0,0 0 0,0 0 0,-1 1 0,0-1 0,1 1 0,-1 0 0,-1 0 0,1 0 0,0 0 0,-1 0 0,1 1 0,-1-1 0,0 1 0,0 0 0,0 0 1,0 1-1,0-1 0,0 1 0,-1 0 0,1 0 0,0 0 0,-1 1 0,1-1 0,-1 1 0,1 0 0,-1 1-25,-1-1 20,-1 1-1,1 0 1,0 1 0,0-1 0,0 1-1,0 1 1,1-1 0,-1 1 0,0 0-1,1 0 1,0 1 0,0-1 0,0 1-1,0 0 1,1 1 0,-1-1 0,1 1-1,0 0 1,0 0 0,1 0 0,0 0-1,0 1 1,0-1 0,0 1 0,1 0-1,0 0 1,-1 3-20,2-1-21,1 1 0,0-1-1,0 0 1,1 0 0,0 0-1,1 0 1,-1 0 0,2 0-1,-1 0 1,1-1 0,0 1-1,0-1 1,1 0 0,0 0-1,1 0 1,-1 0 0,1-1-1,0 1 1,1-1 0,0-1-1,0 1 22,-5-5-4,0 1 1,1-1-1,-1 0 0,0 0 1,0 0-1,1 0 0,-1-1 0,0 1 1,1 0-1,-1 0 0,1-1 1,-1 1-1,1-1 0,-1 0 0,1 1 1,-1-1-1,1 0 0,0 0 1,-1 0-1,1 0 0,-1 0 0,1 0 1,0 0-1,-1-1 0,1 1 1,-1 0-1,1-1 0,-1 1 0,1-1 1,-1 0-1,0 0 0,1 1 1,0-2 3,4-5-50,1-2 1,-1 1 0,-1-1 0,1 0 0,-1 0 0,-1 0 0,0-1 0,0 0 0,-1 1 0,0-1 0,-1-1 0,0 1 0,0 0 0,-1 0 0,0-9 49,-1 13 15,0 0 0,-1 0 0,0 0 0,1 0 0,-2 0 1,1 1-1,-1-1 0,0 0 0,0 1 0,0-1 1,-1 1-1,0 0 0,0 0 0,0 0 0,0 0 1,-1 1-1,0-1 0,0 1 0,0 0 0,-1 0 0,1 0 1,-1 1-1,0-1 0,0 1 0,0 1 0,-1-1 1,1 1-1,-1-1 0,1 2 0,-1-1 0,0 1 1,1-1-1,-1 1 0,0 1 0,0-1 0,0 1 0,0 0 1,0 1-1,0 0 0,0-1 0,1 2 0,-1-1 1,0 1-1,1 0 0,-1 0 0,-4 2-15,6-2 9,1 0 1,0 0-1,0 0 0,-1 1 0,1-1 1,0 1-1,1 0 0,-1-1 1,0 1-1,1 0 0,0 1 0,-1-1 1,1 0-1,1 1 0,-1-1 0,0 1 1,1-1-1,0 1 0,0 0 0,0 0 1,0 0-1,0 0 0,1-1 0,0 1 1,0 0-1,0 0 0,0 0 0,1 0 1,-1 0-1,1 0 0,0-1 0,0 1 1,1 1-10,2 6-19,0 0 0,0-1 0,1 0-1,1 0 1,-1 0 0,2-1 0,-1 1 0,1-2 0,1 1 0,-1-1 0,2 0 19,-7-5-29,1 0 0,-1 0-1,1 0 1,0-1 0,0 1 0,0-1-1,1 0 1,-1 0 0,1 0 0,-1 0-1,1 0 1,-1-1 0,1 0 0,0 1-1,0-1 1,0-1 0,-1 1 0,1-1-1,0 1 1,0-1 0,0 0-1,0 0 1,0-1 0,0 1 0,0-1-1,0 0 1,0 0 0,-1 0 0,1-1-1,0 1 1,-1-1 0,1 0 0,-1 0-1,0 0 1,1-1 0,-1 1 0,1-1 29,1-5-8,0 1 0,0 0 0,-1-1 0,0 0 0,0 0 0,-1 0 0,0 0 0,-1-1 0,1 1 0,-2-1 0,1 1 0,-1-1 0,0 0 0,-1 0 0,0 1 0,0-1 0,-1 0 0,-1 0 0,1 1 0,-1-1 0,0 1 0,-1-1 0,0 1 0,-1 0 0,1 0 0,-5-5 8,2 7 25,0 1 1,-1 0-1,0 0 1,0 0 0,-1 1-1,1 0 1,-1 0 0,0 1-1,0 0 1,0 0 0,0 1-1,0 0 1,-1 1 0,1 0-1,-1 0 1,1 1-1,-1 0 1,1 0 0,-1 1-1,1 0 1,-1 0 0,1 1-1,0 0 1,0 1 0,0 0-1,-5 2-25,8-4 1,1 0 0,0-1 0,0 1 0,0 1-1,0-1 1,0 1 0,0-1 0,0 1 0,1 0-1,-1 0 1,1 1 0,-1-1 0,1 1 0,0 0 0,0 0-1,0 0 1,0 0 0,1 0 0,-1 1 0,1-1-1,0 1 1,0-1 0,0 1 0,0 0 0,0 0 0,1 0-1,0 0 1,0 0 0,0 0 0,1 0 0,-1 1-1,1-1 1,0 0 0,0 0 0,0 1 0,1-1 0,-1 0-1,1 0 1,1 4-1,1-2-21,-1 1 0,2-1 0,-1 1-1,0-1 1,1 0 0,0-1 0,1 1 0,-1-1 0,1 1-1,0-1 1,1-1 0,-1 1 0,1-1 0,0 0-1,0 0 1,0-1 0,0 0 0,1 0 0,-1 0-1,1-1 1,0 1 0,-1-2 0,1 1 0,0-1 0,0 0-1,0-1 1,1 1 0,-1-2 0,0 1 0,0-1-1,0 0 1,0 0 0,0 0 0,-1-1 0,1-1-1,0 1 1,3-2 21,-3-1-162,0-1-1,0 1 1,0-1-1,-1 0 1,0-1 0,0 0-1,0 0 1,-1 0-1,0 0 1,0-1-1,-1 0 163,-2 5-8,-1 1 0,0-1 0,0 1 0,0-1 0,0 1-1,0-1 1,0 0 0,-1 1 0,0-1 0,1 0 0,-1 1 0,0-1 0,0 0-1,0 0 1,0 0 0,-1 1 0,1-1 0,-1 0 0,0 1 0,0-1-1,0 1 1,0-1 0,0 1 0,0-1 0,-1 1 0,1-1 0,-1 1-1,0 0 1,0 0 0,1 0 0,-1 0 0,0 0 0,-1 1 0,1-1-1,0 0 1,-2 0 8,-8-3 57,0 0 0,0 1 0,0 0-1,-1 1 1,1 1 0,-1 0 0,1 1-1,-1 0 1,0 1 0,0 0 0,1 1-1,-1 0 1,0 1 0,-8 3-57,15-5 34,1 2 0,0-1-1,-1 0 1,1 1 0,0 0 0,0 1-1,0-1 1,0 1 0,0 0 0,1 0-1,-1 0 1,1 0 0,0 1 0,0 0 0,0 0-1,0 0 1,1 1 0,0-1 0,-1 1-1,2-1 1,-1 1 0,1 0 0,-1 0 0,0 6-34,2-3-15,0 0 0,1 0 1,0 0-1,1 0 0,-1 0 1,2 0-1,-1 0 0,1 0 1,0 0-1,1 0 0,0-1 1,0 1-1,1-1 0,0 0 1,0 0-1,0 0 0,1-1 1,0 1-1,0-1 0,1 0 1,0-1-1,0 1 0,0-1 1,1-1-1,-1 1 0,1-1 1,0 0-1,1 0 0,-1-1 1,1 0-1,-1 0 0,1-1 1,0 0-1,0-1 0,0 1 1,1-1 14,-3-1-37,1-1 0,-1 1 0,0-1 0,0-1 0,1 1 0,-1-1 0,0 0 0,-1 0 0,1-1 0,0 1 0,-1-1 0,1-1 0,-1 1 1,0-1-1,0 0 0,0 0 0,-1 0 0,1-1 0,2-3 37,2-3-3,1-2 1,-2 1-1,0-1 0,0 0 1,-1-1-1,-1 0 1,4-10 2,-8 20 19,-1 0 0,1-1 0,-1 1 1,1-1-1,-2 1 0,1-1 1,0 1-1,-1-1 0,0 1 0,0-1 1,0 0-1,0 1 0,-1-1 1,0 1-1,0-1 0,0 1 0,0-1 1,-1 1-1,0 0 0,0 0 1,0 0-1,0 0 0,-1 0 0,1 0 1,-1 0-1,0 1 0,0-1 1,-1 1-1,1 0 0,-1 0 0,1 0 1,-1 1-1,0-1 0,0 1 0,0 0 1,0 0-1,0 0 0,-1 1 1,-2-1-20,-1 0 39,0 1 1,0 0 0,0 0 0,0 1 0,0 0 0,-1 1-1,1-1 1,0 2 0,0-1 0,0 1 0,1 0-1,-1 1 1,0 0 0,1 0 0,0 1 0,-1-1 0,1 2-1,1-1 1,-1 1 0,1 0 0,0 0 0,0 1-1,0 0 1,1 0 0,0 0 0,0 1 0,0-1 0,1 1-1,0 0 1,0 2-40,0 3 4,1-1-1,1 1 1,0 0-1,0 1 1,1-1 0,1 0-1,0 0 1,1 0-1,0 0 1,1 1-1,0-1 1,1-1 0,0 1-1,1 0 1,4 7-4,-5-12-15,0 0 1,1 0-1,0 0 1,0 0-1,1-1 1,0 0 0,0 0-1,0 0 1,1 0-1,0-1 1,0 0-1,0 0 1,1 0-1,-1-1 1,1 0-1,0-1 1,0 1 0,1-1-1,-1-1 1,1 1-1,-1-1 1,1-1-1,0 1 1,5-1 14,-8-1-28,0 0 0,-1 0 0,1-1 1,0 0-1,-1 0 0,1 0 0,-1 0 0,0-1 0,1 1 1,-1-1-1,0 0 0,0-1 0,0 1 0,0-1 0,0 0 1,-1 0-1,1 0 0,-1 0 0,0 0 0,0-1 0,0 1 1,0-1-1,-1 0 0,1 0 0,-1 0 28,6-11-70,-1 0 1,0 0-1,-2 0 0,1 0 0,-2-1 0,2-10 70,-3 17 7,-1 0-1,0-1 0,0 0 1,-1 1-1,0-1 1,0 0-1,-1 0 0,-1 1 1,1-1-1,-2 0 1,1 1-1,-1-1 0,-1 1 1,0-1-1,0 1 1,-1 0-1,0 0 0,-1 0 1,1 1-1,-7-8-6,8 14 30,0 0-1,0 0 0,0 0 1,0 0-1,-1 0 0,1 1 1,-1 0-1,1-1 0,-1 1 1,1 1-1,-1-1 0,0 0 1,0 1-1,1 0 0,-1 0 1,0 0-1,0 0 0,1 0 1,-1 1-1,0 0 0,1 0 1,-1 0-1,0 0 0,1 0 1,-1 1-1,1 0 0,0-1 1,0 1-1,-1 0 0,1 1 1,1-1-1,-1 1 0,0-1 1,0 1-1,1 0 0,0 0 1,-1 0-1,1 0 0,0 0 1,1 0-1,-1 1 0,0-1 1,1 1-1,0-1 0,0 1 1,0 0-1,0-1 0,1 1 1,-1 0-1,1 2-29,0 2-18,1 1-1,0 0 1,0-1-1,1 1 1,0-1 0,1 0-1,0 0 1,0 0 0,0 0-1,1 0 1,1-1-1,-1 1 1,1-1 0,0 0-1,1-1 1,-1 1 0,1-1-1,5 4 19,-9-9-13,0 0-1,-1 0 0,1-1 0,0 1 1,-1 0-1,1-1 0,0 1 0,0-1 1,-1 0-1,1 1 0,0-1 0,0 0 1,0 0-1,-1 0 0,1-1 0,0 1 1,0 0-1,0-1 0,-1 1 0,1-1 1,0 1-1,-1-1 0,1 0 0,0 0 1,-1 0-1,1 0 0,-1 0 0,1 0 1,-1 0-1,0 0 0,1-1 14,36-46-315,-35 44 319,0-1 0,0 1-1,0-1 1,0 0 0,-1 0 0,0 0 0,0 0 0,0 0-1,-1 0 1,1-1 0,-1 1 0,0-1 0,-1 1 0,0 0 0,1-1-1,-2 1 1,1-1 0,-1 1 0,0-1 0,0 1 0,0-1-1,-1 1 1,1 0 0,-1 0 0,-3-5-4,4 8 18,1 0-1,-1 0 1,0-1 0,0 1-1,0 0 1,0 0 0,-1 1-1,1-1 1,-1 0 0,1 0-1,-1 0 1,1 1 0,-1-1-1,0 1 1,0 0-1,0-1 1,0 1 0,0 0-1,0 0 1,0 0 0,0 0-1,0 0 1,0 1 0,0-1-1,-1 1 1,1-1 0,0 1-1,-1 0 1,1 0 0,0 0-1,-1 0 1,1 0 0,0 1-1,0-1 1,-1 1 0,1-1-1,0 1 1,0 0 0,0 0-1,0 0 1,0 0 0,0 0-1,0 0 1,0 1 0,0-1-18,-2 3-5,0 0 1,1 0-1,-1 0 0,1 0 1,0 1-1,0-1 1,1 1-1,-1 0 1,1 0-1,0 0 1,0 0-1,1 0 1,0 1-1,-1-1 1,2 0-1,-1 1 1,1-1-1,-1 0 1,2 1-1,-1-1 1,0 1-1,1-1 0,0 0 1,1 1-1,-1-1 1,1 0-1,0 0 1,0 0-1,0 0 1,1 0-1,0-1 1,0 1-1,2 1 5,-5-5-4,0 0 0,1 0 0,0 0 0,-1 0 0,1 0 0,-1 0 0,1 0 0,0 0 0,0-1 0,0 1 0,-1 0 0,1-1 0,0 1 0,0 0 0,0-1 0,0 1 0,0-1 0,0 1 0,0-1 0,0 0 0,0 0-1,0 1 1,0-1 0,0 0 0,0 0 0,1 0 0,-1 0 0,0 0 0,0 0 0,0 0 0,0 0 0,0-1 0,0 1 0,0 0 0,0-1 0,0 1 0,0-1 4,7-6-63,0 0 0,0 0 0,-1-1 0,0 0 0,0-1 0,-1 0 0,0 0 0,0 0 0,-1-1 0,-1 1 0,2-6 63,-4 12 8,0-1 1,0 0 0,0 0-1,-1 0 1,1 1 0,-1-2-1,0 1 1,-1 0 0,1 0-1,-1 0 1,1 0 0,-1 0-1,0 0 1,-1-1 0,1 1-1,-1 0 1,0 0 0,0 0-1,0 0 1,0 0 0,-1 0-1,0 0 1,1 1 0,-3-4-9,2 4 17,1 0 0,-1 0 0,1 0 0,-1 1 1,0-1-1,0 0 0,0 1 0,0 0 0,0-1 1,-1 1-1,1 0 0,-1 0 0,0 0 0,1 0 1,-1 1-1,0-1 0,0 1 0,0 0 0,0 0 1,0 0-1,0 0 0,-1 0 0,1 1 1,0-1-1,0 1 0,-1 0 0,1 0 0,0 0 1,0 0-1,-1 1 0,-1 0-17,-12 4 88,1 1 1,-1 1-1,1 1 0,0 0 1,1 1-1,0 0 1,-4 5-89,13-8-8,-1 0 0,1 0 0,0 1 0,1 0 0,0 1 0,0-1 0,0 1 1,1 0-1,0 0 0,1 0 0,0 0 0,0 1 0,1 0 0,0-1 1,0 1-1,1 0 0,0 0 0,0 0 0,1 0 0,1 0 0,-1 0 0,2 0 1,-1-1-1,1 1 0,0 0 0,1-1 0,0 1 0,0-1 0,1 0 1,0 0-1,0 0 0,1 0 0,0-1 0,1 0 0,-1 0 0,1 0 0,1-1 1,-1 0-1,1 0 0,1 0 8,-5-4-41,0 0 0,0 0 0,0 0 0,0-1 0,1 1 1,-1-1-1,0 0 0,0 0 0,1 0 0,-1-1 0,1 1 0,-1-1 0,1 0 0,-1 0 1,1 0-1,-1 0 0,1-1 0,-1 1 0,0-1 0,1 0 0,-1 0 0,0 0 0,1 0 1,-1-1-1,0 1 0,0-1 0,0 0 0,0 0 0,0 0 0,-1 0 0,1 0 1,-1-1-1,1 1 0,-1-1 0,0 0 0,0 0 0,0 1 0,0-1 0,0-1 41,6-7-15,0-2 0,-1 1 0,0-1 0,0 0 0,-2-1 0,0 1 0,0-1 0,-1 0 0,-1 0 0,0-1 0,-1 1 0,-1-1 0,0 1-1,-1-1 1,-1 1 0,0-1 0,-2-9 15,1 19 41,0 1-1,0-1 1,-1 1 0,1 0-1,-1 0 1,0 0-1,0 0 1,0 0 0,-1 1-1,1-1 1,-1 1-1,0 0 1,0 0 0,0 1-1,0-1 1,0 1-1,-1 0 1,1 0-1,-1 0 1,1 0 0,-1 1-1,0 0 1,0 0-1,-2 0-40,-117 4 968,114-2-934,-1-1 0,1 2 1,0 0-1,-1 0 0,1 0 1,0 1-1,0 1 0,1 0 1,-1 0-1,1 1 0,0 0 1,0 1-1,0 0 0,1 0 1,0 1-1,-3 3-34,8-4-4,0 0 1,0 0 0,1 0-1,0 1 1,0-1-1,0 1 1,1 0-1,0-1 1,1 1-1,-1 0 1,1 0-1,0 0 1,1-1 0,-1 1-1,2 0 1,-1-1-1,1 2 4,0 1-27,0-1-1,0 0 1,1 1 0,0-1-1,1-1 1,0 1-1,0 0 1,1-1-1,-1 0 1,2 0 0,-1 0-1,1-1 1,0 1-1,0-1 1,1-1-1,0 1 1,0-1 0,0-1-1,0 1 1,1-1-1,0 0 1,0-1-1,0 0 1,0 0 0,0-1-1,1 0 1,-1 0-1,1-1 1,-1 0-1,1 0 1,0-1 0,-1-1-1,1 1 1,0-1-1,7-2 28,-6-3-84,-1 0-1,1 0 0,-1-1 0,0 0 1,-1-1-1,0 0 0,0 0 1,-1-1-1,0 0 0,0 0 1,-1 0-1,0-1 0,-1 0 0,0 0 1,-1-1-1,0 1 0,2-10 85,-3 15 10,-1 0-1,0 0 0,0 0 1,0 0-1,-1 0 1,0 0-1,0-1 0,0 1 1,0 0-1,-1-1 0,0 1 1,0-1-1,0 1 1,-1 0-1,0-1 0,0 1 1,0 0-1,-1 0 0,0-1 1,0 1-1,0 0 1,-1 1-1,1-1 0,-1 0 1,0 1-1,0 0 1,-1-1-1,1 1 0,-3-2-9,-2 2-14,1 1 0,0 0 0,-1 0 0,0 0 0,1 1-1,-1 0 1,0 0 0,0 1 0,0 0 0,-1 0 0,1 1-1,0 0 1,0 1 0,0 0 0,0 0 0,0 0 0,0 1 0,0 1-1,1-1 1,-1 1 0,0 0 0,1 1 0,0 0 0,0 0-1,0 1 1,-2 2 14,6-6-107,1 0 0,0 1 0,1-1 0,-1 1-1,0-1 1,0 1 0,1 0 0,-1-1 0,1 1-1,-1 0 1,1 0 0,0 0 0,0 0 0,0 1-1,0-1 1,0 0 0,0 0 0,1 1 0,-1-1-1,0 2 108,1 11-928</inkml:trace>
  <inkml:trace contextRef="#ctx0" brushRef="#br2" timeOffset="55028.702">1591 884 7136,'-1'0'258,"0"1"-1,0-1 1,0 0 0,0 1 0,0-1-1,0 0 1,0 0 0,1 0 0,-1 0-1,0 0 1,0 0 0,0 0 0,0 0 0,0 0-1,0 0 1,0 0 0,0-1 0,0 1-1,0 0 1,0 0 0,0-1 0,1 1-1,-1-1 1,0 1 0,0-1 0,0 1 0,1-1-1,-1 0 1,0 1 0,0-2-258,2 2 159,0-1 0,0 1-1,0-1 1,0 1 0,0-1 0,0 1 0,1-1 0,-1 1-1,0 0 1,0 0 0,0 0 0,0 0 0,0 0-1,1 0 1,-1 0 0,0 0 0,0 0 0,0 0 0,0 0-1,0 1 1,0-1 0,1 0 0,-1 1 0,0-1 0,0 1-1,0 0 1,0-1 0,-1 1 0,1 0 0,0-1 0,0 1-1,0 0-158,82 73 2374,-58-63-1991,0-2 1,1 0 0,0-2 0,0-1-1,0-1 1,24 1-384,37 9 546,211 34-130,-72-30 101,-177-18-1239,-30-2-4396,-18 1 2878,-1 0 725</inkml:trace>
  <inkml:trace contextRef="#ctx0" brushRef="#br2" timeOffset="55708.78">1640 1148 6048,'-12'4'3948,"13"-4"226,-1 16-3160,2-4-873,3 3 3237,6-26-3101,1 1-1,0 0 1,0 1-1,1 1 1,0 0-1,1 0 1,0 1-1,0 1 0,0 1 1,1 0-1,0 0 1,13-1-277,-8 0 160,-6 2-65,170-65 428,143-109 491,-113 56-1729,-208 118-2449,-8 5-2306,-1 4 2142</inkml:trace>
  <inkml:trace contextRef="#ctx0" brushRef="#br0" timeOffset="61032.732">1739 629 6144,'-15'-1'4699,"20"2"2516,273 2-3882,-212 3-2586,32-3-406,-49-8-506,-34 0-342,-15 5-110,-21 1 162,-69 2-291,40-2-2817,38 1 2561</inkml:trace>
  <inkml:trace contextRef="#ctx0" brushRef="#br0" timeOffset="61676.738">1749 749 6656,'-18'-7'5952,"37"2"46,33 1-4451,-12 1-735,138 4 110,-158 1-922,87-7 212,-61-3-2551,-43 8 2013,8-2-2453,0 4 844</inkml:trace>
  <inkml:trace contextRef="#ctx0" brushRef="#br0" timeOffset="72696.427">1661 1898 4800,'-26'-23'8341,"27"32"-3522,14 25-3313,-11-27-1361,0 0 0,1-1 0,0 1-1,0-1 1,1 0 0,-1 0 0,1-1 0,0 0-1,1 0 1,0 0 0,-1-1 0,1 0 0,4 2-145,283 81 1418,-276-78-1303,0 1 1,0 1-1,-1 0 0,0 1 0,-1 1 0,-1 1-115,58 41 429,189 115 350,-172-116-742,15 0 321,-75-51-1043,-21-4-2156,-9 1 841,4-2-4031,2 2 3279</inkml:trace>
  <inkml:trace contextRef="#ctx0" brushRef="#br0" timeOffset="74096.401">2621 2497 5312,'-24'16'5683,"20"-16"937,14-10-3022,21 3-2354,-15 4-742,16-4-203,-1 1 0,1 2 0,0 1-1,0 2 1,5 1-299,71-5 362,24 0 86,27-3-112,-81 7-202,-76 3-126,0 0 0,-1-1 0,1 1 0,-1 0 0,1 0-1,-1 0 1,0 0 0,0 0 0,0 1 0,0-1 0,0 0 0,0 0 0,-1 1 0,1-1 0,-1 0 0,1 1 0,-1-1 0,0 1 0,0-1 0,0 0 0,0 1 0,-1-1 0,1 1 0,-1-1 0,1 0 0,-2 2-8,2 11 22,5 155-6,-10-1-155,3-162 111,0 0-1,0-1 1,0 1-1,-1-1 1,1 1 0,-2-1-1,1 0 1,-1 0-1,0 0 1,0 0-1,0-1 1,-1 0-1,0 0 1,0 0 0,0 0-1,-1-1 1,1 0-1,-1 0 1,0-1-1,0 1 1,-1-1-1,1 0 1,-1-1 0,-4 2 28,6-3-3,-15 8-120,0-2 0,0 0 0,-1-2 0,1 0 0,-1-1 0,-1-2 0,-13 1 123,6-3-43,0-2 0,0-1 1,0-1-1,1-1 0,0-2 1,0 0-1,-20-10 43,40 14-10,1 0 0,0-1 0,0 0 0,0 0 0,1-1 1,0 0-1,-1 0 0,2-1 0,-1 1 0,1-1 0,-1 0 0,2-1 0,-1 1 0,1-1 0,0 0 0,0 0 1,1 0-1,0-1 0,0 1 0,1-1 0,-1-2 10,-43-215-43,30 97 225,13 111-2284,4 7-3364,-1 10 3637</inkml:trace>
  <inkml:trace contextRef="#ctx0" brushRef="#br0" timeOffset="78536.43">2802 2513 6304,'-4'1'720,"0"0"0,1 0 1,-1 0-1,0-1 0,0 1 1,-1-1-1,1 0 0,0 0 1,0 0-1,0-1 0,0 1 1,0-1-1,0 0 0,1 0 1,-3-1-721,2 3 170,1 0 0,-1 0 0,0 1 0,1-1-1,-1 1 1,1 0 0,-1 0 0,1 0 0,0 1 0,0-1 0,0 1 0,0 0 0,0-1 0,1 1 0,-1 1 0,1-1 0,0 0 0,0 0 0,0 1 0,0-1-1,1 1 1,-1 0-170,-10 24 268,12-28-260,0 0 0,0 0 0,0 0 0,1 0 1,-1 0-1,0 0 0,0 0 0,1-1 0,-1 1 0,0 0 0,0 0 1,1 0-1,-1 0 0,0 0 0,0 0 0,1 0 0,-1 0 0,0 0 1,0 0-1,1 1 0,-1-1 0,0 0 0,0 0 0,1 0 0,-1 0 1,0 0-1,0 0 0,1 0 0,-1 1 0,0-1 0,0 0 0,0 0-8,11-12 111,1 1-1,0 0 1,0 1-1,1 1 1,0 0-1,1 0 1,7-3-111,-66 44 1008,35-16-981,0 0 0,1 0 0,1 1 1,0 1-1,1-1 0,1 1 0,1 0 1,1 1-1,-1 5-27,4 3-304,23-56 208,0-6 171,2 1-1,1 1 1,2 1 0,14-12-75,-41 44 12,0 0 1,-1 0-1,1 0 1,-1 0-1,1 0 1,0 0-1,-1-1 1,1 1-1,0 0 1,-1 0-1,1 0 1,0 0-1,0-1 1,-1 1-1,1 0 1,0 0-1,0-1 1,-1 1-1,1 0 1,0-1-1,0 1 1,0 0-1,-1 0 1,1-1-1,0 1 1,0 0-1,0-1 1,0 1-1,0-1 1,0 1-1,0 0 1,-1-1-1,1 1 1,0 0-1,0-1 1,1 1-1,-1 0 1,0-1-1,0 1 1,0 0 0,0-1-1,0 1 1,0 0-1,0-1 1,0 1-1,1 0 1,-1-1-1,0 1 1,0 0-1,0-1 1,1 1-1,-1 0 1,0 0-1,1-1 1,-1 1-13,-11 8 22,1 0 0,0 0 0,0 1 1,1 0-1,0 1 0,1 0 0,0 1 1,0-1-1,1 2 0,1-1 0,0 1 1,0 0-1,1 0 0,1 0 0,0 1 1,1-1-1,0 1 0,0 8-22,-2-4 5,-5 30-74,10-47 68,0 1 1,0-1-1,-1 0 1,2 1-1,-1-1 1,0 0-1,0 1 1,0-1-1,0 0 1,0 1-1,0-1 1,0 0-1,0 1 1,0-1-1,0 0 1,1 0-1,-1 1 1,0-1-1,0 0 1,0 0-1,1 1 1,-1-1-1,0 0 1,0 0-1,1 1 1,-1-1-1,0 0 1,1 0-1,-1 0 1,0 0-1,0 0 1,1 1-1,-1-1 1,0 0-1,1 0 1,-1 0-1,0 0 1,1 0-1,-1 0 1,0 0-1,1 0 1,-1 0-1,0 0 1,1 0-1,-1 0 1,0 0-1,1-1 1,-1 1-1,0 0 1,1 0-1,-1 0 1,0 0-1,0 0 1,1-1-1,-1 1 1,0 0-1,0 0 1,1-1-1,-1 1 1,0 0-1,0 0 1,0-1-1,1 1 1,-1 0 0,73-90-27,131-102 235,-197 180 290,-30 25-292,5 1-190,1 0 0,0 2 0,2 0 1,-1 1-1,2 1 0,0 0 0,2 1 0,0 0 0,1 1 0,0 0 1,2 1-1,-5 15-16,3-11 3,-7 28-136,19-52 130,-1 0 1,0-1-1,1 1 0,-1 0 1,1 0-1,-1-1 1,1 1-1,0-1 0,-1 1 1,1-1-1,-1 1 0,1-1 1,0 1-1,-1-1 1,1 1-1,0-1 0,0 0 1,-1 1-1,1-1 1,0 0-1,0 0 0,0 1 1,-1-1-1,1 0 0,0 0 1,0 0-1,0 0 1,0 0-1,-1 0 0,1 0 1,0-1-1,0 1 1,0 0-1,-1 0 0,1-1 1,0 1-1,0 0 0,-1-1 1,1 1-1,0-1 1,-1 1-1,1-1 0,0 1 1,-1-1-1,1 1 1,-1-1-1,1 0 0,-1 1 1,1-1-1,-1 0 0,1 1 1,-1-1-1,0 0 1,1 0-1,-1 1 0,0-1 1,0 0-1,0 0 3,3-1-3,104-119-142,-76 80 98,89-106 165,-108 133 639,-102 148-577,73-106-179,-84 154 133,100-181-145,0 0 0,0 0 0,0 0 0,1 1 0,-1-1 1,0 0-1,1 0 0,-1 1 0,1-1 0,-1 0 1,1 1-1,0-1 0,-1 1 0,1-1 0,0 1 1,0-1-1,0 0 0,0 1 0,0-1 0,1 1 0,-1-1 1,0 1-1,1-1 0,-1 0 0,1 1 0,-1-1 1,1 0-1,0 1 0,-1-1 0,1 0 0,0 0 0,0 0 1,0 0-1,0 0 0,0 0 0,1 1 11,3-4 1,0 1-1,0-1 0,0 0 0,0-1 1,0 1-1,0-1 0,0 0 1,-1 0-1,0 0 0,1-1 1,-1 0-1,0 0 0,-1 0 1,1 0-1,-1 0 0,0-1 1,2-3-1,90-145-43,12-27 272,-96 153 155,-33 43-122,12 0-268,0 1 0,1 0 0,0 0 1,2 1-1,0 0 0,-1 5 6,-1 4-3,-56 161-327,61-153 54,4-34 274,0-1-1,0 1 1,0-1 0,0 0 0,0 1-1,0-1 1,0 1 0,0-1 0,0 1-1,0-1 1,0 0 0,0 1 0,0-1 0,1 1-1,-1-1 1,0 0 0,0 1 0,1-1-1,-1 1 1,0-1 0,1 0 0,-1 0 0,0 1-1,1-1 1,-1 0 0,0 1 0,1-1-1,-1 0 1,0 0 0,1 0 0,-1 1 0,1-1-1,-1 0 1,0 0 0,1 0 0,-1 0-1,1 0 1,-1 0 0,1 0 0,-1 0 0,1 0-1,-1 0 1,0 0 0,1 0 0,-1 0-1,1 0 1,-1 0 0,1-1 0,-1 1 0,0 0-1,1 0 1,-1 0 0,1-1 0,-1 1-1,0 0 1,1-1 0,-1 1 0,0 0-1,0 0 1,1-1 0,-1 1 0,0-1 0,1 1 2,5-7 16,1-1 0,-1 1 0,0-1 1,0-1-1,-1 1 0,0-1 1,-1 0-1,0 0 0,0 0 0,-1-1 1,2-8-17,7-15-35,91-174 205,-102 192 138,-16 25-77,7 3-218,0-1 0,0 1-1,1 1 1,1 0 0,0 0 0,1 0 0,0 0-1,1 3-12,-6 12-38,-46 149 33,55-176-5,0 0 0,0-1 0,1 1 0,-1 0 0,0-1 0,1 1 0,0 0 0,-1 0 0,1 0 0,0-1 0,0 1 0,0 0 0,0 0 0,0 0 1,0 0-1,1-1 0,-1 1 0,0 0 0,1 0 0,0 0 0,-1-1 0,1 1 0,0 0 0,0-1 0,0 1 0,0-1 0,0 1 0,0-1 1,1 1 9,23-34 53,88-221 6,-102 236-6,-9 13-18,1 1 0,-1 0 0,0-1 0,0 1 0,0-1 0,0 0 0,-1 0 0,0 1 0,1-1 0,-1 0 0,-1 0 0,1 0 1,0 0-1,-1-3-35,-23 15 85,15 4-97,0 1 1,1 0-1,0 0 1,1 0-1,1 1 1,0 0-1,1 0 1,1 0-1,-1 5 12,-2 6-3,-29 140-215,34-137 175,1-27 39,-1-1 0,1 0 0,0 1 1,0-1-1,0 1 0,0-1 0,0 0 0,0 1 1,0-1-1,0 1 0,0-1 0,0 1 0,0-1 1,0 0-1,1 1 0,-1-1 0,0 1 0,0-1 1,0 0-1,0 1 0,1-1 0,-1 0 0,0 1 1,0-1-1,1 0 0,-1 1 0,0-1 0,1 0 1,-1 0-1,0 1 0,1-1 0,-1 0 0,0 0 1,1 1-1,-1-1 0,1 0 0,-1 0 1,0 0-1,1 0 0,-1 0 0,1 0 0,-1 0 1,1 0-1,-1 0 0,0 0 0,1 0 0,-1 0 1,1 0-1,-1 0 0,0 0 0,1 0 0,-1 0 1,1 0-1,-1-1 0,0 1 0,1 0 0,-1 0 1,0-1-1,1 1 4,3-4-3,1-1 0,-1 0 0,0 0 0,0 0 1,-1-1-1,0 1 0,1-1 0,-2 0 0,1 0 0,-1 0 0,1-3 3,2-4 53,108-243 326,-113 255-382,1 0 24,0 0-1,0 0 1,0 0 0,0 0 0,0 0 0,-1 0 0,1 0 0,0 0 0,-1-1-1,1 1 1,-1 0 0,1 0 0,-1-1 0,0 1 0,1 0 0,-1-1-1,0 1 1,0 0 0,0-1 0,0 1 0,0 0 0,0-1 0,0 1 0,-1 0-1,1-1 1,0 1 0,-1 0 0,1 0 0,-1-1 0,1 1 0,-1 0-1,0 0 1,0 0 0,1 0 0,-1 0 0,0 0 0,0 0 0,0 0-1,0 0-20,-30 22-101,25-13 88,1 0 1,0 1-1,0 0 0,0 0 1,1 0-1,1 0 0,0 1 0,0 0 1,0 2 12,-2 5-14,-2 7-41,1 0 0,1 1 1,1 0-1,1-1 0,1 1 0,1 0 0,1 3 55,0-26-3,0-1 0,0 0-1,0 1 1,-1-1 0,1 1-1,1-1 1,-1 0 0,0 1 0,0-1-1,0 0 1,1 0 0,-1 1 0,1-1-1,-1 0 1,1 1 0,-1-1-1,1 0 1,0 0 0,0 0 0,-1 0-1,1 0 1,0 0 0,0 0-1,0 0 1,0 0 0,0 0 0,0-1-1,0 1 1,1 0 0,-1-1-1,0 1 1,0 0 0,1-1 0,-1 0-1,0 1 1,1-1 0,-1 0-1,0 0 1,1 1 0,-1-1 0,0 0-1,1 0 1,-1-1 0,0 1 0,1 0-1,-1 0 1,0-1 0,0 1-1,1-1 1,-1 1 0,0-1 0,0 1-1,1-1 1,-1 0 0,0 1-1,0-1 1,0 0 0,0 0 0,0 0-1,0 0 1,0 0 0,-1 0-1,1 0 1,0 0 0,0-1 3,20-28 3,-1 0 1,-2-2 0,-1 0-1,-2-1 1,5-15-4,-12 30 19,-8 18-19,4-8 32,0 1-1,-1-1 1,0 0-1,0 0 1,-1 0 0,0 0-1,0 0 1,-1 0-1,0-1 1,0 1 0,-1-1-1,0 1 1,-1-8-32,0 14 6,-1-1 0,1 1 0,-1 0 0,0 0 0,1-1 0,-1 1 0,0 0 0,0 1 0,-1-1 0,1 0 0,0 1 0,0-1-1,-1 1 1,1-1 0,-1 1 0,1 0 0,-1 0 0,0 0 0,1 1 0,-1-1 0,0 1 0,1-1 0,-1 1 0,0 0 0,0 0 0,0 0 0,1 0 0,-1 1 0,0-1 0,0 1 0,1 0 0,-1 0 0,1-1 0,-1 2 0,1-1 0,-1 0 0,1 0 0,-1 1 0,1 0 0,0-1 0,0 1 0,0 0 0,0 0 0,0 0 0,0 0 0,0 0 0,1 1 0,-1-1 0,1 0-1,-1 2-5,-7 13-13,0 0 0,1 1-1,0 0 1,2 1 0,0 0-1,1 0 1,1 0 0,1 0-1,1 1 1,0 0 0,2-1-1,0 2 14,16 38-306,-15-58 301,0 0-1,0 0 1,0 1 0,0-1-1,1 0 1,-1 0-1,0-1 1,0 1-1,1 0 1,-1 0 0,0 0-1,1-1 1,-1 1-1,1-1 1,-1 1 0,1-1-1,-1 0 1,1 0-1,-1 1 1,1-1 0,-1 0-1,1 0 1,-1 0-1,1-1 1,0 1-1,-1 0 1,1-1 0,-1 1-1,0-1 1,1 1-1,-1-1 1,1 1 0,-1-1-1,0 0 1,1 0-1,-1 0 1,0 0 0,1-1 5,9-7-4,-1 0 1,-1-1 0,1-1 0,-1 0 0,-1 0-1,0-1 1,-1 0 0,0 0 0,-1 0 0,1-5 3,32-94 240,-39 109-230,1-1 0,-1 1 1,1-1-1,-1 0 1,0 1-1,0-1 0,0 1 1,0-1-1,0 0 1,-1 1-1,1-1 0,-1 1 1,0-1-1,0 1 1,0-1-1,0 1 0,0 0 1,0-1-1,-1 1 1,1 0-1,-1 0 0,1 0 1,-1 0-1,0 0 1,0 0-1,0 1 0,0-1 1,0 0-1,0 1 1,-1 0-1,1-1 0,0 1 1,-1 0-1,1 0 1,-1 1-1,1-1 0,-1 0 1,1 1-1,-1-1 1,0 1-12,-2 0-4,1 0-1,0 0 1,0 1-1,-1 0 1,1-1-1,0 1 0,0 1 1,-1-1-1,1 0 1,0 1-1,1 0 1,-1 0-1,0 0 0,0 1 1,1-1-1,0 1 1,-1 0-1,1 0 1,0 0-1,0 0 0,1 1 1,-1-1-1,1 1 1,-1-1-1,1 1 1,-1 2 5,-40 114-51,39-104 92,2-10-30,-2 6-66,1 0 1,0 0-1,1 0 0,0 0 0,0 1 1,2-1-1,-1 1 0,3 11 55,-2-23-1,0 0 0,0 0-1,1 1 1,-1-1 0,0 0-1,1 0 1,-1 0 0,1 0 0,0 0-1,-1 0 1,1 0 0,0 0-1,-1 0 1,1 0 0,0-1 0,0 1-1,0 0 1,0 0 0,0-1-1,0 1 1,0-1 0,0 1 0,0-1-1,0 1 1,0-1 0,0 1-1,0-1 1,1 0 0,-1 0 0,0 0-1,0 1 1,0-1 0,1 0-1,-1-1 1,0 1 0,0 0 0,0 0-1,0 0 1,0-1 0,1 1-1,-1 0 1,0-1 0,0 1 0,0-1-1,0 0 1,0 1 0,0-1-1,0 0 1,0 1 0,-1-1 0,1 0-1,0 0 1,0 0 0,0 0-1,-1 0 1,1 0 0,-1 0 0,1-1 1,35-84-75,-30 73 109,-1-1 0,-1 1 0,0-1-1,-1 0 1,0 0 0,-1 0 0,-1 0 0,0-1 0,-1 1 0,-1 0 0,0 0 0,0-1 0,-2 1-1,-2-8-32,4 19-2,0 0 1,0 0 0,-1 1 0,1-1 0,-1 0 0,0 0 0,0 1 0,0-1 0,0 1-1,0-1 1,0 1 0,-1 0 0,1 0 0,-1 0 0,1 0 0,-1 1 0,0-1 0,0 1-1,0-1 1,0 1 0,0 0 0,0 0 0,0 0 0,0 1 0,0-1 0,-1 1 0,1 0-1,0 0 1,0 0 0,0 0 0,-1 0 0,1 1 0,0-1 0,0 1 0,0 0 0,0 0 0,0 0-1,0 0 1,0 1 0,0-1 0,0 1 0,1 0 0,-1 0 0,0 0 0,1 0 0,0 0-1,-1 0 1,1 1 0,0-1 0,-1 3 0,-6 14-18,1 1 0,1 0 0,1 0-1,1 0 1,0 1 0,2 0 0,0 0 0,1 12 18,2-26-25,-2 7 23,1-7-41,-1 0 0,2 0 0,-1 0 0,1 1 0,0-1 0,1 0 0,-1 0 0,2 0 0,-1 0 0,1 0 0,1 5 43,-2-11-4,-1-1-1,1 1 1,-1 0 0,1-1 0,0 0 0,-1 1-1,1-1 1,-1 1 0,1-1 0,0 0 0,-1 1-1,1-1 1,0 0 0,-1 0 0,1 1 0,0-1 0,0 0-1,-1 0 1,1 0 0,0 0 0,-1 0 0,1 0-1,0 0 1,0 0 0,-1 0 0,1-1 0,0 1-1,-1 0 1,1 0 0,0-1 0,-1 1 0,1 0-1,0-1 1,-1 1 0,1-1 0,-1 1 0,1 0-1,-1-1 1,1 1 0,-1-1 0,1 0 0,-1 1-1,1-1 1,-1 1 0,0-1 0,1 0 0,-1 1-1,0-1 1,1 0 0,-1 1 0,0-1 0,0 0-1,0 0 1,0 1 0,0-1 0,0 0 0,0 1-1,0-1 1,0 0 0,0 0 0,0 0 4,2-13 28,-1-1 0,0 0 1,-1 1-1,-1-1 0,0 1 1,-1-1-1,-1 1 0,0-1 1,-1 1-1,0 0 0,-1 0 1,-1 1-1,-4-10-28,7 19 14,-1 0 0,1 0 1,0 0-1,-1 1 0,0-1 0,0 1 0,0 0 1,0 0-1,-1 0 0,1 0 0,-1 1 1,1 0-1,-1 0 0,0 0 0,0 1 0,0-1 1,0 1-1,0 0 0,0 1 0,0-1 1,-1 1-1,1 0 0,0 1 0,0-1 0,0 1 1,0 0-1,0 0 0,0 0 0,0 1 1,0-1-1,0 2 0,1-1 0,-1 0 0,1 1 1,-1 0-1,1 0 0,0 0 0,0 0 1,0 1-1,1-1 0,-1 1 0,-2 4-14,-4 4 33,1 0-1,0 1 0,1 0 1,1 1-1,0 0 1,0 0-1,1 1 0,1-1 1,1 1-1,0 0 1,1 0-1,1 1 0,0 3-32,1-12-7,1 0-1,1-1 1,-1 1-1,1 0 0,0 0 1,1-1-1,0 1 0,0-1 1,0 1-1,1-1 0,0 0 1,0 0-1,1 0 0,-1 0 1,1-1-1,0 1 1,1-1-1,0 0 0,-1 0 1,1-1-1,1 1 0,-1-1 1,1 0-1,0-1 0,-1 1 1,2-1-1,-1 0 0,0-1 1,1 1-1,1-1 8,-4 0-7,0 0 0,1 0 0,-1-1-1,0 0 1,1 0 0,-1 0 0,1 0 0,-1 0 0,1-1-1,-1 0 1,1 0 0,-1 0 0,1-1 0,-1 0 0,1 1-1,-1-1 1,0-1 0,1 1 0,-1-1 0,0 0 0,0 0-1,0 0 1,0 0 0,0-1 0,0 1 0,-1-1 0,0 0-1,1 0 1,1-2 7,1-13 30,0 0 0,-1 0-1,-1-1 1,0 1 0,-2-1 0,0 0 0,-1 0-1,-1 0 1,-1 0 0,0 0 0,-1 1-1,-5-16-29,8 29 15,-1 0 0,-1-1 0,1 1 0,0 0 0,-1 0-1,0 0 1,-1 0 0,1 0 0,-1 1 0,1-1-1,-2 0 1,1 1 0,0-1 0,-1 1 0,0 0 0,0 0-1,0 0 1,0 0 0,-1 0 0,0 1 0,0-1-1,0 1 1,0 0 0,0 0 0,0 1 0,-1-1-1,1 1 1,-1 0 0,0 0 0,0 1 0,0-1 0,1 1-1,-1 0 1,-1 0 0,1 1 0,-4-1-15,-2 3-1,-1 0 0,1 1-1,0 0 1,0 1 0,0 0 0,0 1 0,0 0 0,1 1 0,0 0 0,0 0 0,1 1 0,0 1-1,0-1 1,1 1 0,-1 1 0,2 0 0,-1 0 0,1 0 0,1 1 0,0 0 0,0 0 0,1 1-1,0 0 1,1-1 0,0 2 0,1-1 0,0 0 0,1 1 0,-1 8 1,3-16-17,0 0 0,0 0 0,0 0 0,1 1 1,-1-2-1,1 1 0,0 0 0,0 0 0,1 0 0,-1 0 1,1-1-1,0 1 0,0 0 0,0-1 0,0 0 0,0 1 1,1-1-1,0 0 0,-1 0 0,1-1 0,0 1 0,1 0 1,-1-1-1,0 0 0,1 0 0,-1 0 0,1 0 0,0-1 1,-1 1-1,1-1 0,0 0 0,2 1 17,12 2-28,1 1 0,0-2-1,-1-1 1,1 0 0,0-1 0,0-1-1,0-1 1,0-1 0,0 0-1,11-4 29,-23 5-8,0-1-1,0 0 1,0 0-1,-1-1 0,1 1 1,-1-2-1,1 1 0,-1-1 1,0 1-1,-1-2 1,1 1-1,-1-1 0,0 0 1,0 0-1,0 0 0,-1-1 1,1 1-1,-1-1 1,-1 0-1,1 0 0,-1-1 1,0 1-1,0-1 0,-1 1 1,0-1-1,0 0 1,-1 0-1,0 0 0,0 0 1,-1 0-1,1 0 0,-1 0 1,-1-1-1,0-2 9,-1-4 19,-1 0 0,-1 0 0,0 1-1,-1 0 1,0-1 0,-1 2 0,-5-10-19,8 17 23,0 1 1,0-1-1,-1 0 0,1 1 0,-1 0 1,0 0-1,0 0 0,-1 0 0,1 1 1,-1-1-1,0 1 0,0 0 1,0 1-1,0-1 0,0 1 0,0 0 1,-1 0-1,1 1 0,-1-1 0,-3 1-23,4 0 7,0 0 0,0 1 0,0 0 0,-1 0 0,1 0 0,0 1 0,0 0 0,0 0 0,0 0 0,0 1 0,0-1 0,0 1 0,0 0 0,1 1 0,-1-1 0,1 1 0,-1 0 0,1 0 0,0 0 0,0 1 0,0-1 0,1 1-1,-1 1-6,-2 3 1,0-1-1,1 1 0,1 0 1,0 1-1,0-1 0,0 1 1,1 0-1,0 0 0,1 0 1,0 0-1,0 1 0,1-1 1,0 0-1,1 1 0,0-1 1,1 1-1,-1-1 0,2 0 1,-1 1-1,2-1 0,-1 0 1,1 0-1,0 0 0,1-1 1,0 1-1,0-1 0,1 0 1,0 0-1,1 0 0,0-1 0,0 1 1,0-1-1,6 4 0,-6-6-3,1-1 1,-1 1-1,1-1 0,0 0 0,0 0 1,1-1-1,-1 0 0,1-1 1,0 0-1,0 0 0,-1 0 0,1-1 1,0 0-1,0 0 0,1-1 0,-1-1 1,0 1-1,0-1 0,0 0 0,-1-1 1,1 0-1,0 0 0,0-1 0,-1 0 1,1 0-1,-1 0 0,0-1 0,0 0 1,-1-1-1,1 0 0,-1 0 1,0 0-1,0-1 0,0 1 0,-1-2 1,0 1-1,2-3 3,-2-1 26,0 0 1,0 0 0,-1 0-1,0 0 1,-1-1 0,0 0-1,-1 1 1,0-1 0,0 0-1,-1 0 1,-1 0 0,0-1-1,0 1 1,-1 0 0,-1 0-1,0 0 1,0 1 0,-1-1-1,-1 0 1,1 1 0,-2 0-1,1 0 1,-2-1-27,5 9 5,0-1 1,-1 0-1,1 1 0,-1-1 1,0 1-1,1 0 0,-1-1 1,0 1-1,-1 0 0,1 0 1,0 0-1,0 0 0,-1 1 1,1-1-1,-1 1 0,0-1 1,1 1-1,-1 0 0,0 0 1,0 0-1,0 1 0,0-1 1,0 1-1,1-1 0,-1 1 1,0 0-1,0 0 0,0 0 1,0 0-1,0 1 0,0-1 1,0 1-1,0 0 0,0 0 1,1 0-1,-1 0 0,0 0 1,0 1-1,1-1 0,-1 1 1,1 0-1,0 0 0,-1-1 1,1 2-1,0-1 0,0 0 1,-1 2-6,-5 11-22,2 0 0,-1 1 1,2 0-1,0 0 0,0 1 0,2-1 1,0 1-1,1 0 0,1-1 0,0 1 1,2 0-1,-1 0 0,3 7 22,-3-20-16,0 1 0,0-1 0,1 1 0,-1-1 0,1 1 0,0-1 0,0 1 0,1-1 0,-1 0 0,1 0 0,0 1 0,0-1 0,0 0 0,1-1 0,0 1 0,-1 0 0,1-1 0,0 0 0,1 1 0,-1-1 0,1 0 0,-1-1 0,1 1 0,0-1 0,0 1 0,0-1 0,0-1 0,0 1 0,4 1 16,-3-3 7,-1 0 0,1 0 0,0 0-1,0-1 1,0 1 0,0-1 0,0-1 0,0 1 0,0 0-1,-1-1 1,1 0 0,-1 0 0,1-1 0,-1 1 0,0-1-1,0 0 1,0 0 0,0 0 0,-1-1 0,1 1 0,-1-1-1,0 0 1,0 0 0,0 0 0,0 0 0,-1-1 0,0 1-1,0-1 1,0 1 0,0-1 0,-1 0 0,1-1-7,1-4 33,0-1 1,-1 0-1,0 0 1,-1 0-1,0 0 1,0 0-1,-1 0 1,-1 0-1,0 0 1,-1 0-1,0 0 1,0 1-1,-1-1 1,0 0-1,-1 1 1,-1 0-1,1 0 1,-1 0-1,-1 1 1,0-1-1,0 1 1,-1 1-1,0-1 1,-1 1-1,0 0-33,6 7 4,0-1-1,0 1 1,0-1 0,0 1-1,0 0 1,0 0 0,0 0-1,0 0 1,-1 0 0,1 0-1,0 0 1,-1 1 0,1 0-1,-1-1 1,1 1 0,0 0-1,-1 0 1,1 0 0,-1 0-1,1 1 1,0-1 0,-1 1-1,1-1 1,0 1 0,-1 0-1,1 0 1,0 0 0,0 0-1,0 0 1,0 1 0,0-1-1,-1 1-3,-5 9 4,1 1 0,0-1 0,1 1 0,0 1 0,1-1 0,0 1 0,1 0 0,0 0 0,1 0 0,1 0-1,0 1 1,1-1 0,0 1 0,1-1 0,1 9-4,-1-15-22,0-1 0,0 1 0,0 0 1,1-1-1,0 1 0,0 0 0,0-1 0,1 1 0,0-1 0,0 1 0,1-1 0,0 0 0,0 0 1,0 0-1,1-1 0,0 1 0,0-1 0,0 0 0,1 0 22,-2-3 1,0-1 0,-1 0 0,1 0 0,0 0 0,0 0 0,0 0 0,0-1 0,0 1 0,0-1-1,0 0 1,1 0 0,-1 0 0,0 0 0,0 0 0,0-1 0,0 1 0,0-1 0,0 0 0,0 0 0,-1 0 0,1-1 0,0 1 0,0 0 0,-1-1-1,1 0 1,-1 0 0,1 0 0,-1 0 0,0 0 0,0 0 0,0 0 0,0-1 0,0 1 0,0-1 0,-1 0 0,1 1 0,-1-1 0,0 0 0,0 0-1,1-3 0,3-6 23,-1 0-1,0 0 0,-1-1 1,-1 1-1,0-1 0,0 0 0,-1 0 1,-1 0-1,0 1 0,-1-1 0,0 0 1,-1 0-1,-1 0 0,0 1 1,0-1-1,-1 1 0,-6-11-22,7 17 28,0-1 1,-1 1-1,0 0 0,0 0 1,-1 1-1,1-1 0,-1 1 0,0 0 1,-1 0-1,1 1 0,-4-2-28,7 4-1,0 1 0,0-1 1,0 1-1,-1 0 0,1 0 0,-1 0 0,1 0 0,0 0 0,-1 0 0,0 1 0,1 0 0,-1-1 0,1 1 0,-1 0 0,1 0 1,-1 0-1,0 0 0,1 1 0,-1-1 0,1 1 0,-1 0 0,1-1 0,-1 1 0,1 0 0,0 0 0,-1 1 0,1-1 1,0 0-1,0 1 0,0 0 0,-2 1 1,-3 5-36,0 1 1,1-1-1,0 1 1,0 1-1,1-1 0,0 1 1,1 0-1,0 0 1,1 1-1,0-1 1,0 1-1,1-1 1,0 1-1,1 0 0,1 0 1,0 0-1,0 0 1,1 1 35,8 20-1867,10-22-2927,-1-7 2116</inkml:trace>
  <inkml:trace contextRef="#ctx0" brushRef="#br0" timeOffset="79416.4">3199 2956 6720,'-10'-1'10137,"28"15"-5683,211 85-1936,-208-86-2350,-1 2 0,-1 0 0,0 1 0,-1 1 0,2 5-168,83 68 381,-69-70-382,0-1 0,1-1-1,0-2 1,2-1 0,0-2 0,0-2 0,1-1-1,0-2 1,12 0 1,20-2-2602,-29 8-1964,-10-2 2689,-23-9 955</inkml:trace>
  <inkml:trace contextRef="#ctx0" brushRef="#br3" timeOffset="96728.666">4549 2113 3392,'-11'-14'4720,"11"15"-4219,0-1-106,0 0 191,0 0-111,0 0 186,-9 0 1601,7 0 548,2 0-2260,1 2-405,-1 0 1,0 0-1,0 0 1,1 0-1,-1 0 1,1 0-1,0 0 1,-1 0 0,1 0-1,0 0 1,0 0-1,0 0 1,1-1-1,-1 1 1,0-1 0,1 1-1,-1 0 1,1-1-1,-1 0 1,1 1-1,0-1 1,-1 0-1,1 0 1,1 1-146,5 6 256,1 1-110,0 0 0,0 0 0,1-1-1,0 0 1,0-1 0,1 0 0,0 0 0,0-1 0,0-1 0,1 0 0,10 3-146,54 14 407,-38-12-306,0 2 0,0 1 0,-1 2 0,8 6-101,66 65 613,-86-75-532,0-2 1,1-1-1,-1-1 1,2-1-1,2-1-81,51 12 228,107 33 332,-63-5-192,-108-41-331,-1 1 0,1 1 1,-1 1-1,-1 0 0,1 1 1,-1 0-1,0 1 0,-1 1 1,5 4-38,16 18 94,-22-23-75,0 1 0,-1 1 0,-1 0 0,0 0-1,-1 1 1,0 0 0,0 1 0,1 4-19,30 47 37,-39-64-31,-1-1-1,1 1 1,0 0-1,-1-1 1,1 1-1,-1 0 1,1-1-1,-1 1 1,1-1-1,-1 1 1,1-1-1,-1 1 0,1-1 1,-1 1-1,0-1 1,1 0-1,-1 1 1,0-1-1,0 0 1,1 1-1,-1-1 1,0 0-1,0 1 1,0-1-1,0 0 1,0 1-1,0-1 1,0 0-1,0 1 1,0-1-1,0 0 1,0 1-1,0-1 1,-1 0-1,1 1 1,0-1-1,0 1 0,-1-1 1,1 0-1,-1 1-5,1-2 59,-8-135 31,8 125-107,0 0-1,-1 0 1,-1 0-1,0 0 1,0 0-1,-1 0 1,-1 1 0,0-1-1,0 1 1,-1 0-1,-3-5 18,2 9 23,0-1 0,0 1 0,-1 0 0,0 0 0,-1 1 0,1 0 0,-1 0 0,0 1 0,0 0 0,-1 0 0,0 1 0,0 0 0,-8-3-23,-10-6 64,2-2 0,0-1 0,0-1 0,-13-14-64,-53-56-133,33 24 159,49 51-17,-1 0 0,0 1-1,0 1 1,-1-1 0,-1 2-1,0 0 1,0 0 0,-3 0-9,-11-4 33,-1 2 0,0 0 0,-1 2 0,0 1 0,-17-1-33,-197-54 5,203 57-36,0 3 0,0 1 0,0 1 0,0 3 0,0 1 0,-4 3 31,-59 19-96,74-12 85,29-9-14,1 0 0,0 1 0,0-1 0,0 0 1,0 0-1,1-1 0,-1 1 0,1 0 0,0-1 0,0 0 0,1 0 1,-1 0-1,1 0 0,-1 0 0,1-1 0,0 1 0,0-1 0,0 0 1,3 1 24,-2 0-3,52 33-6,-2 1 0,-1 3 1,3 7 8,-15-9-19,-22-18 16,0-1-1,2 0 0,0-2 0,2-1 0,21 11 4,-33-21-107,-9-3-19,1-1 0,1 0 0,-1 0 0,0 0 0,0 0 0,1-1 0,-1 1 0,1-1-1,-1-1 1,1 1 0,0 0 0,-1-1 0,1 0 0,4-1 126,-8 1-50,-1 0-1,1-1 0,-1 1 0,1 0 1,0-1-1,-1 1 0,1-1 0,-1 1 1,1-1-1,-1 1 0,0-1 0,1 1 1,-1-1-1,1 1 0,-1-1 0,0 0 1,1 1-1,-1-1 0,0 1 0,0-1 1,0 0-1,0 1 0,1-1 0,-1 0 1,0 1-1,0-1 0,0 0 0,0 1 1,0-1-1,0 0 0,-1 0 0,1 1 1,0-1-1,0 1 0,0-1 0,-1 0 1,1 1-1,0-1 0,-1 0 0,1 1 1,0-1-1,-1 1 0,1-1 0,-1 1 1,1-1-1,-1 1 0,1-1 0,-1 1 51,-25-33-945,-30-14-577,29 34-4262,23 12 4104</inkml:trace>
  <inkml:trace contextRef="#ctx0" brushRef="#br4" timeOffset="110756.811">4935 2131 4896,'-47'-23'5786,"36"17"-5236,1-1-1,-1 1 0,0 0 1,0 1-1,0 1 0,-1-1 1,0 2-1,-6-2-549,-36-9 2341,95 17-1258,-22 1-946,-1 1 1,0 1 0,-1 1-1,0 0 1,0 1-1,0 1 1,-1 1 0,0 0-1,-1 1 1,10 9-138,102 65 90,-7-7 252,-119-77-193,-20-15-112,-148-105 81,139 104-128,0 2 0,-1 1 1,0 1-1,-1 1 0,-1 2 1,1 1-1,-19-1 10,5-1-23,-27-6-41,110 29 357,-13-6-249,-2 1 0,1 0 0,-1 2-1,-1 1 1,0 1 0,-1 1-1,0 0 1,-1 2 0,-1 1 0,18 18-44,62 56-160,-51-53 362,-38-33 52,-16-11 105,-5-6-406,-29-44 70,29 40-26,0 0 0,-1 1 0,0 1 0,-2-1 1,1 2-1,-2 0 0,0 0 0,0 1 0,-1 1 0,-4-2 3,-18-4 63,0 2 0,-1 1 0,0 2-1,-32-5-62,17 4-160,-5-3-32,158 40 261,-77-19-35,-2 0 0,1 2 0,-1 0 1,1 1-1,-2 1 0,0 1 0,0 1 0,-1 1 0,0 1 0,-1 0 0,0 1 0,-1 1 0,12 14-34,14 30 98,-36-48-66,0 0 0,0 0 0,1-1-1,1 0 1,0 0 0,0-1 0,1 0 0,0-1-1,1 0 1,0 0 0,9 4-32,117 30 107,111-2 26,12 4-112,-162-3 59,-66-28-53,-95-40 506,-82-19-537,105 36 4,1-2 0,0-2-1,1-1 1,0-2 0,-10-8 0,-85-60 123,86 50-47,-175-137 109,178 135-436,66 48 241,54 31-33,-1 3 0,-3 4 1,18 18 42,-63-44 32,0-2 0,2-1 0,0-1 0,1-1 0,1-2 0,17 6-32,73 17 506,-181-87-292,-75-102-118,109 128-74,-1 1 1,-1 1-1,0 2 1,-2 0-1,0 3 1,-1 0-1,-1 2 1,0 1-1,-31-7-22,-80-20 128,146 49-421,9 3 304,1 0 1,0-1-1,0 0 1,1-2-1,1 1 1,11 5-12,9 7-42,71 55-61,-50-34 77,2-4 0,44 23 26,29-15 107,-120-50 68,-23-13 59,0 1-201,-47-74 35,47 68-44,0 0 0,-2 1 1,0 0-1,-1 1 0,0 1 1,-11-9-25,-3 6 16,-1 1 0,0 1 0,-1 2 0,0 1 0,-2 2 0,0 1 0,-4 0-16,-133-36-304,134 47 213,34 1 22,17 14-54,0 0 125,1-1-1,1 0 1,0-2 0,1 0 0,0-1 0,1 0-1,0-2 1,0 0 0,13 3-2,-22-12 251,-26-9-209,-103-40 118,93 40-153,-1 1-1,0 1 0,0 2 1,0 1-1,-1 1 0,0 1 1,-16 1-7,14 0-7,-69-2-36,79 5-80,100 18-95,-45-10 230,-1 1 1,0 1 0,-1 2 0,0 2 0,14 9-13,-43-21 16,1-1 0,-1 1 1,1-1-1,0 0 1,-1-1-1,1 1 0,0-1 1,0 0-1,0 0 1,0 0-1,0-1 0,0 1 1,1-1-17,-21-34 304,9 27-311,-1 0-1,1 1 1,-1 0-1,-1 0 1,1 0 0,-1 1-1,1 1 1,-2-1-1,1 1 1,0 0 0,-1 1-1,1 0 1,-2 0 7,-216-30 32,118 32-219,107 2 186,1-1 0,0 0 0,-1 1-1,1-1 1,0 1 0,-1-1 0,1 1-1,0-1 1,0 1 0,0-1 0,-1 1-1,1-1 1,0 1 0,0-1 0,0 1-1,0-1 1,0 1 0,0-1 0,0 1-1,0-1 1,0 1 0,0-1 0,0 1-1,0-1 1,0 1 0,0-1 0,1 1-1,-1-1 1,0 1 0,0-1 0,1 1-1,-1-1 1,0 1 0,1-1 0,-1 0 0,0 1-1,1-1 1,-1 1 0,0-1 0,1 0-1,-1 1 1,1-1 0,-1 0 0,1 0-1,-1 1 1,1-1 0,-1 0 0,1 0-1,-1 0 1,1 0 0,-1 0 0,1 1-1,-1-1 1,1 0 0,0 0 1,1 1 15,4 4-44,0-1 1,1-1-1,0 1 0,-1-1 1,2 0-1,-1-1 0,0 1 1,0-2-1,7 2 29,7 2 50,205 57-221,-141-25 422,-85-37-246,-1 0 0,1 0 1,0 0-1,-1-1 0,1 1 1,0 0-1,0 0 0,0 0 0,-1-1 1,1 1-1,0 0 0,0 0 1,0-1-1,-1 1 0,1 0 0,0-1 1,0 1-1,0 0 0,0 0 1,0-1-1,0 1 0,0 0 0,0-1 1,0 1-1,0 0 0,0-1 1,0 1-1,0 0 0,0-1 0,0 1 1,0 0-1,0 0 0,0-1 1,0 1-1,0 0 0,0-1 0,1 1 1,-1 0-1,0 0 0,0-1 1,0 1-1,1 0 0,-1 0 0,0-1 1,0 1-1,0 0 0,1 0 1,-1 0-1,0 0 0,1-1 0,-1 1 1,0 0-1,0 0 0,1 0 1,-1 0-1,0 0 0,1 0 0,-1 0-5,-24-24 57,4 13-54,-1 0 0,0 1 0,0 1 0,-1 2 1,0 0-1,-21-4-3,42 11 2,-200-36-189,201 36 185,0 0 0,0 0-1,0 0 1,0 1 0,0-1 0,0 0 0,0 0-1,0 0 1,0 0 0,0 1 0,0-1-1,0 0 1,-1 0 0,1 0 0,0 0-1,0 0 1,0 0 0,0 1 0,0-1 2,23 10-11,218 69-320,-223-69 353,1 2-1,-2 0 0,0 1 1,0 0-1,-1 1 0,4 6-21,6 2-5,1 0 0,1-2-1,1-1 1,0-1 0,2-1-1,0-2 1,0-1 0,2-2-1,-1-1 1,3-1 5,143 56 213,-68-41-197,92 28-53,-194-48 52,0 0 1,-1 1 0,1 0-1,-1 0 1,0 1-1,-1-1 1,1 1-1,-1 1 1,-1-1-1,0 1 1,0 0-1,0 1 1,-1-1-1,0 1 1,0 0-1,-1 0 1,-1 0 0,1 0-1,-1 0 1,-1 1-1,1 6-15,3 5 101,5 43-315,-10-63 268,-4-15 4,-17-40-78,18 41 12,-2 0 1,0 0-1,0 0 0,-1 1 0,-1 0 0,0 1 1,-3-4 7,-3 1 7,-1 1 1,-1 1 0,0 0 0,0 2 0,-1-1 0,-1 2 0,0 0-1,0 1 1,0 1 0,-1 0 0,-4 0-8,-112-56 26,66 25-154,67 37 224,1 2-256,0-1 37,8 12-64,2 0 200,2 0-1,-1-1 0,1-1 1,1 0-1,-1-1 0,2 0 1,-1-1-1,1-1 0,1 0 1,-1 0-1,1-2 0,14 4-12,35 17 2,55 40-72,-57-24 348,-77-90-28,11 42-288,0-1 1,-1 1-1,0 0 0,0 1 0,0-1 0,-1 1 1,1 0-1,-1 0 0,-1 1 0,1-1 0,-5-1 38,23 37-277,70 117 357,-63-128-78,-18-19-2,0-1 1,-1 0-1,1 0 1,-1 0-1,1 0 0,0-1 1,-1 1-1,1 0 1,-1 0-1,1 0 1,-1 0-1,1-1 0,0 1 1,-1 0-1,1 0 1,-1-1-1,1 1 0,-1-1 1,1 1-1,-1 0 1,0-1-1,1 1 1,-1-1-1,1 1 0,-1-1 1,0 1-1,0-1 1,1 1-1,-1-1 1,0 1-1,0-1 0,1 0 1,-1 1-1,0-1 1,0 1-1,0-1 0,0 1 1,0-1-1,0 0 1,0 1-1,0-1 1,0 1-1,0-1 0,0 0 1,0 1-1,-1-1 0,3-17-2,-1 0 0,-1-1-1,-1 1 1,0 0 0,-1 0 0,-1 0-1,-1 0 3,-39-86 0,-105-111 128,130 191-132,0 0-1,-1 1 1,-2 1-1,0 1 1,-1 1 0,-23-17 4,31 26 0,-1 1 1,0 1-1,-1 0 1,0 1 0,0 0-1,0 1 1,-1 1-1,0 1 1,-14-3-1,-155-6 128,71 14-555,276 25 294,-142-21 137,0 0 0,-1 1 1,1 0-1,-1 2 0,0 0 1,-1 1-1,0 1 0,0 1 0,-1 0 1,13 11-5,224 216 21,-93-120 118,-194-154-22,-39-48-23,37 40-30,-1 3 1,-3 1 0,-36-29-65,-62-30-27,84 74-229,79 57 43,85 136 464,-148-228-81,32 51-166,0 1-1,0 0 1,-1 0-1,0 0 0,-1 1 1,0 0-1,-1 1 1,1-1-1,-1 2 1,0-1-1,-1 1 0,0 1 1,0 0-1,-9-3-3,-148-23 179,101 23-128,38 6-27,0 1 1,0 2 0,0 0-1,0 2 1,-17 4-25,-27 2 26,34-2-245,116-7-154,261 3 464,-179 28-145,-121-20 380,-47-21-172,-3 4-171,-1-1 0,0 1 0,-1 1 0,0 0 0,1 1 0,-2 1 0,1 0 0,0 0 0,-6 1 17,12 1-1,-32-7 6,0 3 0,0 1 1,0 1-1,-1 3 0,-4 1-5,-77 5 86,-39 4-92,38 6-164,306-23-268,96 18 449,-257-10-7,-1 2 1,0 1-1,1 0 1,-2 2-1,1 0 1,0 2-1,-1 0 0,-1 2 1,0 0-1,0 1 1,-1 1-1,3 2-4,52 65 144,-54-61 230,-27-53-593,5 27 215,-1 0-1,-1 1 1,1-1 0,-1 1 0,-1-1 0,1 1-1,-1 0 1,0 1 0,-1-1 0,1 1 0,-1 0-1,-1 1 1,1-1 0,-1 1 0,0 1 0,0-1-1,0 1 1,-1 0 0,-6-2 4,-157-33 43,51 15-86,90 18 44,-2 1-1,1 2 1,0 1 0,-1 1 0,-22 3-1,-11 0-265,-34 0 505,73 4-400,54 7-192,134 35 373,-136-35-36,-1 2 0,-1 1 0,0 0-1,-1 2 1,9 10 15,0-2 60,-4-6-123,0-1 1,2-2-1,0 0 1,31 10 62,19 11 191,-36-15-164,1-2 0,1-1-1,1-3 1,1-2 0,37 7-27,64 9-4096,-120-22 2506</inkml:trace>
  <inkml:trace contextRef="#ctx0" brushRef="#br4" timeOffset="118504.668">5991 2856 5888,'0'0'1898,"-6"0"-388,8 6 6831,43 31-5952,-15-24-2041,1-2 0,1-2 0,0-1 0,29 4-348,69 18 741,16 21-287,34 4 218,-168-55-288,-13 4 213,-7 4-620,-1 1 1,2-1-1,-1 2 1,1-1-1,1 1 1,0 0-1,0 0 1,1 1-1,-3 8 23,-75 163-112,83-181 115,-1-1-1,0 1 1,1 0-1,-1 0 1,0-1-1,0 1 1,0-1-1,1 1 1,-1 0-1,0-1 1,0 0-1,0 1 0,0-1 1,0 1-1,0-1 1,0 0-1,0 0 1,0 0-1,0 0 1,0 1-1,0-1 1,0-1-1,0 1 1,0 0-1,0 0 1,0 0-1,0 0 1,0-1-1,0 1 1,0 0-1,0-1 1,0 1-1,0-1 0,0 1 1,0-1-1,0 0 1,1 1-1,-1-1 1,0 0-1,0 0 1,1 1-1,-1-1 1,1 0-1,-1 0 1,0 0-1,1 0 1,0 0-1,-1 0 1,1 0-1,-1 0 1,1 0-1,0 0 1,0 0-1,0 0 0,0 0 1,0 0-3,-73-158 277,57 139-271,-2 2-1,0 0 0,-2 0 1,1 2-1,-2 1 0,0 0 1,-1 2-1,-1 0 0,1 1 1,-4 1-6,7 2-52,1 0 0,0-1 1,0-1-1,1-1 0,1 0 0,0-1 1,0-1-1,2 0 0,-1-1 1,2-1-1,0 0 0,1-1 1,-4-8 51,10 10-140,7 19 34,0 1 128,4 5-21,0-2 0,1 1 1,0-1-1,0 1 1,1-2-1,0 1 0,0-1 1,1 0-1,-1 0 1,2-1-1,-1 0 0,1-1 1,0 0-1,0 0 1,0-1-1,1 0 0,0 0 1,-1-1-1,11 2-1,44 16 1,-41-15 0,0 1 1,-1 1 0,0 1-1,-1 1 1,0 1-1,0 1 1,-1 0-1,-1 2 1,0 0-1,4 5-1,57 56 256,-83-91 288,-6 4-518,0 0-1,0 1 1,-1 0-1,-1 0 0,0 1 1,0 1-1,-1 0 1,0 0-1,-1 1 1,0 1-1,0 0 0,0 1 1,-2 0-26,-219-84 69,316 111-389,-54-14 324,1 1 0,-1 1 0,0 2 0,-1 0 0,-1 2 0,0 1 0,0 1 0,20 17-4,56 48 187,-69-62-91,-60-65-112,-23-20-53,81 119-219,4-23 378,-35-29-92,0-1-1,0 1 0,0 0 0,0-1 1,0 1-1,0 0 0,0-1 0,0 1 1,0 0-1,0 0 0,1-1 0,-1 1 1,0 0-1,0-1 0,0 1 0,1 0 1,-1 0-1,0-1 0,0 1 0,1 0 1,-1 0-1,0-1 0,1 1 0,-1 0 1,0 0-1,0 0 0,1 0 0,-1 0 1,0 0-1,1-1 0,-1 1 1,1 0-1,-1 0 0,0 0 0,1 0 3,-3 0-4,1 0-1,0 1 1,-1-1-1,1 0 1,0 1 0,-1-1-1,1 1 1,0-1-1,0 1 1,0-1-1,-1 1 1,1 0-1,0 0 1,0-1 0,0 1-1,0 0 1,0 0-1,0 0 1,1 0-1,-1 0 1,0 1-1,0-1 1,1 0 0,-1 0-1,1 0 1,-1 2 4,-4 4 3,-59 91-141,72-149-310,34-73 373,-38 107-537,-4 10-3208,0 9 2305</inkml:trace>
  <inkml:trace contextRef="#ctx0" brushRef="#br4" timeOffset="120956.8">4984 2096 5312,'-11'4'2901,"-4"-13"1822,-17-10-2774,-161-6 1235,73 21-2704,104-1 57,24 7-338,188 61 505,-94-9-624,-3 56 5,-77-95-85,-27-31 331,-2 7-316,0 1 0,0 0 0,0 0 0,-1 0 0,-1 1 0,1 0 0,-1 0 1,0 1-1,0 0 0,-1 1 0,0 0 0,-5-1-15,-129-40 104,69 26-203,-20 0-55,90 18-24,11 6-102,9 4 364,138 63-119,-131-64 57,-1 1 0,0 1-1,0 0 1,-1 2 0,0 0-1,-1 1 1,0 1 0,-1 1-1,8 8-21,-20-15-24,-4-4 26,0-1 0,0 0 1,-1 0-1,1 0 1,0 0-1,1 0 1,-1 0-1,0-1 0,1 1 1,-1-1-1,0 0 1,1 1-1,0-1 1,-1 0-1,1 0 0,0-1 1,-1 1-1,1-1 1,1 1-3,-4-1 6,1 0 0,-1 0-1,1-1 1,-1 1 0,1 0 0,-1 0 0,0-1 0,1 1 0,-1 0 0,1 0 0,-1-1 0,0 1 0,1 0-1,-1-1 1,0 1 0,0-1 0,1 1 0,-1 0 0,0-1 0,0 1 0,0-1 0,1 1 0,-1-1 0,0 1-1,0 0 1,0-1 0,0 1 0,0-1 0,0 1 0,0-1 0,0 1 0,0-1 0,0 1 0,0-1 0,0 1-1,0-1 1,0 1 0,0 0 0,-1-1 0,1 1 0,0-1 0,0 1 0,-1-1 0,1 1 0,0 0 0,0-1-1,-1 1 1,1 0 0,0-1 0,-1 1 0,1 0 0,-1-1 0,1 1-6,-19-28 145,11 18-157,-1 1-1,-1-1 0,0 1 0,0 1 0,0 0 1,-1 0-1,-1 1 0,1 1 0,-1 0 0,-9-4 13,-199-67 80,87 21-170,132 56 82,0 0 1,1 0-1,-1-1 0,0 1 1,0 0-1,1 0 1,-1-1-1,0 1 1,1-1-1,-1 1 0,1-1 1,-1 1-1,0-1 1,1 1-1,-1-1 0,1 1 1,0-1-1,-1 0 1,1 1-1,-1-1 1,1 0-1,0 1 0,-1-1 1,1 0-1,0 0 1,0 1-1,0-1 1,-1 0-1,1 0 0,0 1 1,0-1-1,0 0 1,0 0-1,0 1 0,1-1 1,-1 0-1,0 0 1,0 0 7,36 4-1243,-25-1 592</inkml:trace>
  <inkml:trace contextRef="#ctx0" brushRef="#br5" timeOffset="129928.679">5838 3552 6144,'-2'-4'7844,"-5"2"-3797,-20 1-2571,20 1-401,4 0-1048,1 0 0,-1 0 0,0 0-1,1 1 1,-1-1 0,0 1 0,1-1 0,-1 1 0,1 0-1,-1 0 1,1 0 0,-1 0 0,1 1 0,0-1 0,-1 0 0,1 1-1,0 0 1,0 0 0,0-1 0,1 1 0,-1 0 0,0 1-1,1-1 1,-1 0 0,1 0 0,0 1 0,-1-1 0,1 1-1,0-1 1,0 2-27,-2 6-4,1 0-1,-1 0 0,2 0 0,-1 0 1,1 0-1,1 1 0,0-1 0,1 0 1,-1 0-1,2 0 0,0 1 0,0-1 1,1-1-1,0 1 0,0 0 1,1-1-1,1 1 0,-1-1 0,2 0 1,-1-1-1,1 1 0,0-1 0,1 0 1,0-1-1,0 0 0,1 0 0,0 0 1,0-1-1,0 0 0,1-1 0,0 0 1,0 0-1,0-1 0,1 0 0,0 0 1,5 0 4,-13-3-1,1 0 1,-1 0 0,1 0-1,-1-1 1,1 1-1,-1-1 1,1 0 0,-1 0-1,1 0 1,-1 0-1,1 0 1,-1-1 0,1 1-1,-1-1 1,1 1 0,-1-1-1,1 0 1,-1 0-1,0 0 1,0 0 0,1 0-1,-1-1 1,0 1 0,0-1-1,0 1 1,0-1-1,-1 0 1,1 0 0,6-14 8,0-1 0,-2 0 0,0-1 0,-1 1 0,-1-1 0,0 0 0,-1 0 0,-1 0 0,-1 0 0,-1-1 0,0 1 0,-2-4-8,3 11 33,-2-1-1,1 1 1,-1 0-1,-1 0 1,0 0-1,-1 0 1,0 0-1,0 1 1,-1-1-1,-5-7-32,8 16 4,-1 0 0,0-1-1,0 1 1,0 0 0,0 1-1,-1-1 1,1 0-1,0 1 1,-1-1 0,1 1-1,-1 0 1,1 0 0,-1 0-1,0 0 1,0 0 0,1 0-1,-1 1 1,0-1-1,0 1 1,0 0 0,0 0-1,1 0 1,-1 0 0,-3 1-4,-41 9-2754,35-4 1708</inkml:trace>
  <inkml:trace contextRef="#ctx0" brushRef="#br5" timeOffset="163622.168">38 2006 5312,'25'-20'6298,"4"-63"-2868,24-66-1228,35 7-645,-83 137-1511,1 0 0,0 0 0,1 1 0,-1 0 0,1 0 0,0 1 0,-1 0 0,1 0 0,1 1 0,-1-1 0,3 1-46,18-7 172,113-25 276,-59 19-299,3-15 0,-73 22-45,0-1-1,-1 0 0,0-1 0,0 0 0,-1-1 1,-1 0-1,0-1 0,7-11-103,-7 12-58,93-130 480,-20 57-97,10 25 43,-87 56-353,-1-1 0,0 0 0,-1 0 1,1 0-1,-1 0 0,0-1 0,0 0 0,0 1 0,-1-1 1,1 0-1,-1 0 0,0 0 0,-1-1 0,1 1 0,-1 0 1,0-1-1,-1 1 0,1-1 0,-1 0-15,27-163 53,-26 152-5,1 1-1,1 0 0,0 0 0,1 0 1,1 0-1,0 1 0,8-15-47,27-67 443,-2 31-395,18-33-59,-44 77 23,0 1 0,1 1 0,1 0 0,1 1 1,0 0-1,2 1 0,0 1 0,1 0 0,1 2 0,0 0 0,13-7-12,53-26 118,-51 32-79,28-20 370,-23 18-452,-33 16 64,-1 0 1,1 0 0,0 0-1,0 1 1,0 0-1,0 0 1,0 0-1,1 1 1,-1 0-1,0 0 1,0 1 0,5 0-22,16 0 173,150-16 264,-118 8-362,1-3 26,-39 7 75,20 10-293,51 18 346,-11-9 22,-14 2-299,18 18-21,-76-29 93,-1-1 0,1 1 0,-1 0 0,-1 1 0,0 0 0,0 0 0,0 1 0,-1-1 0,0 1 0,-1 1 0,0-1 0,0 1 0,-1 0 0,3 9-24,57 163 650,-59-173-643,0-1 0,0 0 1,1-1-1,0 1 0,0-1 0,1 0 0,0 0 0,0-1 0,0 0 0,1-1 0,0 1 1,1-1-1,-1-1 0,1 0 0,8 4-7,124 48 27,-132-52 18,-1 0 0,1 1 0,-1 0 0,0 1 0,0-1 1,-1 2-1,0-1 0,0 1 0,0 0 0,-1 0 0,0 1 1,-1 0-1,1 0 0,-1 0 0,-1 0 0,0 1 0,2 6-44,65 248 510,-68-257-504,0 0-1,0 0 1,1 0-1,-1-1 1,1 1-1,0-1 1,1 0-1,-1 0 1,1-1-1,0 0 1,0 1-1,1-2 0,-1 1 1,1 0-1,0-1 1,0 0-1,0-1 1,0 1-1,6 0-6,97 25-5,-61-14 61,-37-12-48,0 0 0,-1 1-1,1 1 1,-1-1 0,0 2-1,0 0 1,0 0 0,0 0-1,-1 1 1,0 1-8,74 63-64,-53-36-21,-21-27 83,-1-1 0,1 0 0,0-1 0,1 0 0,0 0 0,-1-1 0,1 0 0,0-1 0,1 0 0,8 1 2,45 17 281,64 26-462,-41 3 405,-77-43-122,18 10-2412,-8-16-6650,-9-4 5478</inkml:trace>
  <inkml:trace contextRef="#ctx0" brushRef="#br0" timeOffset="177254.247">2873 2601 6880,'-26'-8'5727,"0"-22"-2825,12 12-1574,13 17-1291,0 1-1,0 0 1,0 0 0,0 0-1,0 0 1,0 0 0,0 0 0,0 0-1,0 0 1,0 0 0,0 0-1,0 0 1,1 1 0,-1-1 0,0 0-1,0 1 1,0-1 0,0 0-1,0 1 1,0-1 0,1 1-1,-1 0 1,0-1 0,0 1 0,1 0-1,-1-1 1,0 1 0,1 0-1,-1 0 1,1-1 0,-1 1 0,1 0-1,0 0 1,-1 0 0,1 0-1,0 0 1,-1 0 0,1 0 0,0 0-1,0 0 1,0 0 0,0 0-1,0 0-36,-1 0 4,1-1-1,-1 1 0,1 0 0,0 0 0,-1 0 0,1 0 0,0 0 0,0 0 0,0 0 0,0 0 1,0 0-1,0-1 0,0 1 0,0 0 0,0 0 0,0 0 0,0 0 0,1 0 0,-1 0 0,0 0 0,1 0 1,-1 0-1,0-1 0,1 1 0,-1 0 0,1 0 0,0 0 0,-1-1 0,1 1 0,-1 0 0,1-1 1,0 1-1,0-1 0,-1 1 0,1-1 0,0 1 0,0-1 0,0 1 0,0-1 0,0 0 0,-1 1 1,1-1-1,0 0 0,0 0 0,0 0 0,0 0 0,0 1 0,0-2 0,0 1 0,0 0 0,0 0 1,0 0-1,0 0 0,0 0 0,-1-1 0,1 1 0,0 0 0,0-1 0,0 1 0,0-1 0,-1 1 0,1-1-3,0 0 31,0 0-1,0-1 0,-1 1 0,1-1 0,-1 1 0,1-1 0,-1 1 0,0-1 0,1 1 0,-1-1 0,0 1 1,0-1-1,0 1 0,0-1 0,0 1 0,0-1 0,-1 0 0,1 1 0,-1-1 0,1 1 0,-1 0 1,1-1-1,-1 1 0,0-1 0,1 1 0,-1 0 0,0 0 0,0-1 0,0 1 0,0 0 0,0 0 0,0 0 1,-1 0-1,1 0 0,0 0 0,0 0 0,-1 1 0,1-1 0,-1 0 0,1 1 0,0-1 0,-2 1-30,-1-1 299,4 1-336,0 0-6,12 15-186,-9-13 237,1 0 0,0-1 1,0 1-1,0-1 0,0 0 1,1-1-1,-1 1 0,0-1 1,0 1-1,0-1 0,1 0 1,-1-1-1,0 1 0,0-1 1,0 0-1,0 0-8,28-7-39,-31 8 41,-1 0 1,0 0-1,1 0 1,-1 0-1,1 0 0,-1 0 1,1 0-1,-1 0 1,1 0-1,-1 0 0,1 0 1,-1 0-1,0-1 1,1 1-1,-1 0 0,1 0 1,-1 0-1,0-1 1,1 1-1,-1 0 0,1 0 1,-1-1-1,0 1 1,1 0-1,-1-1 0,0 1 1,0-1-1,1 1 1,-1 0-1,0-1 0,0 1 1,0-1-1,1 1 1,-1-1-1,0 1 0,0 0 1,0-1-1,0 1 1,0-1-1,0 1 1,0-1-1,0 1 0,0-1 1,0 1-1,0-1 1,0 1-1,0 0 0,0-1 1,-1 1-1,1-1 1,0 1-1,0-1 0,0 1 1,-1 0-3,-24-8 96,104 9-438,13-1 497,-92-1-149,-1 1 0,1-1 0,0 1-1,-1 0 1,1-1 0,0 1 0,-1-1 0,1 1-1,0-1 1,0 1 0,-1-1 0,1 1 0,0-1 0,0 1-1,0-1 1,0 1 0,-1-1 0,1 1 0,0-1-1,0 0 1,0 1 0,0-1 0,1 1 0,-1-1 0,0 1-1,0-1 1,0 1 0,0-1 0,0 1 0,1-1-1,-1 1 1,0-1 0,0 1 0,1-1 0,-1 1 0,0-1-1,1 1 1,-1-1 0,1 1 0,-1 0 0,0-1-1,1 1 1,-1 0 0,1-1 0,-1 1 0,1 0 0,-1 0-1,1-1 1,-1 1 0,1 0 0,-1 0 0,1 0-1,0 0 1,-1 0 0,1 0 0,-1 0 0,1 0 0,-1 0-1,1 0 1,-1 0 0,1 0 0,0 0 0,-1 0-1,1 0 1,-1 1 0,1-1-6,-85-3-27,71 3 56,1 1 0,0 0-1,0 0 1,0 1-1,0 1 1,0 0 0,0 1-1,1 0 1,0 1-1,0 0 1,-4 3-29,13-6-2,0 0 0,0 0 0,0 0 0,1 0 0,-1 0-1,0 0 1,1 0 0,0 1 0,0-1 0,-1 1 0,1-1 0,1 1 0,-1-1 0,0 1-1,1 0 1,-1-1 0,1 1 0,0 0 0,0-1 0,0 1 0,0 0 0,0-1 0,1 1 0,-1 0-1,1-1 1,-1 1 0,1-1 0,0 1 0,0-1 0,0 1 0,1-1 0,-1 0 0,1 1-1,-1-1 1,1 0 0,0 0 0,0 0 0,0 1 2,-1-3 1,0-1 0,0 1 0,1 0-1,-1-1 1,0 1 0,0-1 0,-1 1 0,1-1 0,0 1-1,0-1 1,0 0 0,0 1 0,0-1 0,-1 0 0,1 0 0,0 1-1,-1-1 1,1 0 0,0 0 0,-1 0 0,1 0 0,-1 0-1,1 0 1,-1 0 0,0 0 0,1 0 0,-1 0 0,0 0-1,0 0 1,0 0 0,0-1 0,0 1 0,0 0 0,0 0 0,0 0-1,0 0 1,-1 0 0,1 0-1,0-2 6,0 0 1,0 1-1,0-1 0,-1 1 0,1-1 1,-1 0-1,1 1 0,-1-1 0,0 1 1,0-1-1,0 1 0,-1 0 0,1-1 1,0 1-1,-1 0 0,1 0 0,-1 0 1,0 0-1,0 0 0,0 0 0,0 1 0,0-1 1,0 0-1,0 1 0,-1 0 0,1 0 1,0-1-1,-1 1 0,1 1 0,-1-1 1,1 0-1,-1 1 0,0-1 0,1 1 1,-1 0-7,0 1-6,0 2 1,1-1-1,-1 0 1,1 0-1,-1 1 1,1 0-1,0-1 1,0 1-1,0 0 1,0 0-1,1 0 1,-1 0-1,1 0 1,0 0-1,-1 1 1,2-1-1,-1 0 1,0 1-1,1-1 1,-1 1-1,1-1 1,0 0-1,0 1 1,0-1-1,1 1 1,-1-1-1,1 0 1,0 1-1,0-1 1,0 0-1,1 1 6,11 24 0,2-62 69,-14 26-80,0 0 0,0-1 0,-1 1 0,0 0-1,0-1 1,-1 1 0,0 0 0,0 0 0,-1-1-1,-1 0 12,3 9 4,0 1 0,0-1 0,0 0 0,0 1 1,-1-1-1,1 0 0,0 1 0,0-1 0,-1 0 0,1 0 0,0 1 0,0-1 0,-1 0 0,1 0 0,0 0 0,-1 1 0,1-1 0,0 0 0,-1 0 0,1 0 0,0 0 0,-1 0 0,1 1 0,0-1 0,-1 0 0,1 0 0,-1 0 0,1 0 0,0 0 0,-1 0 0,1 0 0,0 0 0,-1-1 0,1 1 0,-1 0 0,1 0 0,0 0 0,-1 0 1,1 0-1,0-1 0,-1 1 0,1 0 0,0 0 0,0 0 0,-1-1-4,2 4-29,10 33-195,-11-35 225,1-1 0,-1 1 1,0 0-1,1-1 1,-1 1-1,0 0 0,1 0 1,-1-1-1,1 1 1,-1-1-1,1 1 1,-1 0-1,1-1 0,-1 1 1,1-1-1,-1 0 1,1 1-1,0-1 1,-1 1-1,1-1 0,0 0 1,-1 1-1,1-1 1,0 0-1,0 0 0,-1 0 1,1 1-1,0-1 1,0 0-1,-1 0 1,1 0-1,0 0 0,0 0 1,0-1-1,-1 1 1,1 0-1,0 0 1,-1 0-1,1-1 0,0 1 1,0 0-1,-1-1 1,1 1-2,1-3 4,0 0-1,-1 1 1,1-1 0,-1 0 0,0 0 0,0 0 0,0 0 0,0 0 0,-1 0 0,1 0-1,-1 0 1,0 0 0,1 0 0,-2 0 0,1 0 0,0 0 0,-1-3-4,1-3 30,1 7-41,0 1 0,0 0 0,0-1 0,0 1 0,0 0 0,0 0 1,1 0-1,-1 0 0,0 0 0,1 0 0,-1 1 0,1-1 0,-1 0 1,1 1-1,-1-1 0,1 1 0,-1-1 0,1 1 0,0 0 0,-1 0 0,1-1 1,-1 1-1,1 1 0,0-1 0,-1 0 0,1 0 0,0 0 0,-1 1 1,1-1-1,-1 1 0,1-1 0,0 1 11,13 0-10,116 4-27,-67-4 85,-22 3 32,-14-4-64,-27 0 59,-1 0-129,0 0-346,0 0-5,0 0-272,0 0-102,0 0-1056,4 0-4580,3 2 3391</inkml:trace>
  <inkml:trace contextRef="#ctx0" brushRef="#br0" timeOffset="179114.1">3206 2518 5056,'-18'-3'7971,"-25"4"-4762,23-1-1963,2-12-494,52 10-811,24 3 374,-58 22-256,-4 150-49,3-128 36,1-34-16,1 0 0,-2 0 1,1 0-1,-1 0 1,-1 0-1,0 0 1,-1 0-1,0-1 1,0 1-1,-1-1 1,-1 0-1,-2 4-30,-26 15-43,30-27-54,3 8-430,1-10 524,1 0 0,-1-1-1,1 1 1,-1-1 0,1 1-1,-1-1 1,0 1 0,1-1-1,-1 0 1,0 0-1,1 0 1,-1 0 0,0 0-1,0 0 1,0 0 0,0 0-1,0 0 1,0 0 0,0-1-1,0 1 1,0 0-1,-1-1 1,1 0 3,3-4 72,2-4-29,0-1 1,-1 0-1,0 0 0,-1-1 0,-1 1 0,0-1 0,0 0 1,-1 0-1,-1 0 0,0-1-43,6-121 272,-28 268-331,4 8 123,20-104-128,-3-37 64,1 0 0,-1-1-1,0 1 1,1-1-1,-1 1 1,0 0 0,1-1-1,-1 1 1,1-1-1,-1 0 1,1 1 0,-1-1-1,1 1 1,-1-1-1,1 0 1,-1 1 0,1-1-1,0 0 1,-1 1-1,1-1 1,-1 0 0,1 0-1,0 0 1,-1 0-1,1 0 1,0 0 0,-1 1-1,1-1 1,0-1-1,-1 1 1,1 0 0,0 0-1,-1 0 1,1 0-1,0 0 1,-1-1 0,1 1-1,-1 0 1,1 0-1,0-1 1,-1 1 0,1-1-1,-1 1 1,1 0-1,-1-1 1,1 1 0,-1-1-1,0 1 1,1-1-1,-1 1 1,1-1-1,-1 0 1,0 1 0,6-10 54,-2 1 0,1-1 0,-1 1 0,0-1 0,-1-1 0,0 1 0,-1 0 0,0-1 0,-1 1 0,0-1 0,-1 1 0,0-1 0,0-3-54,0-4 77,3-103 168,-3 121-242,-1 1 0,1-1 0,0 0 0,0 1 1,0-1-1,-1 1 0,1-1 0,0 0 0,-1 0 0,1 1 0,0-1 0,0 0 0,-1 1 0,1-1 0,-1 0 1,1 0-1,0 0 0,-1 1 0,1-1 0,0 0 0,-1 0 0,1 0 0,-1 0 0,1 0 0,-1 0 0,1 0 1,0 0-1,-1 0 0,1 0 0,-1 0 0,1 0 0,-1 0 0,1 0 0,0 0 0,-1 0 0,1 0 1,-1-1-1,1 1 0,0 0 0,-1 0 0,1 0 0,0-1 0,-1 1 0,1 0 0,0-1 0,-1 1 0,1 0 1,0 0-1,0-1 0,-1 0-3,-7 28-22,2 0 0,1 0-1,1 0 1,1 1 0,1-1 0,2 1 0,0 3 22,0-30-3,0 0-1,0 0 1,0-1 0,0 1-1,0 0 1,0 0 0,0 0-1,0 0 1,0 0-1,0 0 1,1 0 0,-1 0-1,0-1 1,1 1 0,-1 0-1,0 0 1,1 0 0,-1-1-1,1 1 1,-1 0-1,1 0 1,0-1 0,-1 1-1,1-1 1,0 1 0,-1 0-1,1-1 1,0 1 0,0-1-1,0 0 1,-1 1-1,1-1 1,0 1 0,0-1-1,0 0 1,0 0 0,0 0-1,-1 0 1,1 1 0,0-1-1,0 0 1,0 0-1,0-1 1,0 1 0,0 0-1,0 0 1,0 0 0,-1-1-1,1 1 1,0 0 0,0-1-1,0 1 1,0 0-1,-1-1 1,1 1 0,0-1-1,-1 0 1,1 1 0,0-1-1,-1 0 1,1 1 0,0-1-1,-1 0 1,1 1-1,-1-2 4,7-8 15,-1-2-1,0 1 1,0-1 0,-1 0-1,-1 0 1,0 0-1,-1 0 1,0-1-1,-1 0 1,0 1-1,-1-13-14,0 18 6,0-1 0,0 0 0,-1 0 0,0 1-1,0-1 1,-1 0 0,0 0 0,-1 1-1,0-1 1,0 1 0,0-1 0,-3-5-6,4 13-36,0 0 1,0 0 0,0 0 0,0-1-1,1 1 1,-1 0 0,0 0 0,0 0-1,0 1 1,0-1 0,1 0-1,-1 0 1,0 0 0,0 0 0,0 1-1,1-1 1,-1 1 0,0-1 0,0 0-1,1 1 1,-1-1 0,0 1-1,1-1 1,-1 1 0,1 0 0,-1-1-1,0 1 1,1 0 0,-1-1 0,1 1-1,0 0 1,-1-1 0,1 1-1,0 0 1,-1 0 0,1 0 0,0-1-1,0 1 1,0 0 0,-1 0 0,1 0-1,0 0 1,0-1 0,1 2 35,-9 36-3136,8-16 1595</inkml:trace>
  <inkml:trace contextRef="#ctx0" brushRef="#br6" timeOffset="3.647">1150 630 4160,'-21'26'5248,"-1"11"-3595,15 125-1450,-16-116-1281,23-43 620</inkml:trace>
  <inkml:trace contextRef="#ctx0" brushRef="#br6" timeOffset="3.647">44 1959 3072,'0'0'976,"0"0"-587,0 0-143,0 0 111,0 0-149,0 0-64,0 0-69,0 0-22,0 0 48,-2 4 300,1-2 4249,7-40-3552,-4 37-3999,0-1 1552</inkml:trace>
  <inkml:trace contextRef="#ctx0" brushRef="#br7" timeOffset="3.647">498 2014 7136,'-7'-2'2656,"7"1"-2080,2-3-160,0 0-352,1-2-128,3-1-960</inkml:trace>
  <inkml:trace contextRef="#ctx0" brushRef="#br7" timeOffset="3.647">92 2054 4480,'-6'-5'4412,"17"-38"-3523,124-78-9,-113 91-624,-12 6-2832,-10 22 1915</inkml:trace>
  <inkml:trace contextRef="#ctx0" brushRef="#br7" timeOffset="3.647">166 1955 3552,'73'-74'4506,"-56"44"-4190,-13 21-236,1 1 1,-1-1-1,2 0 1,-1 1-1,1 0 0,1 1 1,-1-1-1,1 1 1,1 0-1,-1 1 0,7-4-80,32-15 437,-34 19-419,-1 0 1,1 0-1,-1-1 1,-1-1-1,1 0 0,-1 0 1,7-8-19,-7 4-35,0 1 0,1 0 0,0 0 0,0 1 0,1 1 0,1 0 0,0 1 0,0 0 0,8-3 35,71-41 213,-57 27 27,-69 43 272,-104 27-618,-91 61 580,222-102-483,0-1 1,-1 1-1,2 1 0,-1-1 0,1 1 0,-1 1 0,1-1 0,1 1 0,-1 0 0,1 0 1,0 0-1,-1 3 9,20-20-43,11-15 33,81-71 201,-87 84-180,0 2 0,1 0-1,0 1 1,1 1 0,0 1-1,5-1-10,123-24-5,-28-42-48,-19-3 159,-58 31-1834,-42 41-1669,-1 4 1760</inkml:trace>
  <inkml:trace contextRef="#ctx0" brushRef="#br7" timeOffset="3.647">692 1485 3488,'66'-82'4026,"44"-7"-2650,-99 80-1202,1-2 0,-2 0 1,0 0-1,0-1 0,-1 0 0,0-1 0,3-6-174,-5 7 39,0 0 1,1 0-1,1 1 0,0 0 1,0 1-1,1 0 1,1 0-1,-1 1 1,2 1-40,-5 3-6,0 1 0,0-1 1,0 0-1,-1 0 0,0-1 1,0 0-1,0 0 0,-1-1 1,0 1-1,0-1 0,0 0 1,-1-1-1,0 1 0,-1-1 1,0 1-1,3-9 6,12-38-122,-8 32-2743,-7 16 1847</inkml:trace>
  <inkml:trace contextRef="#ctx0" brushRef="#br7" timeOffset="3.647">1083 1106 3712,'7'-8'456,"0"0"-1,-1-1 1,0 0 0,0 0-1,-1 0 1,0-1 0,0 0-1,-1 0 1,1-5-456,0-1 109,0 1-1,2 0 1,-1 0 0,2 1-1,0 0 1,1 0 0,0 1-1,6-7-108,-1 5 25,-2-1 0,0-1 0,0 0 0,-2 0 0,0-1 0,1-6-25,3-5-86,-6 19 44</inkml:trace>
  <inkml:trace contextRef="#ctx0" brushRef="#br7" timeOffset="3.647">1139 932 3712,'41'-78'3936,"-6"14"-3488,50-82-166,-16 2-84,-36 109-924,-23 31 300</inkml:trace>
  <inkml:trace contextRef="#ctx0" brushRef="#br7" timeOffset="3.647">2451 301 4800,'-2'4'3345,"10"29"-2525,-3-22-676,1 0 0,0 0 1,0-1-1,1 0 0,1-1 0,0 0 0,0 0 0,0 0 1,5 2-145,49 61 393,-39-31-145,-14-25-193,0 1-1,1-1 1,1-1-1,0 0 1,1 0 0,12 10-55,-14-14-2635,-9-9 1718</inkml:trace>
  <inkml:trace contextRef="#ctx0" brushRef="#br7" timeOffset="3.647">2454 234 4384,'4'1'3529,"13"18"-2898,61 96 814,-66-102-1353,0 0 0,-1 0 0,-1 1 0,0 1 0,-1 0 0,0 0 0,-1 1 0,5 14-92,-12-25 1,2 6 11,0 0 0,1 0 0,0-1 0,0 1-1,1-1 1,1 0 0,0 0 0,0 0-1,1-1 1,0 0 0,1-1 0,-1 1 0,5 1-12,36 30-2070,-45-37 1292</inkml:trace>
  <inkml:trace contextRef="#ctx0" brushRef="#br7" timeOffset="3.647">2465 255 4224,'22'31'3512,"13"17"-3083,2-12 50,-26-25-242,0-1-1,-1 2 1,0-1 0,-1 1-1,0 1 1,6 10-237,65 119 901,-37-96-566,9 13-407,-29-13-3044,-21-40 2108</inkml:trace>
  <inkml:trace contextRef="#ctx0" brushRef="#br7" timeOffset="3.647">2489 301 4064,'7'6'3291,"9"11"-2625,7 0-113,-1 1 0,0 1 0,-2 1 0,0 1-1,-1 1 1,4 8-553,-7-8 259,1 0 0,2-2-1,-1 0 1,2-1 0,1-1-1,12 9-258,-20-17 37,-1 1-1,-1 0 0,1 1 0,-2 0 1,0 1-1,0 0 0,-1 1 0,-1 0 1,0 0-1,-1 1-36,-4-6-1219,-10-9-5263,2-4 4130</inkml:trace>
  <inkml:trace contextRef="#ctx0" brushRef="#br7" timeOffset="3.647">2491 303 3968,'85'61'3994,"-73"-52"-3878,-1 1 0,1 0 0,-2 1 0,0 0 0,0 1 0,-1 0 0,0 1 0,1 3-116,92 117 800,-29-16-322,-24-31-92,73 60 382,-110-125-889,23 39 86,-15-19-2763,-20-40 1358,0-1 464</inkml:trace>
  <inkml:trace contextRef="#ctx0" brushRef="#br7" timeOffset="3.647">2720 526 3072,'2'0'196,"1"0"-1,-1 0 1,0 0 0,0 0 0,1 1-1,-1-1 1,0 1 0,0 0 0,1-1 0,-1 1-1,0 0 1,0 0 0,0 0 0,0 1-1,0-1 1,0 0 0,-1 1 0,1-1-1,1 2-195,6 3 441,4 4-205,-1 1 0,1 1-1,-2 0 1,0 0 0,0 1 0,-1 0 0,-1 1 0,0 0 0,-1 0-1,0 1 1,-1 1-236,55 84 691,-39-69-552,-1 0-1,-2 1 1,17 35-139,-33-58 24,0 0-1,1 0 1,0 0-1,1-1 1,-1 1-1,2-2 1,-1 1-1,1-1 1,0 1-1,0-2 1,1 1-1,0-1 1,0-1-1,1 1 1,0-1-1,-1-1 1,6 2-24,37 22-3675,-46-24 2865</inkml:trace>
  <inkml:trace contextRef="#ctx0" brushRef="#br7" timeOffset="3.647">2868 723 4576,'27'89'4165,"-7"-54"-3734,2 0 1,1-2-1,1 0 0,2-2 0,1 0 0,1-2 1,25 18-432,137 108 1018,-173-142-1802,-17-13 684,0-1 0,0 1 0,0 0 0,0 0 0,-1 0-1,1 0 1,0-1 0,0 1 0,0 0 0,0 0-1,0 0 1,0 0 0,0-1 0,-1 1 0,1 0-1,0 0 1,0-1 0,0 1 0,0 0 0,0 0-1,0 0 1,0-1 0,0 1 0,0 0 0,0 0 0,0 0-1,0-1 1,0 1 0,0 0 0,1 0 0,-1-1-1,0 1 1,0 0 0,0 0 0,0 0 0,0 0-1,0-1 1,0 1 0,1 0 0,-1 0 0,0 0-1,0 0 1,0-1 0,0 1 0,1 0 0,-1 0 0,0 0-1,0 0 1,0 0 0,1 0 0,-1 0 0,0 0-1,0 0 1,0 0 0,1 0 0,-1 0 100,-3-6-1360</inkml:trace>
  <inkml:trace contextRef="#ctx0" brushRef="#br7" timeOffset="3.647">3002 918 4064,'6'5'4142,"6"9"-3376,-9-8-293,28 36 245,50 51 1012,76 45 163,-145-129-1761,0 0 0,1-1 0,0 0 0,0 0 0,1-2 0,0 0 0,0 0 1,1-1-133,71 34 63,50 62 321,-119-89-405,7 3-524,-7-9-2627,-14-5 2244</inkml:trace>
  <inkml:trace contextRef="#ctx0" brushRef="#br7" timeOffset="3.647">3147 1023 4160,'55'57'4862,"-18"-26"-4044,-10-4-243,-15-13-348,1-1 0,0 0 0,1-1 0,0 0 1,1-1-1,0-1 0,12 6-227,239 82 1989,-110-4-1274,-134-83-682,13 7-2989,-32-17 1986</inkml:trace>
  <inkml:trace contextRef="#ctx0" brushRef="#br7" timeOffset="3.647">3079 948 4224,'35'50'3888,"82"53"-2512,-77-58-1078,-29-31-248,1 0-1,1 0 1,0-1 0,1-1 0,1 0 0,9 6-50,126 66 283,-135-78-865,-9-4 236</inkml:trace>
  <inkml:trace contextRef="#ctx0" brushRef="#br7" timeOffset="3.647">3323 1159 3072,'8'10'477,"0"0"1,0 0-1,1-1 0,0 0 1,0-1-1,1 0 0,0-1 0,1 0 1,0 0-1,5 2-477,231 132 3339,-99-69-2273,-27-43-740,-63 2 154,-29-20-2880,-26-11 1824</inkml:trace>
  <inkml:trace contextRef="#ctx0" brushRef="#br6" timeOffset="3.647">39 1921 3968,'3'-3'6151,"10"-29"-5924,-10 22-191,0 0 0,1-1 0,0 1 0,0 1 0,1-1 0,1 1 0,-1-1 0,1 1 0,1 1-1,0 0 1,0 0 0,0 0 0,1 0 0,0 1 0,1 1-36,-2 1-193,61-50 432,-48 23-3341,-19 28 2185</inkml:trace>
  <inkml:trace contextRef="#ctx0" brushRef="#br6" timeOffset="3.647">41 1934 4576,'-5'-12'4229,"11"-23"-3952,-4 28-271,1 1-6</inkml:trace>
  <inkml:trace contextRef="#ctx0" brushRef="#br8" timeOffset="3.647">57 1940 5312,'-2'1'1952,"2"-1"-1504,-1 0-128,-1 0 448,4 0-480,-2 0 32,0 0-192,0 0 128,0 0-160,0 0-32,0 0-32,0 0-736,0 0 384</inkml:trace>
  <inkml:trace contextRef="#ctx0" brushRef="#br8" timeOffset="3.647">36 1975 4384,'0'0'1424,"-2"-4"2240,30-103-1728,-27 100-1929,1-1 0,0 1 1,0 0-1,1 0 1,0 1-1,0-1 1,0 0-1,1 1 0,0 0 1,1 0-1,-1 0 1,1 0-1,0 1 0,0 0 1,1 0-1,0 0 1,-1 1-1,5-3-7,-2 1-1251,-4 2-3615,-3 3 2546</inkml:trace>
  <inkml:trace contextRef="#ctx0" brushRef="#br8" timeOffset="3.647">34 1926 3392,'1'-7'3481,"5"-16"-2696,-1 8-541,-3 4-159,1 1 0,0 0 0,1 0 0,0 0 0,0 0 0,1 1 0,1-1 0,-1 1 0,2 1 0,-1-1 0,1 1 0,3-3-85,84-60 166,-39-6 42,-10 21-891,-42 55 262</inkml:trace>
  <inkml:trace contextRef="#ctx0" brushRef="#br8" timeOffset="3.647">12 1948 4896,'9'-27'4649,"1"4"-4130,19-85 697,-21 94-1060,0 0-1,1 0 1,0 1 0,1 0 0,1 0 0,7-6-156,11-14 297,-11 10-244,67-65 848,11 54-275,-22 13 124,40-33-120,27-44 713,-83 62-1097,-50 32-284</inkml:trace>
  <inkml:trace contextRef="#ctx0" brushRef="#br8" timeOffset="3.647">706 1344 4640,'15'-33'5607,"37"0"-4455,-19 14-509,-20 7-491,0-1 0,-1 0 0,0-1 0,-1 0 1,0-1-1,-2 0 0,0-1 0,0 0-152,-6 10 90,74-111 107,-5 13 193,-61 88-397,0 0 0,-2-1 1,0-1-1,-1 1 0,-1-2 0,0 1 1,-2-1-1,0 0 7,-1 7 0,17-40-985,-3 19-3002,-15 27 2767,3-4-454</inkml:trace>
  <inkml:trace contextRef="#ctx0" brushRef="#br8" timeOffset="3.647">1591 161 4384,'9'-9'6084,"37"-14"-4920,63-12 585,0-26-997,19 41-261,-54 9-267,30 10-215,-61 6-2717,-38-4 1695</inkml:trace>
  <inkml:trace contextRef="#ctx0" brushRef="#br8" timeOffset="3.647">2213 14 4160,'28'-5'6686,"33"19"-6262,-37-7 82,-14-4-402,-1 0 1,1 0 0,0 1 0,-1 0-1,0 0 1,0 1 0,-1 0 0,1 1-1,-1 0 1,0 1 0,0-1 0,-1 1 0,0 1-1,3 4-104,-2-4 22,-1-1 0,1 0 0,1 0 0,0-1-1,0 0 1,0 0 0,0-1 0,1 0 0,0 0 0,0-1-22,43 23 11,-45-21-21,0 1 1,0 1-1,0-1 1,-1 1 0,0 1-1,-1-1 1,0 1 0,0 0-1,1 5 10,31 41 213,57 34-272,-15 56 86,24-48-3766,-98-88 3190</inkml:trace>
  <inkml:trace contextRef="#ctx0" brushRef="#br8" timeOffset="3.647">2898 568 3488,'-3'1'5363,"9"19"-4598,100 91 456,26 84-64,-99-152-1135,60 61 255,-16-51-474,76 47 389,-139-90-183,0 0 1,1-1 0,0-1-1,1 0 1,0-1 0,0-1-1,0 0 1,1-1 0,0-1-1,5 1-9,-4-1 5,146 66 752,-154-66-751,0 0 0,0 0 0,0 1 0,-1 0 0,0 1 0,0 0 0,0 0 0,-1 1 0,4 4-6,-4-4-533,-1 0 0,1 0 0,0-1 0,0 0 0,1-1 1,0 0-1,0 0 0,0-1 0,0 0 0,1 0 0,1-1 533,-6-1-426</inkml:trace>
  <inkml:trace contextRef="#ctx0" brushRef="#br8" timeOffset="3.647">1571 194 3552,'0'0'1147,"0"0"-683,0 0-160,0 0 266,0 0-175,0 0-1,0 0-180,0 0-70,0 0-59,0 0-5,-8 0 2080,-15 17 400,-73 57 69,-4 60-1871,61-81-721,27-24-362,-2 0-1,-1-1 1,-1-1 0,-2 0-1,-1-1 326,15-19-1237,0 0 384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9-16T03:42:15.075"/>
    </inkml:context>
    <inkml:brush xml:id="br0">
      <inkml:brushProperty name="width" value="0.05" units="cm"/>
      <inkml:brushProperty name="height" value="0.05" units="cm"/>
      <inkml:brushProperty name="color" value="#333333"/>
    </inkml:brush>
    <inkml:brush xml:id="br1">
      <inkml:brushProperty name="width" value="0.05" units="cm"/>
      <inkml:brushProperty name="height" value="0.05" units="cm"/>
      <inkml:brushProperty name="color" value="#FFC114"/>
    </inkml:brush>
    <inkml:brush xml:id="br2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127 558 3136,'-7'13'3200,"7"-13"-3552</inkml:trace>
  <inkml:trace contextRef="#ctx0" brushRef="#br0" timeOffset="6267.998">70 577 3712,'-3'5'5702,"4"2"820,27-12-2192,17-11-2945,-37 14-1263,0-1 0,0 1 0,-1-1-1,1 0 1,-1-1 0,0 0 0,0 0 0,0 0 0,0-1-1,-1 0 1,5-6-122,57-89 1312,-63 94-1278,1 2 0,-1-1-1,1 0 1,1 1 0,-1 0-1,0 1 1,1 0 0,0 0-1,0 0 1,0 0 0,0 1-1,0 1 1,1-1 0,-1 1-1,1 0 1,1 1-34,56-8 373,-12 9-239,9 33 319,66 32 107,-57-16-245,-69-48-300,-1 0 0,0 0 0,1 0 0,-1 0 0,1 0 0,-1-1 0,1 1 0,0 0 0,0-1 0,0 0 0,0 1 0,0-1 0,0 0 0,0 0 0,0 0 0,1 0 0,-1 0 0,0 0 0,1-1 0,-1 1 0,0-1 0,1 0 0,-1 1 0,1-1 0,-1 0 0,0-1 0,1 1 0,-1 0 0,1-1 0,-1 1 0,0-1 0,1 0 0,-1 0 0,0 0 0,0 0 0,0 0 0,0 0 0,2-1-15,2-6-15,0 0-1,-1 0 1,0 0-1,0 0 1,-1-1-1,0 1 1,0-1-1,-1 0 1,0-1 0,-1 0 15,-3 6 15,0-1 1,0 0 0,-1 1 0,1-1-1,-1 1 1,0-1 0,-1 1 0,1 0-1,-1 0 1,0 0 0,0 0 0,0 0 0,0 1-1,-1-1 1,1 1 0,-1 0 0,0 0-1,0 0 1,0 1 0,0-1 0,-1 1-1,1 0 1,-1 0 0,1 1 0,-1-1 0,0 1-1,-2 0-15,4 0 1,-112-11 762,112 10-756,-1 1-1,1-1 1,0 0 0,-1 1-1,1-1 1,0-1 0,0 1 0,0 0-1,1-1 1,-1 1 0,1-1 0,-1 0-1,1 0 1,0 0 0,0 0 0,0 0-1,0-1 1,1 1 0,-2-3-7,-40-89-64,-37-12 132,70 96-67,7 6 6,-1 0 0,0 0 1,-1 0-1,1 1 0,-1-1 0,0 1 0,0 0 1,0 1-1,-1-1 0,1 1 0,-1 0 0,0 1 0,0-1 1,0 1-1,0 0 0,0 1 0,0-1 0,0 1 1,-1 0-1,1 1 0,0 0 0,-1 0 0,1 0 0,0 1 1,-1 0-1,-4 1-7,7-1-4,1 0 0,0 1 0,-1-1 0,1 1 0,0 0 0,0 0 0,0 0 0,0 0 0,1 1 1,-1-1-1,0 1 0,1 0 0,0 0 0,0-1 0,0 1 0,0 1 0,0-1 0,0 0 0,0 2 4,-17 58-219,10-40 385,5 0-166,0 1 0,-2-1 0,-1 0 0,-1-1 0,-1 0 0,-1 1 0,6-19 6,0 1 1,0 0 0,-1-1-1,0 0 1,0 0 0,0 0-1,0-1 1,-1 0-1,1 0 1,-1 0 0,0 0-1,0-1 1,0 0 0,0 0-1,-2-1-6,-21 10-30,10-4-4,14-6 36,0 1 0,0 0 0,0 0 0,0 0 0,0 1 0,0 0 0,1-1 0,-1 2 1,1-1-1,0 0 0,0 1 0,0 0 0,0 0 0,-2 4-2,3-1-31,-1 1 1,1 0-1,1 0 1,-1 0-1,2 0 1,-1 1-1,1-1 1,0 0-1,1 1 1,0-1-1,0 0 1,1 7 30,-1 7 248,0-19-258,0-1-1,0 0 1,0 0-1,0 0 1,0 0-1,0 1 1,0-1-1,1 0 1,-1 0-1,1 0 1,-1 0-1,1 0 1,0 0-1,0 0 1,0 0-1,0 0 1,0 0-1,1-1 1,-1 1-1,0 0 1,1-1-1,-1 1 0,1-1 1,0 1-1,-1-1 1,1 0-1,0 0 1,0 0-1,0 0 1,0 0-1,0 0 1,0 0-1,0-1 1,0 1-1,0-1 1,0 1-1,1-1 11,5-1-8,-1-1-1,1 0 0,-1 0 1,1 0-1,-1-1 0,0 0 1,0-1-1,0 0 1,-1 0-1,1 0 0,-1-1 1,0 0-1,0 0 1,-1 0-1,0-1 0,3-3 9,68-109 29,-55 80 43,-19 35-77,-1 2 7,0 1 1,-1 0 0,1-1 0,0 1 0,-1 0-1,1-1 1,-1 1 0,1 0 0,-1-1 0,1 1-1,-1-1 1,1 1 0,-1-1 0,1 0-1,-1 1 1,0-1 0,1 1 0,-1-1 0,0 0-1,0 1 1,1-1 0,-1 0 0,0 1 0,0-1-1,0 0 1,0 1 0,0-1 0,0 0 0,0 1-1,0-1 1,0 0 0,0 1 0,0-1-1,0 0 1,0 1 0,-1-1 0,1 0 0,0 1-1,0-1 1,-1 0 0,1 1 0,-1-1 0,1 1-1,0-1 1,-1 1 0,1-1 0,-1 1 0,1-1-1,-1 1 1,1-1 0,-1 1 0,0 0 0,1-1-1,-1 1 1,0 0 0,1-1 0,-1 1-1,1 0 1,-1 0 0,0 0 0,0 0 0,1 0-1,-1 0-2,-10-1-8,1 2-1,-1-1 1,1 1-1,0 1 1,-1 0-1,1 0 0,0 1 1,0 1-1,0 0 1,0 0-1,1 0 1,0 2-1,0-1 0,0 1 1,1 0-1,-1 1 1,1 0-1,1 0 0,-1 0 1,2 1-1,-1 1 1,1-1-1,-3 6 9,9-15-3,0 1 0,1 0 0,-1 0 1,0 0-1,0 0 0,1 0 0,-1 0 0,0 0 0,1 0 0,-1 0 0,0 0 0,0 0 1,1 0-1,-1 0 0,0 0 0,1 0 0,-1 0 0,0 0 0,0 0 0,1 0 0,-1 0 1,0 1-1,0-1 0,1 0 0,-1 0 0,0 0 0,0 0 0,0 1 0,1-1 0,-1 0 1,0 0-1,0 0 0,0 1 0,0-1 0,1 0 0,-1 0 0,0 1 0,0-1 0,0 0 1,0 0-1,0 1 0,0-1 0,0 0 0,0 1 0,0-1 0,0 0 0,0 0 0,0 1 1,0-1-1,0 0 0,0 1 0,0-1 0,0 0 0,0 0 0,0 1 0,0-1 0,0 0 1,0 0-1,-1 1 0,1-1 0,0 0 0,0 0 0,0 1 0,0-1 0,-1 0 1,1 0 2,25-13-232,-19 9 206,148-79-33,-154 82 66,0 1-1,0-1 0,0 1 0,0-1 0,0 1 0,0-1 0,0 1 0,0 0 0,0-1 0,0 1 0,-1-1 0,1 1 0,0 0 0,0-1 0,0 1 0,-1-1 0,1 1 0,0 0 0,0-1 0,-1 1 0,1 0 0,0-1 0,-1 1 0,1 0 0,0 0 0,-1-1 0,1 1 0,-1 0 0,1 0 0,0 0 1,-1 0-1,1-1 0,-1 1 0,1 0 0,-1 0 0,1 0 0,0 0 0,-1 0 0,1 0 0,-1 0 0,1 0 0,-1 0 0,1 0 0,0 0 0,-1 1 0,1-1 0,-1 0 0,1 0 0,-1 0 0,1 0 0,0 1 0,-1-1 0,1 0 0,0 1 0,-1-1 0,1 0 0,0 0 0,-1 1 0,1-1 0,0 0 1,-1 1-8,-7 0-10,0 0-1,0 1 1,0 0-1,0 0 0,0 1 1,0 0-1,0 1 1,1-1-1,0 2 0,-1-1 1,2 1-1,-1 0 0,0 0 1,1 0-1,0 1 1,0 0-1,1 1 0,0-1 1,0 1-1,0 0 0,1 0 1,0 0-1,0 1 1,1 0-1,0-1 0,0 1 1,1 0-1,0 2 12,1-9-6,1 0 1,-1 0-1,1 0 0,0 0 0,-1 0 1,1-1-1,0 1 0,0 0 0,0 0 1,-1 0-1,1 0 0,0 0 0,0 0 1,0 0-1,1 0 0,-1 0 0,0 0 1,0 0-1,0 0 0,1 0 0,-1-1 1,0 1-1,1 0 0,-1 0 0,1 0 1,-1 0-1,1-1 0,-1 1 0,1 0 1,0-1-1,-1 1 0,1 0 0,0-1 1,0 1-1,-1-1 0,1 1 0,0-1 1,0 1-1,0-1 0,0 1 0,-1-1 1,1 0-1,0 0 0,0 0 0,0 1 1,0-1-1,0 0 0,0 0 0,0 0 1,0 0 5,45-16-22,-25 2 33,-1-1 1,0-1-1,-2-1 0,0-1 1,-1 0-1,0-2 0,-2 0 1,2-3-12,-1-18 346,-18 40-335,1 0 0,-1 0 0,0 1 0,1-1 0,-1 1 0,0-1 0,1 1 0,-1-1 0,0 1 0,0 0 0,1 0 0,-1 0 0,0 0 0,0 0 0,1 0 0,-1 0 0,0 1 0,0-1 0,1 1 0,-1-1 0,0 1 0,1-1 0,-1 1 0,1 0 0,-1 0-11,-2 0 2,-18 5-26,12-5 11,1 1 0,0-1 0,-1 2 1,1-1-1,0 2 0,1-1 0,-1 1 1,0 0-1,1 1 0,0 0 1,0 0-1,0 1 0,1 0 0,0 0 1,0 0-1,1 1 0,-1 1 1,1-1-1,1 1 13,4-8-9,1 1-1,0-1 1,-1 1 0,1-1 0,0 1 0,0-1-1,-1 1 1,1 0 0,0-1 0,0 1 0,0-1-1,0 1 1,0 0 0,0-1 0,-1 1-1,2 0 1,-1-1 0,0 1 0,0-1 0,0 1-1,0 0 1,0-1 0,0 1 0,1 0 0,-1-1-1,0 1 1,1-1 0,-1 1 0,0-1 0,1 1-1,-1-1 1,0 1 0,1-1 0,-1 1 0,1-1-1,-1 0 1,1 1 0,-1-1 0,1 0-1,-1 1 1,1-1 0,0 0 0,-1 0 0,1 1-1,-1-1 1,1 0 0,0 0 0,-1 0 0,1 0-1,0 0 1,-1 0 0,1 0 0,-1 0 0,2 0 9,35-6-127,-9-5 148,-2-1 1,1-1-1,-1-1 0,-1-1 1,22-18-22,-41 28 15,1 1 0,0-1 0,-1-1 0,0 1 0,-1-1 0,1 0 0,-1 0 0,0 0 0,0-1 0,-1 0 0,0 0 0,0 0 0,-1-1 0,0 1 0,0-1 0,0 1 0,0-5-15,-3 10 9,0 1 0,0-1-1,0 0 1,-1 1 0,1-1-1,0 1 1,-1-1 0,1 1-1,-1-1 1,1 1 0,-1 0-1,0-1 1,1 1 0,-1-1-1,0 1 1,0 0 0,0 0-1,0 0 1,0-1 0,0 1-1,0 0 1,-1 0 0,1 1-1,0-1 1,-1 0 0,1 0-1,0 0 1,-1 1 0,1-1-1,-1 1 1,1-1-1,-1 1 1,1 0 0,-1 0-1,0-1 1,1 1 0,-1 0-1,1 0 1,-1 1 0,1-1-1,-1 0 1,1 0 0,-1 1-1,1-1 1,-1 1 0,1-1-1,-1 1 1,1 0 0,0 0-1,-1-1 1,1 1 0,0 0-1,-1 0 1,1 0 0,0 0-1,0 0 1,0 1 0,0-1-1,0 0 1,0 1 0,0 0-10,-10 10-95,1 1 0,0 1 0,1-1 0,0 2 0,1-1 1,-3 9 95,11-24-5,1 1 0,-1-1 0,0 1 0,1-1 1,-1 0-1,0 1 0,1-1 0,-1 1 1,0-1-1,1 1 0,-1-1 0,1 1 1,-1-1-1,1 1 0,-1-1 0,1 1 0,0 0 1,-1-1-1,1 1 0,-1 0 0,1 0 1,0-1-1,-1 1 0,1 0 0,0 0 1,-1 0-1,1 0 0,0 0 0,-1 0 0,1 0 1,0 0-1,-1 0 0,1 0 0,0 0 1,-1 0-1,1 0 0,0 1 0,-1-1 1,1 0-1,-1 1 0,1-1 0,0 0 1,-1 1-1,1-1 0,-1 0 0,1 1 0,-1-1 1,1 1-1,-1-1 0,1 1 0,-1-1 1,0 1-1,1 0 0,-1-1 0,0 1 1,1-1-1,-1 1 0,0 0 0,0-1 0,0 1 1,0 0-1,1-1 0,-1 1 0,0 0 1,0-1-1,0 1 5,80-129-21,-44 56 351,-36 71-326,-1 0 0,1-1 0,-1 1 0,0-1 0,0 1 0,1 0 0,-1-1 0,0 1 0,0 0 0,0 0 0,0 0 0,0 0 1,0 0-1,-1 0 0,1 0 0,0 0 0,0 0 0,-1 1 0,1-1 0,-1 0 0,1 1 0,0-1 0,-1 1 0,1-1 0,-1 1 0,1 0 0,-1 0 0,1 0 0,-1 0 0,0 0 0,1 0 0,-1 0 0,1 0 0,-1 1 0,1-1 0,-1 0 0,1 1 0,0-1 0,-1 1 0,1 0 0,-1-1 0,1 1 0,0 0 0,0 0 0,-1 0 0,1 0 0,0 0 0,0 0 1,0 1-6,-6 8 1,1 0-1,0 1 1,1 0-1,0 0 1,0 0-1,1 1 1,1-1-1,0 1 1,1 0-1,-1 7 1,2-15 0,-1 6-13,1-4-7,-1-1-1,1 1 0,0 0 0,0-1 0,0 1 0,1-1 0,0 1 1,0 0-1,1 0 0,-1-1 0,1 1 0,0-1 0,1 1 1,0-1-1,0 2 21,-1-7 0,0 1 0,1-1-1,-1 1 1,0-1 0,1 0 0,-1 1 0,1-1 0,-1 0 0,0 0 0,1 0-1,-1 0 1,1 0 0,-1 0 0,0 0 0,1-1 0,-1 1 0,1 0-1,-1-1 1,0 1 0,1-1 0,-1 0 0,0 1 0,0-1 0,0 0 0,1 0-1,-1 1 1,0-1 0,0 0 0,0 0 0,0-1 0,0 1 0,-1 0-1,1 0 1,0 0 0,0 0 0,-1-1 0,1 1 0,-1 0 0,1-1 0,-1 0 0,5-8 9,0-1 0,-1 1 1,0-1-1,-1 0 0,0 0 1,-1-1-1,0 1 0,-1 0 1,0-1-1,-1 1 0,0-1 1,-1-6-10,1 14 18,0 1 1,-1-1-1,1 1 1,-1-1 0,1 0-1,-1 1 1,0-1 0,0 1-1,-1 0 1,1-1 0,-1 1-1,1 0 1,-1 0 0,0 0-1,0 0 1,-1 0 0,1 0-1,0 0 1,-1 1 0,-2-3-19,3 6-4,1-1 1,-1 0-1,1 1 0,0-1 1,-1 1-1,1-1 1,0 1-1,-1-1 0,1 1 1,0 0-1,0 0 0,0 0 1,0 0-1,0 0 1,0 0-1,0 0 0,0 0 1,0 0-1,0 0 1,0 0-1,1 1 0,-1-1 1,0 0-1,1 0 0,-1 1 1,1-1-1,-1 1 1,1-1-1,0 0 0,0 1 1,0 0 3,-5 12-37,1 1 0,1-1 0,1 0 1,0 1-1,1 0 0,0-1 0,1 1 0,1 0 1,0 0-1,1 0 37,-1-13-8,-1-1 1,0 1-1,0 0 1,1-1-1,-1 1 1,1-1-1,-1 1 1,1 0-1,0-1 1,0 0-1,-1 1 1,1-1-1,0 1 1,0-1-1,0 0 0,1 0 1,-1 0-1,0 0 1,0 1-1,1-2 1,-1 1-1,1 0 1,-1 0-1,0 0 1,1-1-1,0 1 1,-1 0-1,1-1 1,-1 0-1,1 1 1,0-1-1,-1 0 1,1 0-1,0 0 1,-1 0-1,1 0 0,-1 0 1,1 0-1,0-1 1,-1 1-1,1-1 1,0 1-1,-1-1 1,1 1-1,-1-1 1,0 0-1,1 0 1,-1 0-1,1 0 1,-1 0-1,0 0 1,0 0-1,0 0 1,1-1-1,-1 1 1,0-2 7,7-8 57,0-2 0,-1 1 1,-1-1-1,0 0 1,-1-1-1,0 1 1,-1-1-1,-1 0 1,1-8-58,-7-44 31,3 64-19,0 0-1,-1 1 1,0-1-1,1 0 1,-1 0-1,0 1 1,0-1-1,0 0 1,0 1-1,0-1 1,0 1-1,0 0 1,-1-1-1,1 1 1,-1 0-1,1 0 1,-1-1-1,1 1 1,-1 1-1,1-1 1,-1 0-1,0 0 1,0 0-1,1 1 1,-1-1-1,0 1 1,0 0-1,0-1 1,0 1-1,0 0 1,1 0-1,-1 0 1,0 0-13,-2 2-5,1-1 0,-1 1-1,1 0 1,-1 0-1,1 1 1,0-1-1,0 1 1,0-1 0,0 1-1,1 0 1,-1 0-1,1 0 1,0 1-1,-1-1 1,1 0-1,1 1 1,-1-1 0,1 1-1,-1 0 1,1 0-1,0-1 1,0 1-1,0 0 1,1 0 0,0 0-1,0 0 1,0 0-1,0 3 7,-1-3-1,-1 9-31,0 1 0,0-1 0,2 1 0,-1-1 0,2 1 0,0-1 0,0 1 0,3 9 32,-3-21-6,0-1 0,0 1-1,0 0 1,0 0 0,0 0 0,0-1-1,0 1 1,0-1 0,1 1-1,-1-1 1,1 1 0,-1-1 0,1 0-1,0 0 1,-1 0 0,1 0-1,0 0 1,0 0 0,0 0 0,-1 0-1,1-1 1,0 1 0,0-1 0,0 0-1,0 1 1,0-1 0,0 0-1,0 0 1,0 0 0,0 0 0,0-1-1,0 1 1,0 0 0,0-1 0,0 0-1,0 1 1,0-1 0,0 0-1,0 0 1,-1 0 0,1 0 0,0 0-1,-1 0 1,1-1 0,-1 1 0,1-1-1,-1 1 1,0-1 0,0 1-1,1-1 1,0-1 6,6-9 31,-1-1 0,0 0 0,0 0 0,-1 0 0,-1-1 0,0 1 0,-1-2 0,-1 1 0,0 0 0,1-14-31,-3 25 5,-1 1 0,1 0 0,-1 0 0,1-1 1,-1 1-1,0 0 0,0 0 0,0-1 1,0 1-1,-1 0 0,1 0 0,0-1 0,-1 1 1,0 0-1,1 0 0,-1 0 0,0 0 1,0 0-1,0 0 0,-1 0 0,1 0 1,0 0-1,-1 0 0,1 0 0,-1 1 0,0-1 1,1 1-1,-1-1 0,0 1 0,0 0 1,0 0-1,0 0 0,0 0 0,0 0 1,0 0-1,0 0 0,-1 1 0,1-1 0,0 1 1,0-1-1,-1 1 0,1 0 0,0 0 1,0 0-1,-1 0 0,1 0 0,0 1 1,0-1-1,-1 1 0,1 0 0,0-1 0,-1 2-5,-2 3-8,1 0-1,0 0 0,0 1 0,0-1 0,1 1 1,0 0-1,0 0 0,1 0 0,-1 0 0,1 1 1,1-1-1,-1 1 0,1-1 0,0 1 0,0 0 0,1-1 1,0 1-1,0 0 0,2 4 9,-3-4-3,0-3-7,1-1 1,-1 1 0,1-1-1,-1 1 1,1-1 0,0 1-1,0 0 1,1-1 0,-1 1-1,1-1 1,0 1-1,0-1 1,0 0 0,0 1-1,0-1 1,1 0 0,-1 0-1,1 1 1,0-1-1,0 0 1,0-1 0,1 1-1,-1 0 1,1-1 0,-1 1-1,1-1 1,0 0 0,0 0-1,0 0 1,0 0-1,0-1 1,0 1 0,1-1-1,-1 0 1,1 0 0,-1 0-1,2 0 10,-2-1-4,0 0-1,0 0 1,-1 0-1,1-1 1,0 1-1,0-1 0,0 0 1,-1 0-1,1 0 1,-1 0-1,1 0 1,-1-1-1,1 1 1,-1-1-1,0 1 1,1-1-1,-1 0 1,0 0-1,0 0 1,0 0-1,-1-1 0,1 1 1,0 0-1,-1-1 1,0 1-1,1-1 1,-1 1-1,0-1 5,22-80 90,-28-1 67,4 81-149,1 1-1,-1 0 0,0 0 1,-1-1-1,1 1 1,0 0-1,-1 0 0,1 0 1,-1 1-1,1-1 1,-1 0-1,0 0 1,0 1-1,0-1 0,0 1 1,0 0-1,0-1 1,0 1-1,-1 0 0,1 0 1,0 1-1,0-1 1,-1 0-1,1 1 1,-1-1-1,1 1 0,-1 0 1,1 0-1,0 0 1,-1 0-1,1 0 1,-2 1-9,1-1-7,0 1-1,0 0 0,0 0 0,0 0 0,0 0 0,0 0 0,0 1 0,1-1 0,-1 1 0,0 0 0,1 0 0,0 0 1,-1 0-1,1 0 0,0 0 0,0 1 0,0-1 0,0 1 0,1 0 0,-1-1 0,1 1 0,-1 0 0,1 0 0,0 0 1,0 0-1,0 0 9,-12 81 82,21 3-254,-7-84 166,0 0 0,0-1 0,0 1 0,0 0 0,1 0 0,-1-1 0,1 1 0,-1-1 0,1 1-1,0-1 1,0 0 0,0 0 0,0 0 0,1 0 0,-1 0 0,0 0 0,1-1 0,0 1 0,-1-1 0,1 1 0,0-1 0,-1 0-1,1 0 1,0 0 0,0-1 0,0 1 0,2-1 6,-3 1 1,0-1 0,0 0 1,0-1-1,0 1 0,0 0 0,0-1 0,0 1 0,0-1 0,0 1 0,0-1 0,-1 0 1,1 0-1,0 0 0,0 0 0,-1 0 0,1 0 0,0 0 0,-1-1 0,0 1 1,1-1-1,-1 1 0,0-1 0,1 1 0,-1-1 0,0 0 0,0 1 0,-1-1 1,1 0-1,0 0 0,0 0 0,0-2-1,10-63 83,-9 57-63,-1 0 0,0 0 1,-1-1-1,0 1 0,-1 0 1,0 0-1,-1 0 0,0 0 1,0 0-1,-1 0 0,-1 1 1,1-1-1,-2 1 0,1 0 1,-1 0-1,-1-1-20,5 8-3,0 1 0,0 0 0,0-1 0,0 1 1,1 0-1,-1 0 0,-1 0 0,1 0 0,0 0 0,0 0 0,0 0 1,-1 0-1,1 1 0,0-1 0,-1 0 0,1 1 0,0-1 0,-1 1 1,1-1-1,-1 1 0,1 0 0,-1-1 0,1 1 0,-1 0 0,1 0 1,-1 0-1,1 0 0,-1 1 0,1-1 0,-1 0 0,1 1 0,-1-1 1,1 1-1,0-1 0,-1 1 0,1 0 0,0-1 0,-1 1 0,1 0 1,0 0-1,0 0 0,0 0 0,-1 0 0,1 0 0,0 0 0,1 0 1,-1 1-1,0-1 0,0 0 0,0 1 0,1-1 0,-1 0 0,1 1 1,-1-1-1,1 1 0,-1 0 3,-1 12-17,1-1-1,0 1 1,0 0 0,2-1 0,-1 1 0,2 0 0,0-1-1,1 1 1,2 9 17,-4-18-7,1 1 0,-1 0 0,1-1-1,0 1 1,0-1 0,0 1 0,1-1 0,0 0-1,0 0 1,0 0 0,1-1 0,-1 1 0,1-1 0,0 0-1,1 0 1,-1 0 0,1 0 0,-1-1 0,1 0-1,0 0 1,1 0 0,-1 0 0,1-1 7,-5-2-6,1 0 0,-1 0 0,1 0 0,-1 0-1,0-1 1,1 1 0,-1 0 0,1-1 0,-1 1 0,0-1 0,0 1 0,1-1 0,-1 0 0,0 0 0,0 1 0,0-1-1,1 0 1,-1 0 0,0 0 0,0 0 0,-1 0 0,1-1 0,0 1 0,0 0 0,0 0 0,-1 0 0,1-1 0,-1 1-1,1 0 1,-1-1 0,1 1 0,-1-1 0,0 1 0,0 0 0,0-1 0,0 1 0,0-1 6,3-59-136,-3 56 150,-16-77-2,15 80-68,0 0 0,0 0 0,0 0-1,0 0 1,0 0 0,0 0 0,-1 0 0,1 1 0,0-1 0,-1 0 0,0 1 0,1-1 0,-1 1-1,0 0 1,0-1 0,0 1 0,0 0 0,0 0 0,0 0 0,0 0 0,0 1 0,0-1 0,0 0-1,0 1 1,-1 0 0,1-1 0,0 1 0,0 0 0,0 0 0,-1 0 0,1 1 0,0-1-1,0 0 1,-1 1 0,1 0 56,1-1-357,0 1 0,0-1 0,1 1 0,-1 0 0,0-1-1,0 1 1,1 0 0,-1 0 0,1 0 0,-1-1 0,1 1 0,-1 0 0,1 0-1,-1 0 1,1 0 0,0 0 0,-1 0 0,1 0 0,0 0 0,0 0 0,0 0-1,0 0 1,0 0 0,0 0 0,0 0 0,0 0 0,0 0 0,0 0-1,1 0 1,-1 1 357,0 1-1323,2 12-2319</inkml:trace>
  <inkml:trace contextRef="#ctx0" brushRef="#br0" timeOffset="10756.17">305 491 6400,'0'-1'105,"0"1"1,0 0-1,0 0 1,0-1 0,0 1-1,0 0 1,0 0-1,0 0 1,0 0-1,0-1 1,0 1-1,0 0 1,0 0-1,0 0 1,-1-1 0,1 1-1,0 0 1,0 0-1,0 0 1,0 0-1,0 0 1,0-1-1,-1 1 1,1 0 0,0 0-1,0 0 1,0 0-1,-1 0 1,1 0-1,0 0 1,0 0-1,0 0 1,-1 0-1,1 0 1,0-1 0,0 1-1,0 0 1,-1 0-1,1 0 1,0 1-1,0-1 1,0 0-1,-1 0 1,1 0 0,0 0-1,0 0 1,0 0-1,-1 0 1,1 0-1,0 0 1,0 0-1,0 0 1,0 1-1,0-1 1,-1 0 0,1 0-1,0 0 1,0 0-1,0 1-105,1-21 2695,1 15-2414,1 0-1,1 0 0,-1 1 1,1-1-1,0 1 1,0 0-1,0 0 1,0 0-1,1 0 1,-1 1-1,1 0 0,0 0 1,0 0-1,0 1 1,1 0-1,-1 0 1,0 0-1,1 0-280,104-20 423,-110 22-422,63 0 1663,-85-1-1517,5 0-83,0 0 0,0 2-1,0-1 1,1 2 0,-1 0 0,0 1-1,1 1 1,-1 1 0,1 0-1,0 1 1,-14 8-64,8 2 336,37-22-230,-1 0 0,1 0 0,0 2 1,1 0-1,-1 0 0,1 2 0,0 0 0,15 0-106,4-2 63,82-1 209,-102 6-9,-23 0-9,-38-2-283,1 2 1,0 2-1,-1 2 0,1 1 0,-6 5 29,10-3-213,223-36 821,-2 19-346,-138 9-204,-15 2 22,-54-2-229,-1-1-1,0-2 1,1 0 0,-23-7 149,39 7-365,11 3 268,40 12 180,17 5 12,58 28 167,-64-16 0,-50-30-260,0-1 1,0 1-1,-1 0 0,1 0 1,-1-1-1,1 1 1,-1 0-1,0-1 1,1 1-1,-1 0 1,0-1-1,0 1 1,0-1-1,0 1 1,0 0-1,0-1 1,0 1-1,0-1 1,-1 1-1,1 0 1,-1-1-1,1 1 1,-1 0-1,1 0 0,-1-1 1,0 1-1,1 0 1,-1 0-3,-4-6-11,-1 1 0,1 0 0,-1 1 0,0-1 0,0 1 0,-1 0 0,0 1 1,1 0-1,-2 0 0,1 0 0,0 1 0,-1 0 0,1 0 0,-1 1 0,0 0 0,0 0 0,0 1 0,0 0 0,0 0 0,0 1 1,-1 0 10,8 0-2,0-1 1,0 1-1,0 0 1,0 0-1,0-1 1,0 1 0,0 0-1,0 0 1,1 0-1,-1 0 1,0 0-1,0 0 1,0 0 0,0 0-1,0 1 1,0-1-1,0 0 1,0 1-1,0-1 1,1 0 0,-1 1-1,0-1 1,0 1-1,0-1 1,1 1-1,-1-1 1,0 1 0,1 0-1,-1-1 1,0 1-1,1 0 1,-1 0-1,1 0 1,-1-1 0,1 1-1,-1 0 1,1 0-1,0 0 1,0 0-1,-1 0 1,1 0 0,0-1-1,0 1 1,0 0-1,0 0 1,0 0-1,0 0 1,0 0 0,0 0-1,0 0 1,0 0-1,1 0 1,-1 0-1,0 0 1,1-1 0,-1 2 1,13 14 61,0 0 0,1-1-1,1-1 1,0 0 0,1 0 0,0-2 0,1 0-61,-16-11 6,3 2 1,0 0 1,-1 0 0,1 0-1,0-1 1,1 1 0,-1-1-1,0 0 1,1 0 0,-1-1-1,1 0 1,-1 1 0,1-1-1,0-1 1,-1 1 0,1-1-1,1 0-7,-5-2 28,0 0-1,0 0 1,0 0-1,0 0 1,-1 0-1,1 0 1,-1-1-1,1 1 1,-1 0-1,0-1 1,0 1-1,0 0 1,0-1-1,0 1 1,0 0-1,0 0 1,-1-1-1,0 1 1,1 0 0,-1 0-1,0 0 1,0-1-1,0 1 1,0 0-1,0 0 1,-1 0-28,2 1 10,-3-5-11,1 1 1,-1 0-1,0-1 1,0 1-1,0 1 1,-1-1 0,0 0-1,0 1 1,0 0-1,0 0 1,-1 0 0,0 0-1,1 1 1,-1 0-1,-1 0 1,1 0 0,0 0-1,-1 1 1,1 0-1,-1 0 1,0 1-1,0-1 1,1 1 0,-1 1-1,0-1 1,-5 1 0,36 30-267,-22-26 275,0 0 1,0-1-1,1 1 0,-1-1 0,1 0 1,0 0-1,0 0 0,0 0 0,0-1 0,0 1 1,1-1-1,-1 0 0,1-1 0,-1 1 1,1-1-1,0 0 0,-1 0 0,1 0 0,0-1 1,0 1-1,0-1 0,0-1 0,-1 1 1,5-1-9,-8-1 17,0 0 0,0 0 0,0 0 0,-1 0 0,1 0 0,-1 0 0,0 0 0,1 0 0,-1 0 0,0 0 1,0 0-1,0 0 0,-1 0 0,1 0 0,0 0 0,-1 0 0,1 0 0,-1 0 0,0 0 0,0 0 0,0 1 1,0-1-1,0 0 0,0 0 0,0 1 0,0-1 0,-1 1 0,1-1 0,0 1 0,-1-1 0,0 1 1,1 0-1,-1 0 0,0 0 0,1 0 0,-1 0 0,0 0 0,0 0 0,-2 0-17,-37-7-133,40 9 113,1 1 1,0-1 0,0 1-1,0-1 1,0 0-1,0 1 1,0-1 0,0 1-1,0-1 1,0 1-1,1-1 1,-1 0 0,1 1-1,-1-1 1,1 1-1,-1-1 1,1 0 0,0 0-1,0 1 1,0-1-1,0 0 1,-1 0 0,1 0-1,1 0 1,-1 0-1,0 0 1,0 0 0,1 0 19,-2-1 4,44 40 194,-43-41-185,-1 1 1,0-1-1,1 1 1,-1-1 0,1 1-1,-1-1 1,0 0 0,1 1-1,-1-1 1,0 0 0,1 1-1,-1-1 1,0 0 0,0 1-1,0-1 1,0 0 0,0 1-1,0-1 1,0 0 0,0 0-1,0 1 1,0-1 0,0 0-1,0 1 1,0-1 0,-1 0-1,1 1 1,0-1 0,0 0-1,-1 1 1,1-1 0,-1 1-1,1-1 1,0 0 0,-1 1-1,1-1 1,-1 1 0,1-1-1,-1 1 1,0 0-1,1-1-12,-9-7-9,-1 1 1,1-1-1,-1 2 1,0-1-1,-1 2 1,1-1 0,-1 1-1,-1 1 1,1 0-1,0 0 1,-1 1-1,0 1 1,0 0 0,-8 0 7,-8-3 119,-43-2-465,71 7 336,1 0 0,-1 0 1,0 0-1,0 0 0,1 0 0,-1 0 1,0 0-1,0 0 0,0 0 0,1 1 1,-1-1-1,0 0 0,0 0 0,1 0 1,-1 0-1,0 1 0,0-1 0,0 0 0,0 0 1,1 0-1,-1 1 0,0-1 0,0 0 1,0 0-1,0 0 0,0 1 0,0-1 1,0 0-1,0 0 0,0 1 0,0-1 1,0 0-1,0 0 0,0 1 0,0-1 1,0 0-1,0 0 0,0 1 0,0-1 1,0 0-1,0 1 10,2-3 8,-1-1 1,1 1-1,-1 0 1,0 0-1,0 0 1,0-1-1,0 1 1,0 0-1,0-1 0,-1 1 1,1-1-1,-1 1 1,1-1-1,-1 1 1,0-1-1,0 1 1,0-1-1,-1 1 1,1-1-1,0 1 0,-1-1 1,0 1-1,0-1 1,1 1-1,-1 0 1,-1-1-9,0-6 31,1-2-33,0 0 1,-2 0-1,1 1 1,-1-1-1,-1 0 1,0 1-1,-1 0 1,0 0-1,0 0 1,-1 1 0,-2-4 1,8 31-166,1-11 139,0 5 17,1 0 0,0-1 0,0 1 0,1-1 0,1 1 1,0-1-1,0 0 0,1-1 0,0 1 0,1-1 0,0 0 1,1 0-1,0-1 0,2 2 10,-8-10 4,-1-1 1,0 1-1,0 0 1,1-1-1,-1 1 0,0-1 1,1 1-1,-1 0 1,0-1-1,1 1 0,-1-1 1,1 1-1,-1-1 1,1 1-1,-1-1 0,1 0 1,0 1-1,-1-1 1,1 0-1,-1 1 1,1-1-1,0 0 0,-1 0 1,1 0-1,0 1 1,-1-1-1,1 0 0,0 0 1,-1 0-1,1 0 1,0 0-1,0 0 1,-1 0-1,1-1 0,0 1 1,-1 0-1,1 0 1,0 0-1,-1-1 0,1 1 1,-1 0-1,1-1 1,0 1-1,-1 0 0,1-1 1,-1 1-1,1-1 1,-1 1-1,1-1 1,-1 1-1,0-1 0,1 1 1,-1-1-1,1 0 1,-1 1-1,0-1 0,0 1 1,1-1-5,-24-90 133,20 81-118,-1-6 43,-1-1 0,-1 1 0,0 0 1,-1 0-1,-1 0 0,0 1 0,-1 0 0,-3-2-58,31 73-213,-15-39 216,0 1 0,2-2 0,0 1 0,1-1 0,1 0 0,0 0 0,1-1 0,1 0 0,0 0-3,-1-3 97,-3-3 74,-8-22-45,-10-25-160,-49-127 340,52 152-448,12 19-228,16 29 357,-10-16 15,1-1 0,0 0-1,2-1 1,0 0 0,1-1 0,0 0 0,3 1-2,-15-17 4,5 6 12,-1 0 0,1-1 0,1 0 1,-1-1-1,1 1 0,0-1 0,0 0 0,0-1 0,5 2-15,-33-31 137,-66-84-138,87 110-4,0-1 0,0 1-1,0 0 1,0-1 0,-1 1 0,1 0 0,0-1-1,0 1 1,0 0 0,0-1 0,-1 1-1,1 0 1,0-1 0,0 1 0,0 0 0,-1-1-1,1 1 1,0 0 0,-1 0 0,1-1-1,0 1 1,0 0 0,-1 0 0,1 0-1,0 0 1,-1-1 0,1 1 0,-1 0 0,1 0-1,0 0 1,-1 0 0,1 0 0,0 0-1,-1 0 1,1 0 0,-1 0 0,1 0 0,0 0-1,-1 0 1,1 0 0,0 0 0,-1 0-1,1 1 1,0-1 0,-1 0 0,1 0 0,0 0-1,-1 0 1,1 1 0,0-1 0,-1 0-1,1 0 1,0 1 0,0-1 0,-1 0-1,1 1 1,0-1 0,0 0 0,0 1 4,2 23-289,4-12 276,0-1 0,1 1 0,0-1 1,1-1-1,0 1 0,1-1 0,0-1 1,0 0-1,1 0 0,0-1 0,1 0 1,0 0-1,0-1 0,0-1 0,1 0 1,0-1-1,0 0 0,8 2 13,8 1 178,-27-8-176,-1 0 0,1 0 0,-1 0 0,1 0 0,-1 0 1,0 0-1,1 0 0,-1 0 0,1 0 0,-1 0 0,0 0 1,1 0-1,-1 0 0,1 0 0,-1 0 0,0 0 1,1-1-1,-1 1 0,1 0 0,-1 0 0,0 0 0,1-1 1,-1 1-1,0 0 0,1 0 0,-1-1 0,0 1 1,0 0-1,1-1 0,-1 1 0,0 0 0,0-1 0,1 1 1,-1-1-1,0 1 0,0 0 0,0-1 0,0 1 1,0-1-1,0 1 0,1 0 0,-1-1 0,0 1 0,0-1 1,0 1-1,0-1 0,-1 1 0,1 0 0,0-1 0,0 1 1,0-1-1,0 1 0,0 0 0,0-1 0,-1 1 1,1-1-1,0 1 0,0 0 0,-1-1 0,1 1 0,0 0 1,0 0-1,-1-1-2,-19-22-261,31 55-177,-10-31 443,-1 0 0,1 0 0,0 0 0,-1-1 0,1 1 0,0 0 0,-1 0 0,1 0 0,0-1 0,0 1-1,0 0 1,0-1 0,0 1 0,0-1 0,0 1 0,0-1 0,0 0 0,0 1 0,0-1 0,0 0 0,0 0 0,0 0 0,0 1 0,0-1 0,0 0-1,1 0 1,-1-1 0,0 1 0,0 0 0,0 0 0,0-1 0,0 1 0,0 0 0,0-1 0,0 1 0,0-1 0,0 1 0,0-1 0,0 1 0,0-1-5,-11 0-32,9 5 29,0-1 1,1 1 0,0-1-1,0 1 1,0-1 0,0 1-1,0-1 1,1 1 0,0-1-1,0 0 1,0 1 0,0-1-1,0 0 1,0 0 0,1 1-1,0 0 3,15-33-186,-16 28 187,-1-1 0,1 1 0,-1-1 0,1 0 0,-1 1 0,0-1 0,0 1 0,0-1 0,0 0 0,0 1 0,0-1 0,0 0 0,0 1 0,-1-1 0,1 1 0,-1-1 0,1 0 0,-1 1 0,1 0 0,-1-1 0,0 1 0,0-1 0,0 1 0,0 0 0,0-1 0,0 1 0,0 0 0,0 0 0,-1 0 0,1 0 0,0 0 0,-1 0-1,1 2-6,0 0 0,0-1 0,0 1 0,0 0 1,1 0-1,-1 0 0,0 0 0,0 0 0,1 1 0,-1-1 1,0 0-1,1 0 0,0 0 0,-1 1 0,1-1 1,-1 0-1,1 0 0,0 1 0,0-1 0,0 0 1,0 0-1,0 1 0,0-1 0,0 0 0,0 1 1,1-1-1,-1 0 0,0 0 0,1 1 0,-1-1 1,1 0-1,-1 0 0,1 0 0,0 1 6,20 37-150,-20-38 151,-1-1-1,0 1 1,1 0-1,-1-1 1,1 1-1,-1-1 1,0 1-1,1-1 1,-1 1-1,1-1 1,0 1-1,-1-1 1,1 1-1,-1-1 1,1 0-1,0 1 1,-1-1-1,1 0 1,0 0-1,-1 1 1,1-1-1,0 0 1,-1 0-1,1 0 0,0 0 1,0 0-1,-1 0 1,1 0-1,0 0 1,-1 0-1,1 0 1,0 0-1,0-1 1,-1 1-1,1 0 1,0 0-1,-1-1 1,1 1-1,-1 0 1,1-1-1,0 1 1,-1-1-1,1 1 1,-1-1-1,1 1 1,-1-1-1,1 1 1,-1-1-1,0 1 1,1-1-1,-1 0 1,1 1-1,-1-1 1,0 0-1,0 1 0,1-2 1,-1 1-18,1 0 1,-1-1-1,1 1 1,-1 0-1,0-1 1,1 1 0,-1-1-1,0 1 1,0-1-1,0 1 1,0-1-1,0 1 1,-1 0 0,1-1-1,0 1 1,-1-1-1,1 1 1,-1 0-1,1-1 1,-1 1 0,0 0-1,1-1 1,-1 1-1,0 0 1,0 0-1,0 0 1,0 0 0,0 0-1,0 0 1,0 0-1,0 0 1,-1 0 0,0 0 15,-19 8-2886,16 0 205,0 3 820</inkml:trace>
  <inkml:trace contextRef="#ctx0" brushRef="#br1" timeOffset="25963.987">1 538 4736,'3'-6'8233,"2"-37"-7802,-4 25 302,19-75 520,-19 91-1208,0 0 1,1 0-1,-1 0 0,1 0 0,-1 0 1,1 0-1,0 0 0,0 1 0,0-1 0,0 1 1,0-1-1,0 1 0,0 0 0,1-1 1,-1 1-1,0 1 0,1-1 0,-1 0 0,1 0 1,-1 1-1,1 0 0,-1-1 0,1 1 1,-1 0-1,1 0 0,-1 0 0,1 1 0,1-1-45,26-3 483,53-18 301,-80 18-733,0 1 0,0-1-1,0 0 1,-1 0 0,1 0-1,-1 0 1,0 0 0,1 0-1,-1-1 1,-1 1 0,1-1-1,-1 0 1,1 1 0,-1-1-1,0 0 1,0 0 0,-1 0-1,1-2-50,7-35 165,19-53 220,-14 63-524,6-9 715,24 10-427,-37 29-111,1 1-1,0 0 1,-1 0-1,1 1 1,0-1-1,-1 2 0,1-1 1,0 1-1,-1 0 1,0 0-1,3 1-37,38 11-38,-41-13 60,-1 0 0,0 0 0,0 1 0,0 0 0,0 0 0,0 0 0,0 1 0,-1 0 0,1 0 0,-1 0 0,0 0 0,0 1 0,0-1 0,0 1 0,3 4-22,69 83 262,-26-10-241,-47-77-25,0 0-1,0 0 1,0-1-1,0 0 1,1 1 0,-1-1-1,1-1 1,0 1-1,0 0 1,0-1 0,0 0-1,0 0 1,1 0 0,-1 0-1,1-1 1,-1 0-1,1 0 5,53 3 75,-8 15 149,-49-19-212,1 0 0,0 1 0,0 0 0,0-1 0,0 1 0,0 0 0,-1 0 0,1 0 0,0 0 0,-1 0 0,1 0 0,-1 1 0,1-1 0,-1 0 0,0 1 0,1-1 0,-1 1 0,0-1 0,0 1 0,0 0 0,0 0 0,0-1 0,-1 1 0,1 0 0,0 0 0,-1 0 0,1 0 0,-1 0 0,0 0 0,0 0 0,0 0 0,0 0 0,0 0 0,0-1 0,0 1 0,-1 0 0,1 0 0,-1 0 0,1 0 0,-2 1-12,2 0-72,-12 35-1830,9-12-4465,4-17 3962</inkml:trace>
  <inkml:trace contextRef="#ctx0" brushRef="#br2" timeOffset="43787.836">227 570 5216,'10'-18'7681,"25"-9"-5271,-3 3-1429,4-11 144,-33 33-967,1 0-1,0 0 1,-1 0 0,1 1 0,0-1 0,0 1-1,0 0 1,0 0 0,0 0 0,0 1-1,0-1 1,0 1 0,0 0 0,0 0 0,0 0-1,0 1-157,-3-1 20,82 0 806,4 3-271,-84-3-531,-1 0-1,1 0 1,-1 0 0,1 0 0,-1 1-1,1-1 1,-1 1 0,0 0-1,1-1 1,-1 1 0,0 0-1,1 0 1,-1 1 0,0-1 0,0 0-1,0 1 1,0-1 0,0 1-1,0 0 1,0-1 0,-1 1-1,1 0 1,-1 0 0,1 0 0,-1 0-1,0 1 1,0-1-24,9 20-192,-8-21-4293,-1-1 2928</inkml:trace>
  <inkml:trace contextRef="#ctx0" brushRef="#br2" timeOffset="44727.797">636 502 4064,'4'1'4313,"7"3"-2189,16 21-337,-20-24-6193,-6-1 2476</inkml:trace>
  <inkml:trace contextRef="#ctx0" brushRef="#br2" timeOffset="46579.833">687 543 4736,'12'-1'7709,"11"1"-3114,36 9-2804,57 12-527,-108-17-4480,-7-3 2241</inkml:trace>
  <inkml:trace contextRef="#ctx0" brushRef="#br2" timeOffset="49731.926">649 489 4480,'4'-6'8623,"8"17"-8121,15 20-945,-23-28 209</inkml:trace>
  <inkml:trace contextRef="#ctx0" brushRef="#br2" timeOffset="50627.789">713 556 5408,'19'9'9404,"55"40"-9208,-11-3-1060,-58-43 288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A7874D-F87B-44C0-AEC8-ED9288FE7F31}" type="datetimeFigureOut">
              <a:rPr lang="en-US" smtClean="0"/>
              <a:t>9/25/2018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DFC534-D3A6-453D-9FC5-345346EEFA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816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1C0F4-7B01-40EB-A1B8-DB23AA4D4B6A}" type="datetimeFigureOut">
              <a:rPr lang="en-US" smtClean="0"/>
              <a:t>9/25/2018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8F87A-E2DB-4EF0-A165-FE99BEED6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422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1C0F4-7B01-40EB-A1B8-DB23AA4D4B6A}" type="datetimeFigureOut">
              <a:rPr lang="en-US" smtClean="0"/>
              <a:t>9/25/2018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8F87A-E2DB-4EF0-A165-FE99BEED6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800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1C0F4-7B01-40EB-A1B8-DB23AA4D4B6A}" type="datetimeFigureOut">
              <a:rPr lang="en-US" smtClean="0"/>
              <a:t>9/25/2018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8F87A-E2DB-4EF0-A165-FE99BEED6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204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1C0F4-7B01-40EB-A1B8-DB23AA4D4B6A}" type="datetimeFigureOut">
              <a:rPr lang="en-US" smtClean="0"/>
              <a:t>9/25/2018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8F87A-E2DB-4EF0-A165-FE99BEED6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738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1C0F4-7B01-40EB-A1B8-DB23AA4D4B6A}" type="datetimeFigureOut">
              <a:rPr lang="en-US" smtClean="0"/>
              <a:t>9/25/2018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8F87A-E2DB-4EF0-A165-FE99BEED6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983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1C0F4-7B01-40EB-A1B8-DB23AA4D4B6A}" type="datetimeFigureOut">
              <a:rPr lang="en-US" smtClean="0"/>
              <a:t>9/25/2018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8F87A-E2DB-4EF0-A165-FE99BEED6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932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1C0F4-7B01-40EB-A1B8-DB23AA4D4B6A}" type="datetimeFigureOut">
              <a:rPr lang="en-US" smtClean="0"/>
              <a:t>9/25/2018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8F87A-E2DB-4EF0-A165-FE99BEED6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65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1C0F4-7B01-40EB-A1B8-DB23AA4D4B6A}" type="datetimeFigureOut">
              <a:rPr lang="en-US" smtClean="0"/>
              <a:t>9/25/2018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8F87A-E2DB-4EF0-A165-FE99BEED6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154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1C0F4-7B01-40EB-A1B8-DB23AA4D4B6A}" type="datetimeFigureOut">
              <a:rPr lang="en-US" smtClean="0"/>
              <a:t>9/25/2018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8F87A-E2DB-4EF0-A165-FE99BEED6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9335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1C0F4-7B01-40EB-A1B8-DB23AA4D4B6A}" type="datetimeFigureOut">
              <a:rPr lang="en-US" smtClean="0"/>
              <a:t>9/25/2018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8F87A-E2DB-4EF0-A165-FE99BEED6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324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1C0F4-7B01-40EB-A1B8-DB23AA4D4B6A}" type="datetimeFigureOut">
              <a:rPr lang="en-US" smtClean="0"/>
              <a:t>9/25/2018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8F87A-E2DB-4EF0-A165-FE99BEED6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399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1C0F4-7B01-40EB-A1B8-DB23AA4D4B6A}" type="datetimeFigureOut">
              <a:rPr lang="en-US" smtClean="0"/>
              <a:t>9/25/2018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38F87A-E2DB-4EF0-A165-FE99BEED6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383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customXml" Target="../ink/ink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2.png"/><Relationship Id="rId7" Type="http://schemas.openxmlformats.org/officeDocument/2006/relationships/image" Target="../media/image65.png"/><Relationship Id="rId12" Type="http://schemas.openxmlformats.org/officeDocument/2006/relationships/image" Target="../media/image69.gif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png"/><Relationship Id="rId11" Type="http://schemas.microsoft.com/office/2007/relationships/hdphoto" Target="../media/hdphoto2.wdp"/><Relationship Id="rId5" Type="http://schemas.openxmlformats.org/officeDocument/2006/relationships/image" Target="../media/image60.png"/><Relationship Id="rId10" Type="http://schemas.openxmlformats.org/officeDocument/2006/relationships/image" Target="../media/image68.png"/><Relationship Id="rId4" Type="http://schemas.openxmlformats.org/officeDocument/2006/relationships/image" Target="../media/image63.png"/><Relationship Id="rId9" Type="http://schemas.openxmlformats.org/officeDocument/2006/relationships/image" Target="../media/image67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30.png"/><Relationship Id="rId4" Type="http://schemas.openxmlformats.org/officeDocument/2006/relationships/image" Target="../media/image7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10" Type="http://schemas.openxmlformats.org/officeDocument/2006/relationships/image" Target="../media/image30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30.png"/><Relationship Id="rId4" Type="http://schemas.openxmlformats.org/officeDocument/2006/relationships/image" Target="../media/image8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86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tif"/><Relationship Id="rId18" Type="http://schemas.openxmlformats.org/officeDocument/2006/relationships/image" Target="../media/image19.tif"/><Relationship Id="rId26" Type="http://schemas.openxmlformats.org/officeDocument/2006/relationships/image" Target="../media/image27.tif"/><Relationship Id="rId3" Type="http://schemas.openxmlformats.org/officeDocument/2006/relationships/image" Target="../media/image4.png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tif"/><Relationship Id="rId17" Type="http://schemas.openxmlformats.org/officeDocument/2006/relationships/image" Target="../media/image18.tif"/><Relationship Id="rId25" Type="http://schemas.openxmlformats.org/officeDocument/2006/relationships/image" Target="../media/image26.png"/><Relationship Id="rId2" Type="http://schemas.openxmlformats.org/officeDocument/2006/relationships/image" Target="../media/image3.jpg"/><Relationship Id="rId16" Type="http://schemas.openxmlformats.org/officeDocument/2006/relationships/image" Target="../media/image17.tif"/><Relationship Id="rId20" Type="http://schemas.openxmlformats.org/officeDocument/2006/relationships/image" Target="../media/image21.tif"/><Relationship Id="rId29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11" Type="http://schemas.openxmlformats.org/officeDocument/2006/relationships/image" Target="../media/image12.png"/><Relationship Id="rId24" Type="http://schemas.openxmlformats.org/officeDocument/2006/relationships/image" Target="../media/image25.tif"/><Relationship Id="rId5" Type="http://schemas.openxmlformats.org/officeDocument/2006/relationships/image" Target="../media/image6.png"/><Relationship Id="rId15" Type="http://schemas.openxmlformats.org/officeDocument/2006/relationships/image" Target="../media/image16.tif"/><Relationship Id="rId23" Type="http://schemas.openxmlformats.org/officeDocument/2006/relationships/image" Target="../media/image24.tif"/><Relationship Id="rId28" Type="http://schemas.openxmlformats.org/officeDocument/2006/relationships/image" Target="../media/image29.png"/><Relationship Id="rId10" Type="http://schemas.openxmlformats.org/officeDocument/2006/relationships/image" Target="../media/image11.png"/><Relationship Id="rId19" Type="http://schemas.openxmlformats.org/officeDocument/2006/relationships/image" Target="../media/image20.tif"/><Relationship Id="rId31" Type="http://schemas.openxmlformats.org/officeDocument/2006/relationships/image" Target="../media/image32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tif"/><Relationship Id="rId22" Type="http://schemas.openxmlformats.org/officeDocument/2006/relationships/image" Target="../media/image23.tif"/><Relationship Id="rId27" Type="http://schemas.openxmlformats.org/officeDocument/2006/relationships/image" Target="../media/image28.tif"/><Relationship Id="rId30" Type="http://schemas.openxmlformats.org/officeDocument/2006/relationships/customXml" Target="../ink/ink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0.png"/><Relationship Id="rId4" Type="http://schemas.openxmlformats.org/officeDocument/2006/relationships/image" Target="../media/image89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microsoft.com/office/2007/relationships/hdphoto" Target="../media/hdphoto4.wdp"/><Relationship Id="rId4" Type="http://schemas.openxmlformats.org/officeDocument/2006/relationships/image" Target="../media/image9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7" Type="http://schemas.openxmlformats.org/officeDocument/2006/relationships/image" Target="../media/image101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0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38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2.mp4"/><Relationship Id="rId7" Type="http://schemas.openxmlformats.org/officeDocument/2006/relationships/image" Target="../media/image4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9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6DAD5FD-A5EB-4828-A6F6-8D40671834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19174"/>
          <a:stretch/>
        </p:blipFill>
        <p:spPr>
          <a:xfrm>
            <a:off x="736858" y="1277495"/>
            <a:ext cx="7643594" cy="45059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6F1B2D-AE4C-46BC-ACC8-2CDDBF8032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501" y="231436"/>
            <a:ext cx="1567425" cy="15674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8492BA-F5D1-4FE0-A793-38B83BFDDF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65315"/>
            <a:ext cx="7772400" cy="1500200"/>
          </a:xfrm>
        </p:spPr>
        <p:txBody>
          <a:bodyPr>
            <a:normAutofit/>
          </a:bodyPr>
          <a:lstStyle/>
          <a:p>
            <a:r>
              <a:rPr lang="en-US" sz="4800" dirty="0"/>
              <a:t>Capturing Footage of Young Jovian Worlds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E9191A-E002-4B4F-B19D-902637F959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5580505"/>
            <a:ext cx="6858000" cy="748461"/>
          </a:xfrm>
        </p:spPr>
        <p:txBody>
          <a:bodyPr>
            <a:normAutofit fontScale="85000" lnSpcReduction="20000"/>
          </a:bodyPr>
          <a:lstStyle/>
          <a:p>
            <a:r>
              <a:rPr lang="en-US" sz="3000" dirty="0"/>
              <a:t>Jason Wang (Caltech)</a:t>
            </a:r>
          </a:p>
          <a:p>
            <a:r>
              <a:rPr lang="en-US" dirty="0"/>
              <a:t>As part of the Gemini Planet Imager Exoplanet Survey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D808AE3B-B8A4-4E23-95CD-25C53E61E0A0}"/>
                  </a:ext>
                </a:extLst>
              </p14:cNvPr>
              <p14:cNvContentPartPr/>
              <p14:nvPr/>
            </p14:nvContentPartPr>
            <p14:xfrm>
              <a:off x="3771469" y="1780978"/>
              <a:ext cx="2407320" cy="1402817"/>
            </p14:xfrm>
          </p:contentPart>
        </mc:Choice>
        <mc:Fallback xmlns=""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D808AE3B-B8A4-4E23-95CD-25C53E61E0A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39789" y="1745350"/>
                <a:ext cx="2457000" cy="145643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036929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695" y="629266"/>
            <a:ext cx="8092226" cy="1158437"/>
          </a:xfrm>
        </p:spPr>
        <p:txBody>
          <a:bodyPr>
            <a:noAutofit/>
          </a:bodyPr>
          <a:lstStyle/>
          <a:p>
            <a:r>
              <a:rPr lang="en-US" dirty="0"/>
              <a:t>The GPI Exoplanet Survey (GPIES)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C4D720-4A7F-427C-A99D-C5B01EC6C6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6" r="17758" b="3"/>
          <a:stretch/>
        </p:blipFill>
        <p:spPr>
          <a:xfrm>
            <a:off x="4902187" y="1793603"/>
            <a:ext cx="3253495" cy="4430216"/>
          </a:xfrm>
          <a:prstGeom prst="rect">
            <a:avLst/>
          </a:prstGeom>
          <a:effectLst/>
        </p:spPr>
      </p:pic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0FE4A7DC-AD88-4B2F-81DF-1A8679E744F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1352415"/>
              </p:ext>
            </p:extLst>
          </p:nvPr>
        </p:nvGraphicFramePr>
        <p:xfrm>
          <a:off x="486697" y="2438400"/>
          <a:ext cx="3845272" cy="37854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223860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774" y="199206"/>
            <a:ext cx="7886700" cy="1325563"/>
          </a:xfrm>
        </p:spPr>
        <p:txBody>
          <a:bodyPr/>
          <a:lstStyle/>
          <a:p>
            <a:r>
              <a:rPr lang="en-US" dirty="0"/>
              <a:t>The GPIES Data Cruncher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665" y="1362929"/>
            <a:ext cx="4981515" cy="43389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D00726F-21A6-4FBB-AB50-3B64D100E2CE}"/>
              </a:ext>
            </a:extLst>
          </p:cNvPr>
          <p:cNvSpPr txBox="1"/>
          <p:nvPr/>
        </p:nvSpPr>
        <p:spPr>
          <a:xfrm>
            <a:off x="59282" y="6460912"/>
            <a:ext cx="1480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Wang+ 2018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7A1041CC-5A78-4965-B2FC-9E02A96786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646" y="0"/>
            <a:ext cx="1462982" cy="14629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F8E394-51A2-4AD2-999F-5AA538EA94A2}"/>
              </a:ext>
            </a:extLst>
          </p:cNvPr>
          <p:cNvSpPr txBox="1"/>
          <p:nvPr/>
        </p:nvSpPr>
        <p:spPr>
          <a:xfrm>
            <a:off x="5045149" y="6406117"/>
            <a:ext cx="4300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Leads: Jason Wang &amp; Pauline Arriaga</a:t>
            </a:r>
          </a:p>
        </p:txBody>
      </p:sp>
    </p:spTree>
    <p:extLst>
      <p:ext uri="{BB962C8B-B14F-4D97-AF65-F5344CB8AC3E}">
        <p14:creationId xmlns:p14="http://schemas.microsoft.com/office/powerpoint/2010/main" val="9891626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244" y="120739"/>
            <a:ext cx="8181031" cy="1325563"/>
          </a:xfrm>
        </p:spPr>
        <p:txBody>
          <a:bodyPr/>
          <a:lstStyle/>
          <a:p>
            <a:r>
              <a:rPr lang="en-US" dirty="0"/>
              <a:t>The GPIES Data Infrastructure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7371" y="1326201"/>
            <a:ext cx="18004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 dirty="0"/>
              <a:t>Summit</a:t>
            </a:r>
          </a:p>
          <a:p>
            <a:pPr algn="ctr"/>
            <a:r>
              <a:rPr lang="en-US" sz="1400" dirty="0" err="1"/>
              <a:t>Quicklook</a:t>
            </a:r>
            <a:r>
              <a:rPr lang="en-US" sz="1400" dirty="0"/>
              <a:t> + Logging</a:t>
            </a:r>
          </a:p>
        </p:txBody>
      </p:sp>
      <p:cxnSp>
        <p:nvCxnSpPr>
          <p:cNvPr id="11" name="Straight Arrow Connector 10"/>
          <p:cNvCxnSpPr>
            <a:cxnSpLocks/>
          </p:cNvCxnSpPr>
          <p:nvPr/>
        </p:nvCxnSpPr>
        <p:spPr>
          <a:xfrm>
            <a:off x="959431" y="3148857"/>
            <a:ext cx="11488" cy="67487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cxnSpLocks/>
          </p:cNvCxnSpPr>
          <p:nvPr/>
        </p:nvCxnSpPr>
        <p:spPr>
          <a:xfrm>
            <a:off x="1732677" y="2533122"/>
            <a:ext cx="702142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 descr="http://www.underconsideration.com/brandnew/archives/dropbox_logo_detai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696" y="2066580"/>
            <a:ext cx="988198" cy="917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90367" y="4052703"/>
            <a:ext cx="15888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 dirty="0"/>
              <a:t>MySQL DB</a:t>
            </a:r>
          </a:p>
          <a:p>
            <a:pPr algn="ctr"/>
            <a:r>
              <a:rPr lang="en-US" sz="1400" dirty="0"/>
              <a:t>Metadata Logged</a:t>
            </a:r>
          </a:p>
        </p:txBody>
      </p:sp>
      <p:pic>
        <p:nvPicPr>
          <p:cNvPr id="18" name="Picture 4" descr="http://i.stack.imgur.com/9MYg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50" y="4859934"/>
            <a:ext cx="972515" cy="972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273413" y="1360143"/>
            <a:ext cx="16975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 dirty="0"/>
              <a:t>Dropbox</a:t>
            </a:r>
          </a:p>
          <a:p>
            <a:pPr algn="ctr"/>
            <a:r>
              <a:rPr lang="en-US" sz="1400" dirty="0"/>
              <a:t>Stored and Synced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0180" y="4846826"/>
            <a:ext cx="1798843" cy="998732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796904" y="4366663"/>
            <a:ext cx="16185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DB Web Frontend</a:t>
            </a:r>
          </a:p>
        </p:txBody>
      </p:sp>
      <p:cxnSp>
        <p:nvCxnSpPr>
          <p:cNvPr id="24" name="Straight Arrow Connector 23"/>
          <p:cNvCxnSpPr>
            <a:cxnSpLocks/>
          </p:cNvCxnSpPr>
          <p:nvPr/>
        </p:nvCxnSpPr>
        <p:spPr>
          <a:xfrm>
            <a:off x="3976833" y="2384205"/>
            <a:ext cx="54864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cxnSpLocks/>
          </p:cNvCxnSpPr>
          <p:nvPr/>
        </p:nvCxnSpPr>
        <p:spPr>
          <a:xfrm rot="10800000">
            <a:off x="3958265" y="2574510"/>
            <a:ext cx="54864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229" y="1634802"/>
            <a:ext cx="2391281" cy="2082806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4560786" y="1326200"/>
            <a:ext cx="24220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 dirty="0"/>
              <a:t>Data Cruncher</a:t>
            </a:r>
          </a:p>
          <a:p>
            <a:pPr algn="ctr"/>
            <a:r>
              <a:rPr lang="en-US" sz="1400" dirty="0"/>
              <a:t>Automated Data Processing</a:t>
            </a:r>
          </a:p>
        </p:txBody>
      </p:sp>
      <p:cxnSp>
        <p:nvCxnSpPr>
          <p:cNvPr id="28" name="Straight Arrow Connector 27"/>
          <p:cNvCxnSpPr>
            <a:cxnSpLocks/>
          </p:cNvCxnSpPr>
          <p:nvPr/>
        </p:nvCxnSpPr>
        <p:spPr>
          <a:xfrm flipH="1">
            <a:off x="1793294" y="2956164"/>
            <a:ext cx="2751484" cy="100433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 rot="20371173">
            <a:off x="2237669" y="3154389"/>
            <a:ext cx="15616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Query Data + DQ</a:t>
            </a:r>
          </a:p>
        </p:txBody>
      </p:sp>
      <p:pic>
        <p:nvPicPr>
          <p:cNvPr id="34" name="Picture 8" descr="http://www.gpiwiki.com/lib/tpl/vector/user/log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478" y="4840343"/>
            <a:ext cx="882651" cy="882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5646896" y="4048364"/>
            <a:ext cx="16798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 dirty="0"/>
              <a:t>Wiki</a:t>
            </a:r>
          </a:p>
          <a:p>
            <a:pPr algn="ctr"/>
            <a:r>
              <a:rPr lang="en-US" sz="1400" dirty="0"/>
              <a:t>Collaborative Docs</a:t>
            </a:r>
          </a:p>
        </p:txBody>
      </p:sp>
      <p:cxnSp>
        <p:nvCxnSpPr>
          <p:cNvPr id="36" name="Straight Arrow Connector 35"/>
          <p:cNvCxnSpPr>
            <a:cxnSpLocks/>
          </p:cNvCxnSpPr>
          <p:nvPr/>
        </p:nvCxnSpPr>
        <p:spPr>
          <a:xfrm>
            <a:off x="6091675" y="3510505"/>
            <a:ext cx="201520" cy="52037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6142707" y="3552238"/>
            <a:ext cx="11865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Autofill Docs</a:t>
            </a:r>
          </a:p>
        </p:txBody>
      </p:sp>
      <p:cxnSp>
        <p:nvCxnSpPr>
          <p:cNvPr id="39" name="Straight Arrow Connector 38"/>
          <p:cNvCxnSpPr>
            <a:cxnSpLocks/>
          </p:cNvCxnSpPr>
          <p:nvPr/>
        </p:nvCxnSpPr>
        <p:spPr>
          <a:xfrm>
            <a:off x="7142065" y="3357758"/>
            <a:ext cx="654401" cy="54948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26779" y="4743802"/>
            <a:ext cx="1677584" cy="1523126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7319670" y="4100439"/>
            <a:ext cx="16846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 dirty="0"/>
              <a:t>Slack</a:t>
            </a:r>
          </a:p>
          <a:p>
            <a:pPr algn="ctr"/>
            <a:r>
              <a:rPr lang="en-US" sz="1400" dirty="0"/>
              <a:t>Collaboration Chat</a:t>
            </a:r>
          </a:p>
        </p:txBody>
      </p:sp>
      <p:sp>
        <p:nvSpPr>
          <p:cNvPr id="46" name="TextBox 45"/>
          <p:cNvSpPr txBox="1"/>
          <p:nvPr/>
        </p:nvSpPr>
        <p:spPr>
          <a:xfrm rot="2326161">
            <a:off x="7167331" y="3297771"/>
            <a:ext cx="8322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Chatbot</a:t>
            </a:r>
            <a:endParaRPr lang="en-US" sz="900" dirty="0"/>
          </a:p>
        </p:txBody>
      </p:sp>
      <p:sp>
        <p:nvSpPr>
          <p:cNvPr id="56" name="TextBox 55"/>
          <p:cNvSpPr txBox="1"/>
          <p:nvPr/>
        </p:nvSpPr>
        <p:spPr>
          <a:xfrm>
            <a:off x="7663915" y="6457353"/>
            <a:ext cx="1480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Wang+ 2018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3847040" y="4356535"/>
            <a:ext cx="17219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/>
              <a:t>Realtime</a:t>
            </a:r>
            <a:r>
              <a:rPr lang="en-US" sz="1400" dirty="0"/>
              <a:t> </a:t>
            </a:r>
            <a:r>
              <a:rPr lang="en-US" sz="1400" dirty="0" err="1"/>
              <a:t>Quicklook</a:t>
            </a:r>
            <a:endParaRPr lang="en-US" sz="1400" dirty="0"/>
          </a:p>
        </p:txBody>
      </p:sp>
      <p:cxnSp>
        <p:nvCxnSpPr>
          <p:cNvPr id="59" name="Straight Arrow Connector 58"/>
          <p:cNvCxnSpPr>
            <a:cxnSpLocks/>
          </p:cNvCxnSpPr>
          <p:nvPr/>
        </p:nvCxnSpPr>
        <p:spPr>
          <a:xfrm flipH="1">
            <a:off x="4686705" y="3447275"/>
            <a:ext cx="382229" cy="65612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4921984" y="3597714"/>
            <a:ext cx="10839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Realtime</a:t>
            </a:r>
            <a:endParaRPr lang="en-US" sz="1400" dirty="0"/>
          </a:p>
          <a:p>
            <a:r>
              <a:rPr lang="en-US" sz="1400" dirty="0"/>
              <a:t>Reductions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2065039" y="4047862"/>
            <a:ext cx="3155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 dirty="0"/>
              <a:t>Web Frontend (Flask + Jinja2)</a:t>
            </a:r>
          </a:p>
        </p:txBody>
      </p:sp>
      <p:pic>
        <p:nvPicPr>
          <p:cNvPr id="1026" name="Picture 2" descr="Image result for nersc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9005" y="1879417"/>
            <a:ext cx="1318437" cy="88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6lli539m39y3hpkelqsm3c2fg-wpengine.netdna-ssl.com/wp-content/uploads/2013/07/SDSC-logo-hires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556" y="2593201"/>
            <a:ext cx="1355729" cy="34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7211501" y="1249541"/>
            <a:ext cx="1845377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 dirty="0"/>
              <a:t>Supercomputers</a:t>
            </a:r>
          </a:p>
          <a:p>
            <a:pPr algn="ctr"/>
            <a:r>
              <a:rPr lang="en-US" sz="1400" dirty="0"/>
              <a:t>Reprocess all data</a:t>
            </a:r>
          </a:p>
          <a:p>
            <a:pPr algn="ctr"/>
            <a:r>
              <a:rPr lang="en-US" sz="1400" dirty="0"/>
              <a:t>Auto planet detection</a:t>
            </a:r>
          </a:p>
        </p:txBody>
      </p:sp>
      <p:cxnSp>
        <p:nvCxnSpPr>
          <p:cNvPr id="41" name="Straight Arrow Connector 40"/>
          <p:cNvCxnSpPr>
            <a:cxnSpLocks/>
          </p:cNvCxnSpPr>
          <p:nvPr/>
        </p:nvCxnSpPr>
        <p:spPr>
          <a:xfrm flipV="1">
            <a:off x="6678826" y="2431309"/>
            <a:ext cx="790439" cy="3166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4" name="Picture 10" descr="https://upload.wikimedia.org/wikipedia/commons/thumb/6/6d/Gemini_South_01.jpg/220px-Gemini_South_01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68" t="4661" r="6987" b="1642"/>
          <a:stretch/>
        </p:blipFill>
        <p:spPr bwMode="auto">
          <a:xfrm>
            <a:off x="350950" y="2021866"/>
            <a:ext cx="1229499" cy="100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206" y="4650626"/>
            <a:ext cx="1939611" cy="19426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523" y="6549686"/>
            <a:ext cx="64508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With: Marshall Perrin, Dmitry </a:t>
            </a:r>
            <a:r>
              <a:rPr lang="en-US" sz="1200" dirty="0" err="1"/>
              <a:t>Savransky</a:t>
            </a:r>
            <a:r>
              <a:rPr lang="en-US" sz="1200" dirty="0"/>
              <a:t>, Pauline Arriaga, Jeff </a:t>
            </a:r>
            <a:r>
              <a:rPr lang="en-US" sz="1200" dirty="0" err="1"/>
              <a:t>Chilcote</a:t>
            </a:r>
            <a:r>
              <a:rPr lang="en-US" sz="1200" dirty="0"/>
              <a:t>, JB </a:t>
            </a:r>
            <a:r>
              <a:rPr lang="en-US" sz="1200" dirty="0" err="1"/>
              <a:t>Ruffio</a:t>
            </a:r>
            <a:r>
              <a:rPr lang="en-US" sz="1200" dirty="0"/>
              <a:t>, Christian </a:t>
            </a:r>
            <a:r>
              <a:rPr lang="en-US" sz="1200" dirty="0" err="1"/>
              <a:t>Marois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927945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639574" y="686960"/>
            <a:ext cx="2710553" cy="1998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564" y="355085"/>
            <a:ext cx="7886700" cy="840303"/>
          </a:xfrm>
        </p:spPr>
        <p:txBody>
          <a:bodyPr>
            <a:normAutofit/>
          </a:bodyPr>
          <a:lstStyle/>
          <a:p>
            <a:r>
              <a:rPr lang="en-US" sz="3600" dirty="0"/>
              <a:t>Benefits of The Data Infrastructure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0AF5FBE-6FA0-4F7A-BC1A-0BAEDC6D60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951" y="1195388"/>
            <a:ext cx="2554283" cy="255825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4ECC8B0-4FCB-4969-B069-8DA8F856681E}"/>
              </a:ext>
            </a:extLst>
          </p:cNvPr>
          <p:cNvSpPr txBox="1"/>
          <p:nvPr/>
        </p:nvSpPr>
        <p:spPr>
          <a:xfrm>
            <a:off x="117267" y="1364847"/>
            <a:ext cx="1684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Realtime Data Reduction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508EEE1-9F94-4738-BDA0-A4D726C5C260}"/>
              </a:ext>
            </a:extLst>
          </p:cNvPr>
          <p:cNvSpPr txBox="1"/>
          <p:nvPr/>
        </p:nvSpPr>
        <p:spPr>
          <a:xfrm>
            <a:off x="4316313" y="1263453"/>
            <a:ext cx="14678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Instrument Performance</a:t>
            </a:r>
          </a:p>
          <a:p>
            <a:r>
              <a:rPr lang="en-US" sz="1600" dirty="0"/>
              <a:t>(Bailey+ 2016)</a:t>
            </a:r>
          </a:p>
        </p:txBody>
      </p:sp>
      <p:grpSp>
        <p:nvGrpSpPr>
          <p:cNvPr id="17" name="Group">
            <a:extLst>
              <a:ext uri="{FF2B5EF4-FFF2-40B4-BE49-F238E27FC236}">
                <a16:creationId xmlns:a16="http://schemas.microsoft.com/office/drawing/2014/main" id="{380F96DC-4E20-4C66-A4F8-96DF544831D0}"/>
              </a:ext>
            </a:extLst>
          </p:cNvPr>
          <p:cNvGrpSpPr/>
          <p:nvPr/>
        </p:nvGrpSpPr>
        <p:grpSpPr>
          <a:xfrm>
            <a:off x="5274039" y="3809343"/>
            <a:ext cx="3828333" cy="3430581"/>
            <a:chOff x="0" y="4175135"/>
            <a:chExt cx="10489911" cy="9400042"/>
          </a:xfrm>
        </p:grpSpPr>
        <p:pic>
          <p:nvPicPr>
            <p:cNvPr id="18" name="nici_complete_contour01_only95_notitle_colortongue_ylog_bayesbd_gpies_bayesbd_xrange_gpi_methane.pdf" descr="nici_complete_contour01_only95_notitle_colortongue_ylog_bayesbd_gpies_bayesbd_xrange_gpi_methane.pdf">
              <a:extLst>
                <a:ext uri="{FF2B5EF4-FFF2-40B4-BE49-F238E27FC236}">
                  <a16:creationId xmlns:a16="http://schemas.microsoft.com/office/drawing/2014/main" id="{36A69361-E4B7-4782-AB24-19A49161C7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/>
            </a:blip>
            <a:srcRect t="30756"/>
            <a:stretch/>
          </p:blipFill>
          <p:spPr>
            <a:xfrm>
              <a:off x="0" y="4175135"/>
              <a:ext cx="10489911" cy="94000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" name="nici_complete_contour01_only95_notitle_colortongue_ylog_bayesbd_gpies_bayesbd_xrange_gpi_methane.pdf" descr="nici_complete_contour01_only95_notitle_colortongue_ylog_bayesbd_gpies_bayesbd_xrange_gpi_methane.pdf">
              <a:extLst>
                <a:ext uri="{FF2B5EF4-FFF2-40B4-BE49-F238E27FC236}">
                  <a16:creationId xmlns:a16="http://schemas.microsoft.com/office/drawing/2014/main" id="{64B51F95-BBD3-49A7-8271-DAD836472D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/>
            </a:blip>
            <a:srcRect l="53811" t="43849" r="43441" b="53923"/>
            <a:stretch>
              <a:fillRect/>
            </a:stretch>
          </p:blipFill>
          <p:spPr>
            <a:xfrm>
              <a:off x="5088135" y="5401822"/>
              <a:ext cx="288146" cy="3023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6DB88D02-2D07-433A-A1B0-604EDCE2B1AC}"/>
              </a:ext>
            </a:extLst>
          </p:cNvPr>
          <p:cNvSpPr txBox="1"/>
          <p:nvPr/>
        </p:nvSpPr>
        <p:spPr>
          <a:xfrm>
            <a:off x="4466469" y="3851929"/>
            <a:ext cx="16841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Unbiased Planet Population Constraints</a:t>
            </a:r>
          </a:p>
          <a:p>
            <a:r>
              <a:rPr lang="en-US" sz="1600" dirty="0"/>
              <a:t>(Nielsen+ in prep)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3CAB252-3CBC-4662-B9E5-FBEF01264414}"/>
              </a:ext>
            </a:extLst>
          </p:cNvPr>
          <p:cNvSpPr txBox="1"/>
          <p:nvPr/>
        </p:nvSpPr>
        <p:spPr>
          <a:xfrm>
            <a:off x="41628" y="4107837"/>
            <a:ext cx="17693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Automated Planet Detection</a:t>
            </a:r>
          </a:p>
          <a:p>
            <a:r>
              <a:rPr lang="en-US" sz="1600" dirty="0"/>
              <a:t>(</a:t>
            </a:r>
            <a:r>
              <a:rPr lang="en-US" sz="1600" dirty="0" err="1"/>
              <a:t>Ruffio</a:t>
            </a:r>
            <a:r>
              <a:rPr lang="en-US" sz="1600" dirty="0"/>
              <a:t>+ 2017)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4DA499E-C617-4F00-8E44-FF7419A528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523" y="76501"/>
            <a:ext cx="986431" cy="9864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789D37-0CA6-4D68-B65F-DF3C4AE2BC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0879" y="4024288"/>
            <a:ext cx="2421355" cy="23950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715D75-8B64-4620-B2C9-910432E0F1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39574" y="1284052"/>
            <a:ext cx="3137037" cy="224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4837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GPIES Haul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1137" y="4458699"/>
            <a:ext cx="1997913" cy="19617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53448" y="3756262"/>
            <a:ext cx="2483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/>
              <a:t>β</a:t>
            </a:r>
            <a:r>
              <a:rPr lang="en-US" dirty="0"/>
              <a:t> Pic b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3863" t="-337" r="5856" b="337"/>
          <a:stretch/>
        </p:blipFill>
        <p:spPr>
          <a:xfrm>
            <a:off x="2359184" y="1730718"/>
            <a:ext cx="2107058" cy="20895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93088" y="3786984"/>
            <a:ext cx="1284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HD 95086 b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5093"/>
          <a:stretch/>
        </p:blipFill>
        <p:spPr>
          <a:xfrm>
            <a:off x="4586518" y="1746495"/>
            <a:ext cx="2071467" cy="205659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148703" y="3801681"/>
            <a:ext cx="974947" cy="369332"/>
          </a:xfrm>
          <a:prstGeom prst="rect">
            <a:avLst/>
          </a:prstGeom>
          <a:noFill/>
          <a:ln w="38100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51 </a:t>
            </a:r>
            <a:r>
              <a:rPr lang="en-US" dirty="0" err="1"/>
              <a:t>Eri</a:t>
            </a:r>
            <a:r>
              <a:rPr lang="en-US" dirty="0"/>
              <a:t> b</a:t>
            </a:r>
            <a:endParaRPr lang="en-US" sz="1400" dirty="0">
              <a:solidFill>
                <a:schemeClr val="accent2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5632" y="4493182"/>
            <a:ext cx="2056502" cy="192723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009960" y="6420418"/>
            <a:ext cx="1152880" cy="369332"/>
          </a:xfrm>
          <a:prstGeom prst="rect">
            <a:avLst/>
          </a:prstGeom>
          <a:noFill/>
          <a:ln w="38100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HR 2562 B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442" y="4458699"/>
            <a:ext cx="2149356" cy="192612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901624" y="6405430"/>
            <a:ext cx="1053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HD 984 B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39902" y="6384828"/>
            <a:ext cx="942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PZ Tel B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rot="10800000">
            <a:off x="3035267" y="3394210"/>
            <a:ext cx="403291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004678" y="3302876"/>
            <a:ext cx="403291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5795763" y="5049128"/>
            <a:ext cx="403291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2522574" y="5371463"/>
            <a:ext cx="395511" cy="1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10800000">
            <a:off x="741345" y="5058644"/>
            <a:ext cx="403291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/>
          <a:srcRect l="8475" t="2960" r="11716" b="9943"/>
          <a:stretch/>
        </p:blipFill>
        <p:spPr>
          <a:xfrm>
            <a:off x="6852107" y="4493182"/>
            <a:ext cx="2000316" cy="1941228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7149989" y="6423364"/>
            <a:ext cx="1404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HD 206893 B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35392" y="1730718"/>
            <a:ext cx="1949353" cy="2089531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170828" y="3756262"/>
            <a:ext cx="1362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HR 8799 </a:t>
            </a:r>
            <a:r>
              <a:rPr lang="en-US" dirty="0" err="1"/>
              <a:t>cde</a:t>
            </a:r>
            <a:endParaRPr lang="en-US" sz="1400" dirty="0">
              <a:solidFill>
                <a:schemeClr val="accent2"/>
              </a:solidFill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7714613" y="2076713"/>
            <a:ext cx="403291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cxnSpLocks/>
          </p:cNvCxnSpPr>
          <p:nvPr/>
        </p:nvCxnSpPr>
        <p:spPr>
          <a:xfrm rot="10800000">
            <a:off x="8229516" y="2806582"/>
            <a:ext cx="403291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7699076" y="3366358"/>
            <a:ext cx="403291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rot="10800000">
            <a:off x="7512967" y="5276027"/>
            <a:ext cx="403291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748267" y="4085135"/>
            <a:ext cx="1624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Brown Dwarfs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878860" y="1336764"/>
            <a:ext cx="1316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Exoplanets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7719" y="1743079"/>
            <a:ext cx="2019527" cy="2063430"/>
          </a:xfrm>
          <a:prstGeom prst="rect">
            <a:avLst/>
          </a:prstGeom>
        </p:spPr>
      </p:pic>
      <p:cxnSp>
        <p:nvCxnSpPr>
          <p:cNvPr id="33" name="Straight Arrow Connector 32"/>
          <p:cNvCxnSpPr/>
          <p:nvPr/>
        </p:nvCxnSpPr>
        <p:spPr>
          <a:xfrm>
            <a:off x="863876" y="3141251"/>
            <a:ext cx="403291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>
            <a:extLst>
              <a:ext uri="{FF2B5EF4-FFF2-40B4-BE49-F238E27FC236}">
                <a16:creationId xmlns:a16="http://schemas.microsoft.com/office/drawing/2014/main" id="{803B5003-7FDC-4E37-B266-C1998F4FEF3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729" y="193691"/>
            <a:ext cx="1271573" cy="1271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4220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88451-38E3-4F0F-B633-6C75780E7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0212"/>
            <a:ext cx="7886700" cy="1325563"/>
          </a:xfrm>
        </p:spPr>
        <p:txBody>
          <a:bodyPr/>
          <a:lstStyle/>
          <a:p>
            <a:r>
              <a:rPr lang="en-US" dirty="0"/>
              <a:t>GPIES Spectral Library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2E25B8-3730-41F2-A424-63B9D71F24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635" y="1054968"/>
            <a:ext cx="8192467" cy="57975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7D332F-FEF7-4487-92E0-6D0C88E54C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646" y="0"/>
            <a:ext cx="1462982" cy="14629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E492942-9920-49B4-AEA8-72CE8682B209}"/>
              </a:ext>
            </a:extLst>
          </p:cNvPr>
          <p:cNvSpPr txBox="1"/>
          <p:nvPr/>
        </p:nvSpPr>
        <p:spPr>
          <a:xfrm>
            <a:off x="6422027" y="6464995"/>
            <a:ext cx="24365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Image Credit: Julien Rameau</a:t>
            </a:r>
          </a:p>
        </p:txBody>
      </p:sp>
    </p:spTree>
    <p:extLst>
      <p:ext uri="{BB962C8B-B14F-4D97-AF65-F5344CB8AC3E}">
        <p14:creationId xmlns:p14="http://schemas.microsoft.com/office/powerpoint/2010/main" val="4251351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22074-3FAC-4AFB-9562-586AA1816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8779"/>
            <a:ext cx="7886700" cy="1325563"/>
          </a:xfrm>
        </p:spPr>
        <p:txBody>
          <a:bodyPr/>
          <a:lstStyle/>
          <a:p>
            <a:r>
              <a:rPr lang="en-US" dirty="0"/>
              <a:t>Orbits of Imaged Planets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778E09-5D33-4C89-9366-04DA7F5F2B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065" y="1224227"/>
            <a:ext cx="3070721" cy="27083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78D5B2-1E93-4400-893D-B51321A9A0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4049" y="1197538"/>
            <a:ext cx="3087547" cy="27826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F8EEC8-FC79-4F48-BA5A-70FC07CBDC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9064" y="3932615"/>
            <a:ext cx="3070721" cy="27608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A620FD2-6BD4-4F9A-9E1E-26AB787BC4AE}"/>
              </a:ext>
            </a:extLst>
          </p:cNvPr>
          <p:cNvSpPr txBox="1"/>
          <p:nvPr/>
        </p:nvSpPr>
        <p:spPr>
          <a:xfrm>
            <a:off x="93650" y="1228868"/>
            <a:ext cx="11744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β</a:t>
            </a:r>
            <a:r>
              <a:rPr lang="en-US" dirty="0"/>
              <a:t> Pic b</a:t>
            </a:r>
          </a:p>
          <a:p>
            <a:r>
              <a:rPr lang="en-US" sz="1200" dirty="0"/>
              <a:t>Wang+ 2016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4CB052-3243-4C00-B958-E596D056C5CE}"/>
              </a:ext>
            </a:extLst>
          </p:cNvPr>
          <p:cNvSpPr txBox="1"/>
          <p:nvPr/>
        </p:nvSpPr>
        <p:spPr>
          <a:xfrm>
            <a:off x="93650" y="4024190"/>
            <a:ext cx="12895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51 Eri b</a:t>
            </a:r>
          </a:p>
          <a:p>
            <a:r>
              <a:rPr lang="en-US" sz="1200" dirty="0"/>
              <a:t>De Rosa+ 2015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4C7718-091A-468F-A3F4-16D305C6B8A9}"/>
              </a:ext>
            </a:extLst>
          </p:cNvPr>
          <p:cNvSpPr txBox="1"/>
          <p:nvPr/>
        </p:nvSpPr>
        <p:spPr>
          <a:xfrm>
            <a:off x="4173489" y="1224227"/>
            <a:ext cx="14409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HD 95086 b</a:t>
            </a:r>
          </a:p>
          <a:p>
            <a:r>
              <a:rPr lang="en-US" sz="1200" dirty="0"/>
              <a:t>Rameau+ 2016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BC217D-D886-4352-B514-6C354797DE7F}"/>
              </a:ext>
            </a:extLst>
          </p:cNvPr>
          <p:cNvSpPr txBox="1"/>
          <p:nvPr/>
        </p:nvSpPr>
        <p:spPr>
          <a:xfrm>
            <a:off x="4255570" y="4024190"/>
            <a:ext cx="16450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HR 8799 </a:t>
            </a:r>
            <a:r>
              <a:rPr lang="en-US" dirty="0" err="1"/>
              <a:t>bcde</a:t>
            </a:r>
            <a:endParaRPr lang="en-US" dirty="0"/>
          </a:p>
          <a:p>
            <a:r>
              <a:rPr lang="en-US" sz="1200" dirty="0"/>
              <a:t>Wang+ 2018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EB2065B-7733-4A0E-911B-EE7B0F4060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464" y="0"/>
            <a:ext cx="1267163" cy="12671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2AD33F-2C32-4379-93B7-866F732E28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0442" y="3932614"/>
            <a:ext cx="2849073" cy="266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6952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947EB-60ED-46BB-83E9-478F8EBFA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534025"/>
            <a:ext cx="7886700" cy="82232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β Pic 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377EBD-AD8D-4AE5-875D-DCEBD61D32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03" y="643466"/>
            <a:ext cx="6336593" cy="47524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BC9FF2-A733-45E1-9802-5CD780A3E7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464" y="0"/>
            <a:ext cx="1267163" cy="126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7732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Hill Sphere Transit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5557" y="1338263"/>
            <a:ext cx="5574919" cy="5239664"/>
          </a:xfrm>
          <a:prstGeom prst="rect">
            <a:avLst/>
          </a:prstGeom>
        </p:spPr>
      </p:pic>
      <p:cxnSp>
        <p:nvCxnSpPr>
          <p:cNvPr id="10" name="Straight Arrow Connector 9"/>
          <p:cNvCxnSpPr>
            <a:stCxn id="15" idx="3"/>
          </p:cNvCxnSpPr>
          <p:nvPr/>
        </p:nvCxnSpPr>
        <p:spPr>
          <a:xfrm>
            <a:off x="2383920" y="2557462"/>
            <a:ext cx="1383218" cy="0"/>
          </a:xfrm>
          <a:prstGeom prst="straightConnector1">
            <a:avLst/>
          </a:prstGeom>
          <a:ln w="22225">
            <a:solidFill>
              <a:schemeClr val="tx1"/>
            </a:solidFill>
            <a:headEnd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17" idx="3"/>
          </p:cNvCxnSpPr>
          <p:nvPr/>
        </p:nvCxnSpPr>
        <p:spPr>
          <a:xfrm>
            <a:off x="1994091" y="3262321"/>
            <a:ext cx="2249299" cy="0"/>
          </a:xfrm>
          <a:prstGeom prst="straightConnector1">
            <a:avLst/>
          </a:prstGeom>
          <a:ln w="22225">
            <a:solidFill>
              <a:schemeClr val="tx1"/>
            </a:solidFill>
            <a:headEnd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4851083" y="3905015"/>
            <a:ext cx="2354586" cy="14801"/>
          </a:xfrm>
          <a:prstGeom prst="straightConnector1">
            <a:avLst/>
          </a:prstGeom>
          <a:ln w="22225">
            <a:solidFill>
              <a:schemeClr val="tx1"/>
            </a:solidFill>
            <a:headEnd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24" idx="1"/>
          </p:cNvCxnSpPr>
          <p:nvPr/>
        </p:nvCxnSpPr>
        <p:spPr>
          <a:xfrm flipH="1">
            <a:off x="5297969" y="4591050"/>
            <a:ext cx="1907700" cy="0"/>
          </a:xfrm>
          <a:prstGeom prst="straightConnector1">
            <a:avLst/>
          </a:prstGeom>
          <a:ln w="22225">
            <a:solidFill>
              <a:schemeClr val="tx1"/>
            </a:solidFill>
            <a:headEnd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4691063" y="5381633"/>
            <a:ext cx="842962" cy="0"/>
          </a:xfrm>
          <a:prstGeom prst="straightConnector1">
            <a:avLst/>
          </a:prstGeom>
          <a:ln w="22225">
            <a:solidFill>
              <a:schemeClr val="tx1"/>
            </a:solidFill>
            <a:headEnd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76401" y="2372796"/>
            <a:ext cx="1707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2017 Apr 3 ± 7 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4668" y="3077655"/>
            <a:ext cx="1869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2017 June 20 ± 9 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205669" y="3735150"/>
            <a:ext cx="1811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2017 Aug 31 ± 11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205669" y="4406384"/>
            <a:ext cx="1821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2017 Nov 12 ± 13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852738" y="5196967"/>
            <a:ext cx="1754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2018 Jan 29 ± 15</a:t>
            </a:r>
          </a:p>
        </p:txBody>
      </p:sp>
      <p:sp>
        <p:nvSpPr>
          <p:cNvPr id="29" name="Right Brace 28"/>
          <p:cNvSpPr/>
          <p:nvPr/>
        </p:nvSpPr>
        <p:spPr>
          <a:xfrm>
            <a:off x="5919788" y="2742128"/>
            <a:ext cx="242887" cy="1120260"/>
          </a:xfrm>
          <a:prstGeom prst="rightBrac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6276975" y="3090629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Hard to see from ground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026965" y="6380922"/>
            <a:ext cx="1900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Wang et al. 2016</a:t>
            </a:r>
          </a:p>
        </p:txBody>
      </p:sp>
    </p:spTree>
    <p:extLst>
      <p:ext uri="{BB962C8B-B14F-4D97-AF65-F5344CB8AC3E}">
        <p14:creationId xmlns:p14="http://schemas.microsoft.com/office/powerpoint/2010/main" val="36425622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FDEFA0-F845-4A91-B6DB-8FA4D7B90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Hill Sphere Transit with HST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3870B5-F778-4605-AB3A-56B9E688CC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878" y="2457387"/>
            <a:ext cx="6479709" cy="41810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6CC92B9-F44D-4ED0-9680-01846446D7AF}"/>
              </a:ext>
            </a:extLst>
          </p:cNvPr>
          <p:cNvSpPr txBox="1"/>
          <p:nvPr/>
        </p:nvSpPr>
        <p:spPr>
          <a:xfrm>
            <a:off x="4121762" y="1991257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Nothing :(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9A28AF-24AF-4D2B-B01A-BB1B6B468010}"/>
              </a:ext>
            </a:extLst>
          </p:cNvPr>
          <p:cNvSpPr txBox="1"/>
          <p:nvPr/>
        </p:nvSpPr>
        <p:spPr>
          <a:xfrm>
            <a:off x="7026965" y="6380922"/>
            <a:ext cx="1690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Wang+ in prep</a:t>
            </a:r>
          </a:p>
        </p:txBody>
      </p:sp>
    </p:spTree>
    <p:extLst>
      <p:ext uri="{BB962C8B-B14F-4D97-AF65-F5344CB8AC3E}">
        <p14:creationId xmlns:p14="http://schemas.microsoft.com/office/powerpoint/2010/main" val="6436493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D1EC1-169A-4093-91D6-0F0D8B15C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288620"/>
          </a:xfrm>
        </p:spPr>
        <p:txBody>
          <a:bodyPr/>
          <a:lstStyle/>
          <a:p>
            <a:r>
              <a:rPr lang="en-US" dirty="0"/>
              <a:t>The GPIES Team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4CEE0C-9BCA-423A-82CA-3BF06354D9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4"/>
          <a:stretch/>
        </p:blipFill>
        <p:spPr>
          <a:xfrm>
            <a:off x="691723" y="1527090"/>
            <a:ext cx="7667946" cy="3884483"/>
          </a:xfrm>
          <a:prstGeom prst="rect">
            <a:avLst/>
          </a:prstGeom>
        </p:spPr>
      </p:pic>
      <p:sp>
        <p:nvSpPr>
          <p:cNvPr id="10" name="Shape 101">
            <a:extLst>
              <a:ext uri="{FF2B5EF4-FFF2-40B4-BE49-F238E27FC236}">
                <a16:creationId xmlns:a16="http://schemas.microsoft.com/office/drawing/2014/main" id="{E140EE5A-B504-4E00-A154-345EB9BF1B17}"/>
              </a:ext>
            </a:extLst>
          </p:cNvPr>
          <p:cNvSpPr/>
          <p:nvPr/>
        </p:nvSpPr>
        <p:spPr>
          <a:xfrm>
            <a:off x="1703221" y="5628406"/>
            <a:ext cx="5904828" cy="1047242"/>
          </a:xfrm>
          <a:prstGeom prst="rect">
            <a:avLst/>
          </a:prstGeom>
          <a:solidFill>
            <a:srgbClr val="FFFFFF"/>
          </a:solidFill>
          <a:ln w="25400">
            <a:solidFill>
              <a:srgbClr val="094C69">
                <a:alpha val="25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latin typeface="+mn-lt"/>
                <a:ea typeface="+mn-ea"/>
                <a:cs typeface="+mn-cs"/>
                <a:sym typeface="Helvetica Light"/>
              </a:defRPr>
            </a:pPr>
            <a:endParaRPr kumimoji="0" sz="168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1" name="nsf_nobkgd.png">
            <a:extLst>
              <a:ext uri="{FF2B5EF4-FFF2-40B4-BE49-F238E27FC236}">
                <a16:creationId xmlns:a16="http://schemas.microsoft.com/office/drawing/2014/main" id="{301F3AFA-BBE9-45A0-976D-AFBF5403E697}"/>
              </a:ext>
            </a:extLst>
          </p:cNvPr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46617" y="6025313"/>
            <a:ext cx="644375" cy="6480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pasted-image-filtered.png">
            <a:extLst>
              <a:ext uri="{FF2B5EF4-FFF2-40B4-BE49-F238E27FC236}">
                <a16:creationId xmlns:a16="http://schemas.microsoft.com/office/drawing/2014/main" id="{2CA2C6DB-2D3C-44E4-A477-716006F4CFED}"/>
              </a:ext>
            </a:extLst>
          </p:cNvPr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73907" y="6158990"/>
            <a:ext cx="607904" cy="49142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" name="Group 129">
            <a:extLst>
              <a:ext uri="{FF2B5EF4-FFF2-40B4-BE49-F238E27FC236}">
                <a16:creationId xmlns:a16="http://schemas.microsoft.com/office/drawing/2014/main" id="{F8271E59-1370-4E99-9F9B-2BF1F796950E}"/>
              </a:ext>
            </a:extLst>
          </p:cNvPr>
          <p:cNvGrpSpPr/>
          <p:nvPr/>
        </p:nvGrpSpPr>
        <p:grpSpPr>
          <a:xfrm>
            <a:off x="1795996" y="5673456"/>
            <a:ext cx="5683881" cy="923783"/>
            <a:chOff x="0" y="0"/>
            <a:chExt cx="10024205" cy="1629199"/>
          </a:xfrm>
        </p:grpSpPr>
        <p:pic>
          <p:nvPicPr>
            <p:cNvPr id="14" name="pasted-image.png">
              <a:extLst>
                <a:ext uri="{FF2B5EF4-FFF2-40B4-BE49-F238E27FC236}">
                  <a16:creationId xmlns:a16="http://schemas.microsoft.com/office/drawing/2014/main" id="{8120E6DB-58C7-409B-9969-69F510E424A2}"/>
                </a:ext>
              </a:extLst>
            </p:cNvPr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78705"/>
              <a:ext cx="1656586" cy="3471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" name="pasted-image.gif">
              <a:extLst>
                <a:ext uri="{FF2B5EF4-FFF2-40B4-BE49-F238E27FC236}">
                  <a16:creationId xmlns:a16="http://schemas.microsoft.com/office/drawing/2014/main" id="{D1D8B6E6-4243-4E07-8991-CFD855CF12E2}"/>
                </a:ext>
              </a:extLst>
            </p:cNvPr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856233" y="1224918"/>
              <a:ext cx="717407" cy="3587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" name="pasted-image.png">
              <a:extLst>
                <a:ext uri="{FF2B5EF4-FFF2-40B4-BE49-F238E27FC236}">
                  <a16:creationId xmlns:a16="http://schemas.microsoft.com/office/drawing/2014/main" id="{1E418739-E493-4AF0-8C8D-65A3A1E40B02}"/>
                </a:ext>
              </a:extLst>
            </p:cNvPr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3598221" y="1179340"/>
              <a:ext cx="669109" cy="4117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" name="pasted-image.png">
              <a:extLst>
                <a:ext uri="{FF2B5EF4-FFF2-40B4-BE49-F238E27FC236}">
                  <a16:creationId xmlns:a16="http://schemas.microsoft.com/office/drawing/2014/main" id="{CEB0BF3A-8488-4FD2-A05F-AE1872C1761D}"/>
                </a:ext>
              </a:extLst>
            </p:cNvPr>
            <p:cNvPicPr/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1224918"/>
              <a:ext cx="860887" cy="3587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" name="pasted-image.png">
              <a:extLst>
                <a:ext uri="{FF2B5EF4-FFF2-40B4-BE49-F238E27FC236}">
                  <a16:creationId xmlns:a16="http://schemas.microsoft.com/office/drawing/2014/main" id="{79D3A6C0-33A0-4B97-B186-F957CF83899B}"/>
                </a:ext>
              </a:extLst>
            </p:cNvPr>
            <p:cNvPicPr/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5056819" y="79585"/>
              <a:ext cx="866605" cy="3003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" name="pasted-image.png">
              <a:extLst>
                <a:ext uri="{FF2B5EF4-FFF2-40B4-BE49-F238E27FC236}">
                  <a16:creationId xmlns:a16="http://schemas.microsoft.com/office/drawing/2014/main" id="{5FF2BB00-974C-44BD-809A-4B706085F801}"/>
                </a:ext>
              </a:extLst>
            </p:cNvPr>
            <p:cNvPicPr/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8558648" y="40632"/>
              <a:ext cx="1465558" cy="3587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" name="pasted-image.png">
              <a:extLst>
                <a:ext uri="{FF2B5EF4-FFF2-40B4-BE49-F238E27FC236}">
                  <a16:creationId xmlns:a16="http://schemas.microsoft.com/office/drawing/2014/main" id="{2322AF4D-B30B-4C17-92CA-04CB12AD59F0}"/>
                </a:ext>
              </a:extLst>
            </p:cNvPr>
            <p:cNvPicPr/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4868312" y="604664"/>
              <a:ext cx="1248824" cy="4162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" name="pasted-image.tif">
              <a:extLst>
                <a:ext uri="{FF2B5EF4-FFF2-40B4-BE49-F238E27FC236}">
                  <a16:creationId xmlns:a16="http://schemas.microsoft.com/office/drawing/2014/main" id="{414ED5D2-BA84-422F-AC28-51E735D8A5F1}"/>
                </a:ext>
              </a:extLst>
            </p:cNvPr>
            <p:cNvPicPr/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1060049" y="1192040"/>
              <a:ext cx="703920" cy="43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" name="pasted-image.tif">
              <a:extLst>
                <a:ext uri="{FF2B5EF4-FFF2-40B4-BE49-F238E27FC236}">
                  <a16:creationId xmlns:a16="http://schemas.microsoft.com/office/drawing/2014/main" id="{23A837E0-7DFA-4E3E-BAE7-70ABD8719472}"/>
                </a:ext>
              </a:extLst>
            </p:cNvPr>
            <p:cNvPicPr/>
            <p:nvPr/>
          </p:nvPicPr>
          <p:blipFill>
            <a:blip r:embed="rId13">
              <a:extLst/>
            </a:blip>
            <a:srcRect t="19847" b="12834"/>
            <a:stretch>
              <a:fillRect/>
            </a:stretch>
          </p:blipFill>
          <p:spPr>
            <a:xfrm>
              <a:off x="6306990" y="1212309"/>
              <a:ext cx="1181634" cy="3713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" name="search?q=stsci+logo&amp;client=safari&amp;rls=en&amp;tbm=isch&amp;imgil=4g-9vYFnys4VGM%253A%253BGAQStOGQYBmKOM%253Bhttp%25253A%25252F%25252Fwww.stsci.tiff">
              <a:extLst>
                <a:ext uri="{FF2B5EF4-FFF2-40B4-BE49-F238E27FC236}">
                  <a16:creationId xmlns:a16="http://schemas.microsoft.com/office/drawing/2014/main" id="{6C68EAD0-6F79-4D6E-9892-FEED6DD5A3D8}"/>
                </a:ext>
              </a:extLst>
            </p:cNvPr>
            <p:cNvPicPr/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4440552" y="1164670"/>
              <a:ext cx="747205" cy="4538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" name="pasted-image.tif">
              <a:extLst>
                <a:ext uri="{FF2B5EF4-FFF2-40B4-BE49-F238E27FC236}">
                  <a16:creationId xmlns:a16="http://schemas.microsoft.com/office/drawing/2014/main" id="{7B0BBB6A-1795-4F4B-BB8E-D88826F751F6}"/>
                </a:ext>
              </a:extLst>
            </p:cNvPr>
            <p:cNvPicPr/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3321634" y="611288"/>
              <a:ext cx="1403892" cy="403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" name="pasted-image.tif">
              <a:extLst>
                <a:ext uri="{FF2B5EF4-FFF2-40B4-BE49-F238E27FC236}">
                  <a16:creationId xmlns:a16="http://schemas.microsoft.com/office/drawing/2014/main" id="{59F6F549-3DEB-462E-8BB6-B5FB31559C0B}"/>
                </a:ext>
              </a:extLst>
            </p:cNvPr>
            <p:cNvPicPr/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1497499" y="611288"/>
              <a:ext cx="1611998" cy="403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" name="pasted-image.tif">
              <a:extLst>
                <a:ext uri="{FF2B5EF4-FFF2-40B4-BE49-F238E27FC236}">
                  <a16:creationId xmlns:a16="http://schemas.microsoft.com/office/drawing/2014/main" id="{07D635C7-50F4-4756-B05B-ADB01A1ED7DE}"/>
                </a:ext>
              </a:extLst>
            </p:cNvPr>
            <p:cNvPicPr/>
            <p:nvPr/>
          </p:nvPicPr>
          <p:blipFill>
            <a:blip r:embed="rId17">
              <a:extLst/>
            </a:blip>
            <a:srcRect t="13772" b="13772"/>
            <a:stretch>
              <a:fillRect/>
            </a:stretch>
          </p:blipFill>
          <p:spPr>
            <a:xfrm>
              <a:off x="5202198" y="1254881"/>
              <a:ext cx="1100663" cy="3495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" name="pasted-image.tif">
              <a:extLst>
                <a:ext uri="{FF2B5EF4-FFF2-40B4-BE49-F238E27FC236}">
                  <a16:creationId xmlns:a16="http://schemas.microsoft.com/office/drawing/2014/main" id="{4CAC7745-8807-4DA4-A43D-8666FDB2F8E0}"/>
                </a:ext>
              </a:extLst>
            </p:cNvPr>
            <p:cNvPicPr/>
            <p:nvPr/>
          </p:nvPicPr>
          <p:blipFill>
            <a:blip r:embed="rId18">
              <a:extLst/>
            </a:blip>
            <a:stretch>
              <a:fillRect/>
            </a:stretch>
          </p:blipFill>
          <p:spPr>
            <a:xfrm>
              <a:off x="8300904" y="645831"/>
              <a:ext cx="1723302" cy="3339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" name="pasted-image.tif">
              <a:extLst>
                <a:ext uri="{FF2B5EF4-FFF2-40B4-BE49-F238E27FC236}">
                  <a16:creationId xmlns:a16="http://schemas.microsoft.com/office/drawing/2014/main" id="{F0034F45-6932-4402-A0B6-6D8E0852AFFF}"/>
                </a:ext>
              </a:extLst>
            </p:cNvPr>
            <p:cNvPicPr/>
            <p:nvPr/>
          </p:nvPicPr>
          <p:blipFill>
            <a:blip r:embed="rId19">
              <a:extLst/>
            </a:blip>
            <a:stretch>
              <a:fillRect/>
            </a:stretch>
          </p:blipFill>
          <p:spPr>
            <a:xfrm>
              <a:off x="1722046" y="68071"/>
              <a:ext cx="1452716" cy="342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" name="pasted-image.tif">
              <a:extLst>
                <a:ext uri="{FF2B5EF4-FFF2-40B4-BE49-F238E27FC236}">
                  <a16:creationId xmlns:a16="http://schemas.microsoft.com/office/drawing/2014/main" id="{A84B4DC8-439A-44C7-AC25-B6528AD5B88E}"/>
                </a:ext>
              </a:extLst>
            </p:cNvPr>
            <p:cNvPicPr/>
            <p:nvPr/>
          </p:nvPicPr>
          <p:blipFill>
            <a:blip r:embed="rId20">
              <a:extLst/>
            </a:blip>
            <a:stretch>
              <a:fillRect/>
            </a:stretch>
          </p:blipFill>
          <p:spPr>
            <a:xfrm>
              <a:off x="2681976" y="1282356"/>
              <a:ext cx="775363" cy="3454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" name="gl-1-logo.png">
              <a:extLst>
                <a:ext uri="{FF2B5EF4-FFF2-40B4-BE49-F238E27FC236}">
                  <a16:creationId xmlns:a16="http://schemas.microsoft.com/office/drawing/2014/main" id="{844475ED-7204-4667-8894-4BA6C08FF886}"/>
                </a:ext>
              </a:extLst>
            </p:cNvPr>
            <p:cNvPicPr/>
            <p:nvPr/>
          </p:nvPicPr>
          <p:blipFill>
            <a:blip r:embed="rId21">
              <a:extLst/>
            </a:blip>
            <a:stretch>
              <a:fillRect/>
            </a:stretch>
          </p:blipFill>
          <p:spPr>
            <a:xfrm>
              <a:off x="6000770" y="103494"/>
              <a:ext cx="1454434" cy="2763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" name="pasted-image.tif">
              <a:extLst>
                <a:ext uri="{FF2B5EF4-FFF2-40B4-BE49-F238E27FC236}">
                  <a16:creationId xmlns:a16="http://schemas.microsoft.com/office/drawing/2014/main" id="{FC81B0F2-3F4C-4E08-83E0-47FCFFD5BBEB}"/>
                </a:ext>
              </a:extLst>
            </p:cNvPr>
            <p:cNvPicPr/>
            <p:nvPr/>
          </p:nvPicPr>
          <p:blipFill>
            <a:blip r:embed="rId22">
              <a:extLst/>
            </a:blip>
            <a:stretch>
              <a:fillRect/>
            </a:stretch>
          </p:blipFill>
          <p:spPr>
            <a:xfrm>
              <a:off x="0" y="611288"/>
              <a:ext cx="1370198" cy="403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" name="pasted-image.tif">
              <a:extLst>
                <a:ext uri="{FF2B5EF4-FFF2-40B4-BE49-F238E27FC236}">
                  <a16:creationId xmlns:a16="http://schemas.microsoft.com/office/drawing/2014/main" id="{C7681312-68B2-415E-941E-21CDE4EE751D}"/>
                </a:ext>
              </a:extLst>
            </p:cNvPr>
            <p:cNvPicPr/>
            <p:nvPr/>
          </p:nvPicPr>
          <p:blipFill>
            <a:blip r:embed="rId23">
              <a:extLst/>
            </a:blip>
            <a:stretch>
              <a:fillRect/>
            </a:stretch>
          </p:blipFill>
          <p:spPr>
            <a:xfrm>
              <a:off x="3291314" y="50799"/>
              <a:ext cx="605783" cy="403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" name="pasted-image.tif">
              <a:extLst>
                <a:ext uri="{FF2B5EF4-FFF2-40B4-BE49-F238E27FC236}">
                  <a16:creationId xmlns:a16="http://schemas.microsoft.com/office/drawing/2014/main" id="{C964405E-4786-4F73-9612-C0274DBDE8D5}"/>
                </a:ext>
              </a:extLst>
            </p:cNvPr>
            <p:cNvPicPr/>
            <p:nvPr/>
          </p:nvPicPr>
          <p:blipFill>
            <a:blip r:embed="rId24">
              <a:extLst/>
            </a:blip>
            <a:stretch>
              <a:fillRect/>
            </a:stretch>
          </p:blipFill>
          <p:spPr>
            <a:xfrm>
              <a:off x="7579442" y="1225799"/>
              <a:ext cx="1020695" cy="3569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" name="pasted-image.png">
              <a:extLst>
                <a:ext uri="{FF2B5EF4-FFF2-40B4-BE49-F238E27FC236}">
                  <a16:creationId xmlns:a16="http://schemas.microsoft.com/office/drawing/2014/main" id="{D4561FA4-34D7-4EE3-90D9-F2D1189722A9}"/>
                </a:ext>
              </a:extLst>
            </p:cNvPr>
            <p:cNvPicPr/>
            <p:nvPr/>
          </p:nvPicPr>
          <p:blipFill>
            <a:blip r:embed="rId25">
              <a:extLst/>
            </a:blip>
            <a:stretch>
              <a:fillRect/>
            </a:stretch>
          </p:blipFill>
          <p:spPr>
            <a:xfrm>
              <a:off x="6281455" y="622802"/>
              <a:ext cx="1825106" cy="3799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" name="pasted-image.tif">
              <a:extLst>
                <a:ext uri="{FF2B5EF4-FFF2-40B4-BE49-F238E27FC236}">
                  <a16:creationId xmlns:a16="http://schemas.microsoft.com/office/drawing/2014/main" id="{E180C2DA-C8AE-472F-8E0E-99BA42B2915B}"/>
                </a:ext>
              </a:extLst>
            </p:cNvPr>
            <p:cNvPicPr/>
            <p:nvPr/>
          </p:nvPicPr>
          <p:blipFill>
            <a:blip r:embed="rId26">
              <a:extLst/>
            </a:blip>
            <a:stretch>
              <a:fillRect/>
            </a:stretch>
          </p:blipFill>
          <p:spPr>
            <a:xfrm>
              <a:off x="3973560" y="50799"/>
              <a:ext cx="1069741" cy="378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" name="pasted-image.tif">
              <a:extLst>
                <a:ext uri="{FF2B5EF4-FFF2-40B4-BE49-F238E27FC236}">
                  <a16:creationId xmlns:a16="http://schemas.microsoft.com/office/drawing/2014/main" id="{E01A5D0A-F67A-40C3-B27E-18364A9C09BA}"/>
                </a:ext>
              </a:extLst>
            </p:cNvPr>
            <p:cNvPicPr/>
            <p:nvPr/>
          </p:nvPicPr>
          <p:blipFill>
            <a:blip r:embed="rId27">
              <a:extLst/>
            </a:blip>
            <a:stretch>
              <a:fillRect/>
            </a:stretch>
          </p:blipFill>
          <p:spPr>
            <a:xfrm>
              <a:off x="8744625" y="1242190"/>
              <a:ext cx="1279580" cy="3241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" name="pasted-image.pdf">
              <a:extLst>
                <a:ext uri="{FF2B5EF4-FFF2-40B4-BE49-F238E27FC236}">
                  <a16:creationId xmlns:a16="http://schemas.microsoft.com/office/drawing/2014/main" id="{77CCE01F-4488-418A-A616-ED1EEF64591B}"/>
                </a:ext>
              </a:extLst>
            </p:cNvPr>
            <p:cNvPicPr/>
            <p:nvPr/>
          </p:nvPicPr>
          <p:blipFill>
            <a:blip r:embed="rId28">
              <a:extLst/>
            </a:blip>
            <a:stretch>
              <a:fillRect/>
            </a:stretch>
          </p:blipFill>
          <p:spPr>
            <a:xfrm>
              <a:off x="7569863" y="0"/>
              <a:ext cx="853860" cy="4538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01D732F6-2A98-48AF-91B1-A092D878D1FA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029" y="76501"/>
            <a:ext cx="1369926" cy="136992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54CBD307-9E5D-4BE8-8488-2DB4F5DE78C5}"/>
                  </a:ext>
                </a:extLst>
              </p14:cNvPr>
              <p14:cNvContentPartPr/>
              <p14:nvPr/>
            </p14:nvContentPartPr>
            <p14:xfrm>
              <a:off x="4531887" y="2930988"/>
              <a:ext cx="333000" cy="23897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54CBD307-9E5D-4BE8-8488-2DB4F5DE78C5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523247" y="2922338"/>
                <a:ext cx="350640" cy="25663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460826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6BA86-EC87-448A-BD0A-EC7A5C018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182" y="5580396"/>
            <a:ext cx="7886700" cy="1325563"/>
          </a:xfrm>
        </p:spPr>
        <p:txBody>
          <a:bodyPr/>
          <a:lstStyle/>
          <a:p>
            <a:pPr algn="ctr"/>
            <a:r>
              <a:rPr lang="en-US" dirty="0"/>
              <a:t>HR 8799</a:t>
            </a:r>
          </a:p>
        </p:txBody>
      </p:sp>
      <p:pic>
        <p:nvPicPr>
          <p:cNvPr id="6" name="hr8799_orbit_hd_crop">
            <a:hlinkClick r:id="" action="ppaction://media"/>
            <a:extLst>
              <a:ext uri="{FF2B5EF4-FFF2-40B4-BE49-F238E27FC236}">
                <a16:creationId xmlns:a16="http://schemas.microsoft.com/office/drawing/2014/main" id="{2E3660DB-548F-4B37-A519-4460E39438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44054" y="462403"/>
            <a:ext cx="5261281" cy="52612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C0FB8A-C9B3-4438-B1A9-FA8BD28E0D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464" y="0"/>
            <a:ext cx="1267163" cy="126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43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F8F964-0A49-44DD-9CBD-21219F22C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School Astrometry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A11ED6-9A03-450C-88C4-B2E0CD6E5E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973" t="2588" r="16089" b="23959"/>
          <a:stretch/>
        </p:blipFill>
        <p:spPr>
          <a:xfrm>
            <a:off x="246241" y="1670983"/>
            <a:ext cx="4163302" cy="41747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76E89D-3385-4A3C-ABC2-518461E061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0" t="11168" r="25634" b="19594"/>
          <a:stretch/>
        </p:blipFill>
        <p:spPr>
          <a:xfrm>
            <a:off x="4572000" y="2232221"/>
            <a:ext cx="4454201" cy="31613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8CA65E-B891-40A5-8083-156C0DC4CC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464" y="0"/>
            <a:ext cx="1267163" cy="126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2574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69CEB-FCD9-444E-9448-FEED4D6F7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GPI + Keck Orbital Solutions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E8C4F6E-FF17-4089-8B8A-63C98FEBE4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85145"/>
            <a:ext cx="7886700" cy="1138361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1 mas </a:t>
            </a:r>
            <a:r>
              <a:rPr lang="en-US" dirty="0" err="1"/>
              <a:t>astometry</a:t>
            </a:r>
            <a:r>
              <a:rPr lang="en-US" dirty="0"/>
              <a:t> with GPI using pyKLIP package</a:t>
            </a:r>
          </a:p>
          <a:p>
            <a:r>
              <a:rPr lang="en-US" dirty="0"/>
              <a:t>Orbit posteriors from MCMC orbit fitting</a:t>
            </a:r>
          </a:p>
          <a:p>
            <a:r>
              <a:rPr lang="en-US" dirty="0"/>
              <a:t>Posteriors 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→</a:t>
            </a:r>
            <a:r>
              <a:rPr lang="en-US" dirty="0"/>
              <a:t> REBOUND to look for stable orbits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06F272-2030-469B-9960-859429C208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182" y="2623506"/>
            <a:ext cx="4356215" cy="42039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3B802D-183E-4211-BF0A-A1C39469E5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623506"/>
            <a:ext cx="3883083" cy="42344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DAADF6-EEF5-4AE8-B749-3405EFEB69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464" y="0"/>
            <a:ext cx="1267163" cy="12671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6DBF639-43FC-4CE2-B5A7-B69996397DCB}"/>
              </a:ext>
            </a:extLst>
          </p:cNvPr>
          <p:cNvSpPr txBox="1"/>
          <p:nvPr/>
        </p:nvSpPr>
        <p:spPr>
          <a:xfrm>
            <a:off x="72959" y="6458155"/>
            <a:ext cx="1894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Wang+ in 2018</a:t>
            </a:r>
          </a:p>
        </p:txBody>
      </p:sp>
    </p:spTree>
    <p:extLst>
      <p:ext uri="{BB962C8B-B14F-4D97-AF65-F5344CB8AC3E}">
        <p14:creationId xmlns:p14="http://schemas.microsoft.com/office/powerpoint/2010/main" val="14031652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24482-7E1D-4BD7-887A-DE3367508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Orbital Constraints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05F08C-43C3-40BF-85F0-6810E16228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464" y="0"/>
            <a:ext cx="1267163" cy="12671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09D992-B05F-4050-9758-D95C395342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03" r="4384" b="6306"/>
          <a:stretch/>
        </p:blipFill>
        <p:spPr>
          <a:xfrm>
            <a:off x="896494" y="3792415"/>
            <a:ext cx="2764442" cy="28316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AA5F6A1-AE75-4092-8EB6-BC426EBCB4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494" y="1390215"/>
            <a:ext cx="2857679" cy="24903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AA09375-10CC-47C5-98CF-8651817BE1BB}"/>
              </a:ext>
            </a:extLst>
          </p:cNvPr>
          <p:cNvSpPr txBox="1"/>
          <p:nvPr/>
        </p:nvSpPr>
        <p:spPr>
          <a:xfrm>
            <a:off x="509661" y="1901979"/>
            <a:ext cx="461665" cy="1527021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/>
              <a:t>Unconstrained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FC1857-6183-4DCD-AA67-24922AA8C3C1}"/>
              </a:ext>
            </a:extLst>
          </p:cNvPr>
          <p:cNvSpPr txBox="1"/>
          <p:nvPr/>
        </p:nvSpPr>
        <p:spPr>
          <a:xfrm>
            <a:off x="509660" y="4354322"/>
            <a:ext cx="461665" cy="1628010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/>
              <a:t>Stable Coplanar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D172ED-FEFA-437C-866F-6E65527ED3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3277" y="2752484"/>
            <a:ext cx="4952562" cy="240111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0234ADF-848A-45BB-A375-17F1A0B3E9E5}"/>
              </a:ext>
            </a:extLst>
          </p:cNvPr>
          <p:cNvSpPr txBox="1"/>
          <p:nvPr/>
        </p:nvSpPr>
        <p:spPr>
          <a:xfrm>
            <a:off x="5595347" y="3046088"/>
            <a:ext cx="1356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SMA+ALMA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47D4A3-1D53-41A2-8415-7AB63FED19CE}"/>
              </a:ext>
            </a:extLst>
          </p:cNvPr>
          <p:cNvSpPr txBox="1"/>
          <p:nvPr/>
        </p:nvSpPr>
        <p:spPr>
          <a:xfrm>
            <a:off x="6951809" y="3880606"/>
            <a:ext cx="1032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Herschel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2C09A92-816E-4E16-BF58-F1D20AE01384}"/>
              </a:ext>
            </a:extLst>
          </p:cNvPr>
          <p:cNvCxnSpPr>
            <a:cxnSpLocks/>
          </p:cNvCxnSpPr>
          <p:nvPr/>
        </p:nvCxnSpPr>
        <p:spPr>
          <a:xfrm flipV="1">
            <a:off x="7468136" y="3644092"/>
            <a:ext cx="0" cy="32955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05FE8CF-EB89-46A8-921D-2BDB62376323}"/>
              </a:ext>
            </a:extLst>
          </p:cNvPr>
          <p:cNvSpPr txBox="1"/>
          <p:nvPr/>
        </p:nvSpPr>
        <p:spPr>
          <a:xfrm>
            <a:off x="7382511" y="2932162"/>
            <a:ext cx="1451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Planets (GPI)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ED31C85-32C0-4736-9B3F-74B344728FD8}"/>
              </a:ext>
            </a:extLst>
          </p:cNvPr>
          <p:cNvCxnSpPr>
            <a:cxnSpLocks/>
          </p:cNvCxnSpPr>
          <p:nvPr/>
        </p:nvCxnSpPr>
        <p:spPr>
          <a:xfrm flipH="1">
            <a:off x="8046247" y="3230754"/>
            <a:ext cx="123566" cy="19824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B81070BF-CDB1-4642-93AB-654CE7DE4516}"/>
              </a:ext>
            </a:extLst>
          </p:cNvPr>
          <p:cNvSpPr txBox="1"/>
          <p:nvPr/>
        </p:nvSpPr>
        <p:spPr>
          <a:xfrm>
            <a:off x="5282169" y="2386634"/>
            <a:ext cx="2409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Planet-disk Coplanarity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F1DE34D-5A91-4519-B599-03412D890867}"/>
              </a:ext>
            </a:extLst>
          </p:cNvPr>
          <p:cNvSpPr txBox="1"/>
          <p:nvPr/>
        </p:nvSpPr>
        <p:spPr>
          <a:xfrm>
            <a:off x="7240772" y="6383889"/>
            <a:ext cx="1826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Wang+ 2018</a:t>
            </a:r>
          </a:p>
        </p:txBody>
      </p:sp>
    </p:spTree>
    <p:extLst>
      <p:ext uri="{BB962C8B-B14F-4D97-AF65-F5344CB8AC3E}">
        <p14:creationId xmlns:p14="http://schemas.microsoft.com/office/powerpoint/2010/main" val="31707939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75AFD-E3D4-4A37-8D25-6F3C83423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Orbital Resonances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4F9C58-BB17-40CF-9DC7-3E0C7146CB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945" y="4120630"/>
            <a:ext cx="4429213" cy="26271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2D6595-7727-41ED-B8A3-8C8AF7553D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6158" y="4194496"/>
            <a:ext cx="4170699" cy="26238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91CDA1-00C6-4E65-96C2-2C730F2199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464" y="0"/>
            <a:ext cx="1267163" cy="12671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9092A6-E0B9-48FD-B791-98FAF63871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781" y="1438541"/>
            <a:ext cx="8529274" cy="25435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E2C3F21-76AE-4CFB-A476-26CF5B53F4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2997" y="6396427"/>
            <a:ext cx="1440474" cy="3513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838BB83-0642-4445-9469-066BEE3C54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2997" y="3782868"/>
            <a:ext cx="1440474" cy="3513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9C50148-78D4-4468-BB01-2F85B5C9A5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1270" y="3782097"/>
            <a:ext cx="1440474" cy="3513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5AA83E6-AB81-420E-8CC7-F20C4F5DBB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53175" y="6396427"/>
            <a:ext cx="1273581" cy="42192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6A1BCBE-81D7-4284-AC4D-3036BD688686}"/>
              </a:ext>
            </a:extLst>
          </p:cNvPr>
          <p:cNvSpPr txBox="1"/>
          <p:nvPr/>
        </p:nvSpPr>
        <p:spPr>
          <a:xfrm>
            <a:off x="3105247" y="282674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52DCEDD-E5BD-4804-B2C0-E3ADDCB85D5E}"/>
              </a:ext>
            </a:extLst>
          </p:cNvPr>
          <p:cNvSpPr txBox="1"/>
          <p:nvPr/>
        </p:nvSpPr>
        <p:spPr>
          <a:xfrm>
            <a:off x="1642730" y="1571066"/>
            <a:ext cx="226551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Planets d &amp; e (2:1)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0309538-5B83-4346-9290-70D549BF48C4}"/>
              </a:ext>
            </a:extLst>
          </p:cNvPr>
          <p:cNvSpPr txBox="1"/>
          <p:nvPr/>
        </p:nvSpPr>
        <p:spPr>
          <a:xfrm>
            <a:off x="5792342" y="1571066"/>
            <a:ext cx="226551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Planets c &amp; d (2:1)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CE27067-652F-4108-9EBA-FA178EE6AA5C}"/>
              </a:ext>
            </a:extLst>
          </p:cNvPr>
          <p:cNvSpPr txBox="1"/>
          <p:nvPr/>
        </p:nvSpPr>
        <p:spPr>
          <a:xfrm>
            <a:off x="1573619" y="4180894"/>
            <a:ext cx="260619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Planets c, d, e (4:2:1)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8DAEEE9-F7C3-4430-8C52-80D94FD653F9}"/>
              </a:ext>
            </a:extLst>
          </p:cNvPr>
          <p:cNvSpPr txBox="1"/>
          <p:nvPr/>
        </p:nvSpPr>
        <p:spPr>
          <a:xfrm>
            <a:off x="5577738" y="4175043"/>
            <a:ext cx="280652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Planets b, c, d, e (8:4:2:1)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772DB49-5887-41A6-9560-F96CD4CA665E}"/>
              </a:ext>
            </a:extLst>
          </p:cNvPr>
          <p:cNvSpPr txBox="1"/>
          <p:nvPr/>
        </p:nvSpPr>
        <p:spPr>
          <a:xfrm>
            <a:off x="72959" y="6458155"/>
            <a:ext cx="2090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Wang+ 2018</a:t>
            </a:r>
          </a:p>
        </p:txBody>
      </p:sp>
    </p:spTree>
    <p:extLst>
      <p:ext uri="{BB962C8B-B14F-4D97-AF65-F5344CB8AC3E}">
        <p14:creationId xmlns:p14="http://schemas.microsoft.com/office/powerpoint/2010/main" val="36497121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22D30-8CE1-4712-81AD-D50AB582B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Dynamical Mass Constraints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7EB23E-41C0-4351-928D-647C006EC7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859" y="2755456"/>
            <a:ext cx="7462309" cy="40584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F6686C-2521-4229-A28A-9410D1DDA42B}"/>
              </a:ext>
            </a:extLst>
          </p:cNvPr>
          <p:cNvSpPr txBox="1"/>
          <p:nvPr/>
        </p:nvSpPr>
        <p:spPr>
          <a:xfrm>
            <a:off x="1127914" y="1625880"/>
            <a:ext cx="71657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Dynamical Stability + Luminosity + Hot Start Evolutionary Models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8BD741A-D905-4A3C-AC9C-FF2AAF4A4E79}"/>
                  </a:ext>
                </a:extLst>
              </p:cNvPr>
              <p:cNvSpPr txBox="1"/>
              <p:nvPr/>
            </p:nvSpPr>
            <p:spPr>
              <a:xfrm>
                <a:off x="1288052" y="2167730"/>
                <a:ext cx="6340197" cy="3978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𝑐𝑑𝑒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=7.2±0.7 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𝐽𝑢𝑝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  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=5.8±0.5 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𝐽𝑢𝑝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8BD741A-D905-4A3C-AC9C-FF2AAF4A4E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8052" y="2167730"/>
                <a:ext cx="6340197" cy="397866"/>
              </a:xfrm>
              <a:prstGeom prst="rect">
                <a:avLst/>
              </a:prstGeom>
              <a:blipFill>
                <a:blip r:embed="rId3"/>
                <a:stretch>
                  <a:fillRect l="-673" r="-385" b="-23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4812B0E9-58B8-472A-ABC0-0D202DE2A1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464" y="0"/>
            <a:ext cx="1267163" cy="12671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35DCF13-7740-43AE-AD0C-6DE43B55DC86}"/>
              </a:ext>
            </a:extLst>
          </p:cNvPr>
          <p:cNvSpPr txBox="1"/>
          <p:nvPr/>
        </p:nvSpPr>
        <p:spPr>
          <a:xfrm>
            <a:off x="72960" y="6458155"/>
            <a:ext cx="1684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Wang+ 2018</a:t>
            </a:r>
          </a:p>
        </p:txBody>
      </p:sp>
    </p:spTree>
    <p:extLst>
      <p:ext uri="{BB962C8B-B14F-4D97-AF65-F5344CB8AC3E}">
        <p14:creationId xmlns:p14="http://schemas.microsoft.com/office/powerpoint/2010/main" val="8042002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79D4A-7B56-4C72-B21F-CB6AF417E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Software Development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CB72D2-191B-429C-A22A-3A62E4FF66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43" y="3162497"/>
            <a:ext cx="2655024" cy="23125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6FC4093-3211-4DD6-8437-418CA6BAA33A}"/>
              </a:ext>
            </a:extLst>
          </p:cNvPr>
          <p:cNvSpPr txBox="1"/>
          <p:nvPr/>
        </p:nvSpPr>
        <p:spPr>
          <a:xfrm>
            <a:off x="119149" y="2429874"/>
            <a:ext cx="2962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Data Crunching </a:t>
            </a:r>
            <a:r>
              <a:rPr lang="en-US" dirty="0"/>
              <a:t>for other exoplanet surveys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0D82A6-287B-4D47-9B08-E8AD76A0ED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080" y="3477334"/>
            <a:ext cx="1682851" cy="16828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A6541B-5FE8-4356-B820-B232E138AFCE}"/>
              </a:ext>
            </a:extLst>
          </p:cNvPr>
          <p:cNvSpPr txBox="1"/>
          <p:nvPr/>
        </p:nvSpPr>
        <p:spPr>
          <a:xfrm>
            <a:off x="3267533" y="2429873"/>
            <a:ext cx="24597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pyKLIP</a:t>
            </a:r>
            <a:r>
              <a:rPr lang="en-US" dirty="0"/>
              <a:t> for other instruments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3E49F21-75EB-425B-8E7F-0F776B6844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013" y="3176870"/>
            <a:ext cx="2350336" cy="235033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6F097BB-5688-4B4C-83A7-AAAA9DE29264}"/>
              </a:ext>
            </a:extLst>
          </p:cNvPr>
          <p:cNvSpPr txBox="1"/>
          <p:nvPr/>
        </p:nvSpPr>
        <p:spPr>
          <a:xfrm>
            <a:off x="6110286" y="2429873"/>
            <a:ext cx="24597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orbitize</a:t>
            </a:r>
            <a:r>
              <a:rPr lang="en-US" b="1" dirty="0"/>
              <a:t>!</a:t>
            </a:r>
          </a:p>
          <a:p>
            <a:pPr algn="ctr"/>
            <a:r>
              <a:rPr lang="en-US" dirty="0"/>
              <a:t>Direct imaging orbit fitting (release soon!)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14876CD-2FD4-4664-8B84-AE475521F201}"/>
              </a:ext>
            </a:extLst>
          </p:cNvPr>
          <p:cNvSpPr txBox="1"/>
          <p:nvPr/>
        </p:nvSpPr>
        <p:spPr>
          <a:xfrm>
            <a:off x="5847780" y="5527206"/>
            <a:ext cx="32383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w/ Sarah Blunt, Henry Ngo,</a:t>
            </a:r>
          </a:p>
          <a:p>
            <a:r>
              <a:rPr lang="en-US" dirty="0"/>
              <a:t>Isabel Angelo, among others</a:t>
            </a:r>
          </a:p>
        </p:txBody>
      </p:sp>
    </p:spTree>
    <p:extLst>
      <p:ext uri="{BB962C8B-B14F-4D97-AF65-F5344CB8AC3E}">
        <p14:creationId xmlns:p14="http://schemas.microsoft.com/office/powerpoint/2010/main" val="25820461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Gemini Planet Imager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439" b="7114"/>
          <a:stretch/>
        </p:blipFill>
        <p:spPr>
          <a:xfrm rot="16200000">
            <a:off x="-246740" y="2626860"/>
            <a:ext cx="4811485" cy="293914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7" name="Picture 2" descr="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057" y="5227830"/>
            <a:ext cx="732518" cy="736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ight Arrow 7"/>
          <p:cNvSpPr/>
          <p:nvPr/>
        </p:nvSpPr>
        <p:spPr>
          <a:xfrm>
            <a:off x="1676174" y="5471886"/>
            <a:ext cx="631371" cy="399143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4" descr="http://w.astro.berkeley.edu/~kalas/gpi/images/gpi_tech_sketch_l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179" y="2072138"/>
            <a:ext cx="4734543" cy="4048586"/>
          </a:xfrm>
          <a:prstGeom prst="rect">
            <a:avLst/>
          </a:prstGeom>
          <a:noFill/>
          <a:ln w="1905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9"/>
          <p:cNvCxnSpPr/>
          <p:nvPr/>
        </p:nvCxnSpPr>
        <p:spPr>
          <a:xfrm>
            <a:off x="3113314" y="5964011"/>
            <a:ext cx="1006865" cy="156713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2993801" y="2072138"/>
            <a:ext cx="1126378" cy="3155692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BD3BE0B3-BD0A-4E9A-A8AE-44AFF0A4C2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029" y="76501"/>
            <a:ext cx="1369926" cy="136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0618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Gemini Planet Imager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25304"/>
            <a:ext cx="9144000" cy="43039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2EF29C-9670-4785-954D-BB3BE56FA1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029" y="76501"/>
            <a:ext cx="1369926" cy="136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6992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926" t="1509" r="18919" b="2174"/>
          <a:stretch/>
        </p:blipFill>
        <p:spPr>
          <a:xfrm>
            <a:off x="0" y="-67219"/>
            <a:ext cx="9168063" cy="6930189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57679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bg1">
                    <a:lumMod val="95000"/>
                  </a:schemeClr>
                </a:solidFill>
              </a:rPr>
              <a:t>Integral Field Spectrograph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AD65C9-E53B-4CEF-A97C-7D1AAF0722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029" y="76501"/>
            <a:ext cx="1369926" cy="136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4181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3926" t="1509" r="18919" b="2174"/>
          <a:stretch/>
        </p:blipFill>
        <p:spPr>
          <a:xfrm>
            <a:off x="0" y="-67219"/>
            <a:ext cx="9168063" cy="69301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Spectral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Datacubes</a:t>
            </a:r>
            <a:br>
              <a:rPr lang="en-US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Can you find the planet?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158821" y="3828964"/>
            <a:ext cx="533787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132587" y="3378730"/>
            <a:ext cx="478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???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96248" y="6072808"/>
            <a:ext cx="5814355" cy="646331"/>
          </a:xfrm>
          <a:prstGeom prst="rect">
            <a:avLst/>
          </a:prstGeom>
          <a:solidFill>
            <a:schemeClr val="tx1">
              <a:alpha val="5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GPI Data Reduction Pipeline (open-source on </a:t>
            </a:r>
            <a:r>
              <a:rPr lang="en-US" dirty="0" err="1">
                <a:solidFill>
                  <a:schemeClr val="bg1"/>
                </a:solidFill>
              </a:rPr>
              <a:t>Github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  <a:p>
            <a:r>
              <a:rPr lang="en-US" dirty="0">
                <a:solidFill>
                  <a:schemeClr val="bg1"/>
                </a:solidFill>
              </a:rPr>
              <a:t>Leads: Marshall Perrin, </a:t>
            </a:r>
            <a:r>
              <a:rPr lang="en-US" dirty="0" err="1">
                <a:solidFill>
                  <a:schemeClr val="bg1"/>
                </a:solidFill>
              </a:rPr>
              <a:t>Jérôme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Maire</a:t>
            </a:r>
            <a:r>
              <a:rPr lang="en-US" dirty="0">
                <a:solidFill>
                  <a:schemeClr val="bg1"/>
                </a:solidFill>
              </a:rPr>
              <a:t>, Kate </a:t>
            </a:r>
            <a:r>
              <a:rPr lang="en-US" dirty="0" err="1">
                <a:solidFill>
                  <a:schemeClr val="bg1"/>
                </a:solidFill>
              </a:rPr>
              <a:t>Follette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66" y="1783148"/>
            <a:ext cx="4028729" cy="399662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818" y="1783149"/>
            <a:ext cx="3996628" cy="39966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52825" y="5344724"/>
            <a:ext cx="25170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51 </a:t>
            </a:r>
            <a:r>
              <a:rPr lang="en-US" sz="2000" dirty="0" err="1">
                <a:solidFill>
                  <a:schemeClr val="bg1"/>
                </a:solidFill>
              </a:rPr>
              <a:t>Eri</a:t>
            </a:r>
            <a:r>
              <a:rPr lang="en-US" sz="2000" dirty="0">
                <a:solidFill>
                  <a:schemeClr val="bg1"/>
                </a:solidFill>
              </a:rPr>
              <a:t> b: ~10</a:t>
            </a:r>
            <a:r>
              <a:rPr lang="en-US" sz="2000" baseline="30000" dirty="0">
                <a:solidFill>
                  <a:schemeClr val="bg1"/>
                </a:solidFill>
              </a:rPr>
              <a:t>-6</a:t>
            </a:r>
            <a:r>
              <a:rPr lang="en-US" sz="2000" dirty="0">
                <a:solidFill>
                  <a:schemeClr val="bg1"/>
                </a:solidFill>
              </a:rPr>
              <a:t> contrast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49899" y="5332350"/>
            <a:ext cx="24673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>
                <a:solidFill>
                  <a:schemeClr val="bg1"/>
                </a:solidFill>
              </a:rPr>
              <a:t>β</a:t>
            </a:r>
            <a:r>
              <a:rPr lang="en-US" sz="2000" dirty="0">
                <a:solidFill>
                  <a:schemeClr val="bg1"/>
                </a:solidFill>
              </a:rPr>
              <a:t> Pic b: ~10</a:t>
            </a:r>
            <a:r>
              <a:rPr lang="en-US" sz="2000" baseline="30000" dirty="0">
                <a:solidFill>
                  <a:schemeClr val="bg1"/>
                </a:solidFill>
              </a:rPr>
              <a:t>-4</a:t>
            </a:r>
            <a:r>
              <a:rPr lang="en-US" sz="2000" dirty="0">
                <a:solidFill>
                  <a:schemeClr val="bg1"/>
                </a:solidFill>
              </a:rPr>
              <a:t> contrast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EB5AE19-9C1F-4793-BC80-DB811A16A9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029" y="76501"/>
            <a:ext cx="1369926" cy="136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8003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Stellar PSF Subtraction</a:t>
            </a:r>
          </a:p>
        </p:txBody>
      </p:sp>
      <p:pic>
        <p:nvPicPr>
          <p:cNvPr id="4" name="PI_beta_pic_boiling_speckle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8633" y="2378051"/>
            <a:ext cx="3796875" cy="3796876"/>
          </a:xfrm>
          <a:prstGeom prst="rect">
            <a:avLst/>
          </a:prstGeom>
        </p:spPr>
      </p:pic>
      <p:pic>
        <p:nvPicPr>
          <p:cNvPr id="5" name="PI_beta_pic_cube_scan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55577" y="2378050"/>
            <a:ext cx="3796875" cy="37968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55578" y="2469780"/>
            <a:ext cx="2181866" cy="2884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2" tIns="35712" rIns="35712" bIns="35712" numCol="1" spcCol="38094" rtlCol="0" anchor="ctr">
            <a:spAutoFit/>
          </a:bodyPr>
          <a:lstStyle/>
          <a:p>
            <a:pPr rtl="0" latinLnBrk="1" hangingPunct="0"/>
            <a:r>
              <a:rPr lang="en-US" sz="1406" dirty="0"/>
              <a:t>GPI data on Beta </a:t>
            </a:r>
            <a:r>
              <a:rPr lang="en-US" sz="1406" dirty="0" err="1"/>
              <a:t>Pictoris</a:t>
            </a:r>
            <a:r>
              <a:rPr lang="en-US" sz="1406" dirty="0"/>
              <a:t> b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8632" y="2388911"/>
            <a:ext cx="3632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Angular Differential Imaging (ADI)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55576" y="2388911"/>
            <a:ext cx="3628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Spectral Differential Imaging (SDI)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73210" y="6352953"/>
            <a:ext cx="2597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Credit: Christian </a:t>
            </a:r>
            <a:r>
              <a:rPr lang="en-US" dirty="0" err="1"/>
              <a:t>Marois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26580" y="1929557"/>
            <a:ext cx="2937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Diversity of Images in Time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07324" y="1939411"/>
            <a:ext cx="3745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Diversity of Images in Wavelengths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51815" y="1471211"/>
            <a:ext cx="6872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Use data taken at other times and wavelengths to model the star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10ACC50-7696-44E7-8545-AF9797515D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0320" y="19704"/>
            <a:ext cx="953680" cy="95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679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91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8164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D684A0-BACF-473F-9BCC-952A6B2990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177" y="318847"/>
            <a:ext cx="7285670" cy="15098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297" y="375367"/>
            <a:ext cx="1199538" cy="1199538"/>
          </a:xfrm>
          <a:prstGeom prst="rect">
            <a:avLst/>
          </a:prstGeom>
        </p:spPr>
      </p:pic>
      <p:pic>
        <p:nvPicPr>
          <p:cNvPr id="7" name="Picture 2" descr="https://lh3.googleusercontent.com/-k9zzVaiae90/WR9oU3qD94I/AAAAAAAAFLU/z-MMBiT9Ck4bt_f5xCjCv-DJo1ZU5FNzQCL0B/h324/diskfm_demo.png">
            <a:extLst>
              <a:ext uri="{FF2B5EF4-FFF2-40B4-BE49-F238E27FC236}">
                <a16:creationId xmlns:a16="http://schemas.microsoft.com/office/drawing/2014/main" id="{DDB8267A-1D94-4889-86BB-4555ED7328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5" t="6793" r="7211" b="11327"/>
          <a:stretch/>
        </p:blipFill>
        <p:spPr bwMode="auto">
          <a:xfrm>
            <a:off x="5412133" y="4985871"/>
            <a:ext cx="3365179" cy="1603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6D4AF7-7124-4919-A8ED-415904C508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335" y="3538274"/>
            <a:ext cx="2652656" cy="1515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B77D30-C425-401C-BE9D-27D5D27467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0394" y="2128243"/>
            <a:ext cx="3667300" cy="1250216"/>
          </a:xfrm>
          <a:prstGeom prst="rect">
            <a:avLst/>
          </a:prstGeom>
        </p:spPr>
      </p:pic>
      <p:pic>
        <p:nvPicPr>
          <p:cNvPr id="1026" name="Picture 2" descr="Image result for gemini planet imager">
            <a:extLst>
              <a:ext uri="{FF2B5EF4-FFF2-40B4-BE49-F238E27FC236}">
                <a16:creationId xmlns:a16="http://schemas.microsoft.com/office/drawing/2014/main" id="{97EBBB4F-FCB2-4239-AD22-B2F3A3F42F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788" y="2120302"/>
            <a:ext cx="905962" cy="90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www.ethz.ch/content/specialinterest/phys/particle-physics/star-and-planet-formation/en/research/research-and-thesis-projects/vlt-sphere/jcr:content/par/textimage_1/image.imageformat.lightbox.1716584202.jpg">
            <a:extLst>
              <a:ext uri="{FF2B5EF4-FFF2-40B4-BE49-F238E27FC236}">
                <a16:creationId xmlns:a16="http://schemas.microsoft.com/office/drawing/2014/main" id="{767DA1C1-808A-41C3-B8C0-C6ED5955E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42" y="3214229"/>
            <a:ext cx="1558316" cy="425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keckobservatory.org/images/layout/keck-logo-small.png">
            <a:extLst>
              <a:ext uri="{FF2B5EF4-FFF2-40B4-BE49-F238E27FC236}">
                <a16:creationId xmlns:a16="http://schemas.microsoft.com/office/drawing/2014/main" id="{9E8D2988-C4ED-4BA5-88BE-D51369DDF9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416" y="4943938"/>
            <a:ext cx="409575" cy="36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A2D2D8E-5BDC-4872-9538-91EA66047599}"/>
              </a:ext>
            </a:extLst>
          </p:cNvPr>
          <p:cNvSpPr txBox="1"/>
          <p:nvPr/>
        </p:nvSpPr>
        <p:spPr>
          <a:xfrm>
            <a:off x="596009" y="4973845"/>
            <a:ext cx="11015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Keck NIRC2</a:t>
            </a:r>
          </a:p>
        </p:txBody>
      </p:sp>
      <p:pic>
        <p:nvPicPr>
          <p:cNvPr id="1036" name="Picture 12" descr="File:JWST decal.svg">
            <a:extLst>
              <a:ext uri="{FF2B5EF4-FFF2-40B4-BE49-F238E27FC236}">
                <a16:creationId xmlns:a16="http://schemas.microsoft.com/office/drawing/2014/main" id="{344B0154-CA96-4BD6-B97F-E307D8FD7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44" y="5420673"/>
            <a:ext cx="1077434" cy="108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CBEC085-2E81-4903-8D59-10F13B36CF58}"/>
              </a:ext>
            </a:extLst>
          </p:cNvPr>
          <p:cNvCxnSpPr/>
          <p:nvPr/>
        </p:nvCxnSpPr>
        <p:spPr>
          <a:xfrm>
            <a:off x="1647298" y="2573283"/>
            <a:ext cx="706006" cy="0"/>
          </a:xfrm>
          <a:prstGeom prst="straightConnector1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C61CB29-E649-4DA4-B97D-C95C4A897648}"/>
              </a:ext>
            </a:extLst>
          </p:cNvPr>
          <p:cNvCxnSpPr>
            <a:cxnSpLocks/>
          </p:cNvCxnSpPr>
          <p:nvPr/>
        </p:nvCxnSpPr>
        <p:spPr>
          <a:xfrm>
            <a:off x="1814875" y="3411879"/>
            <a:ext cx="538429" cy="0"/>
          </a:xfrm>
          <a:prstGeom prst="straightConnector1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9399EEA-1DFC-413E-9C9D-B80A0075DA78}"/>
              </a:ext>
            </a:extLst>
          </p:cNvPr>
          <p:cNvCxnSpPr>
            <a:cxnSpLocks/>
          </p:cNvCxnSpPr>
          <p:nvPr/>
        </p:nvCxnSpPr>
        <p:spPr>
          <a:xfrm>
            <a:off x="1814875" y="4254485"/>
            <a:ext cx="538429" cy="0"/>
          </a:xfrm>
          <a:prstGeom prst="straightConnector1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677B9BA-4C0E-4E2A-A3BB-9E2331884254}"/>
              </a:ext>
            </a:extLst>
          </p:cNvPr>
          <p:cNvCxnSpPr>
            <a:cxnSpLocks/>
          </p:cNvCxnSpPr>
          <p:nvPr/>
        </p:nvCxnSpPr>
        <p:spPr>
          <a:xfrm>
            <a:off x="1814874" y="5159637"/>
            <a:ext cx="538429" cy="0"/>
          </a:xfrm>
          <a:prstGeom prst="straightConnector1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9BE4DFE-B60E-43B3-A20E-4AAF7205BED6}"/>
              </a:ext>
            </a:extLst>
          </p:cNvPr>
          <p:cNvCxnSpPr>
            <a:cxnSpLocks/>
          </p:cNvCxnSpPr>
          <p:nvPr/>
        </p:nvCxnSpPr>
        <p:spPr>
          <a:xfrm>
            <a:off x="1814874" y="6146459"/>
            <a:ext cx="538429" cy="0"/>
          </a:xfrm>
          <a:prstGeom prst="straightConnector1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1F1C4BC9-FA79-42CD-884C-55E4DA84B337}"/>
              </a:ext>
            </a:extLst>
          </p:cNvPr>
          <p:cNvSpPr/>
          <p:nvPr/>
        </p:nvSpPr>
        <p:spPr>
          <a:xfrm>
            <a:off x="2395078" y="2315385"/>
            <a:ext cx="1155765" cy="4273510"/>
          </a:xfrm>
          <a:prstGeom prst="rect">
            <a:avLst/>
          </a:prstGeom>
          <a:solidFill>
            <a:schemeClr val="accent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400" dirty="0"/>
              <a:t>pyKLIP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BB036D8-F46B-403F-B114-38C2B615BEE1}"/>
              </a:ext>
            </a:extLst>
          </p:cNvPr>
          <p:cNvCxnSpPr>
            <a:cxnSpLocks/>
          </p:cNvCxnSpPr>
          <p:nvPr/>
        </p:nvCxnSpPr>
        <p:spPr>
          <a:xfrm>
            <a:off x="3679556" y="2719312"/>
            <a:ext cx="1560838" cy="0"/>
          </a:xfrm>
          <a:prstGeom prst="straightConnector1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5DB366E-D2F9-4B0C-B65B-3F8D85B8D04C}"/>
              </a:ext>
            </a:extLst>
          </p:cNvPr>
          <p:cNvCxnSpPr>
            <a:cxnSpLocks/>
          </p:cNvCxnSpPr>
          <p:nvPr/>
        </p:nvCxnSpPr>
        <p:spPr>
          <a:xfrm>
            <a:off x="3679556" y="4377416"/>
            <a:ext cx="2089983" cy="0"/>
          </a:xfrm>
          <a:prstGeom prst="straightConnector1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3043104-2B53-446B-937A-043196977511}"/>
              </a:ext>
            </a:extLst>
          </p:cNvPr>
          <p:cNvCxnSpPr>
            <a:cxnSpLocks/>
          </p:cNvCxnSpPr>
          <p:nvPr/>
        </p:nvCxnSpPr>
        <p:spPr>
          <a:xfrm>
            <a:off x="3679556" y="6144994"/>
            <a:ext cx="1644387" cy="1465"/>
          </a:xfrm>
          <a:prstGeom prst="straightConnector1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826B1A15-DC9A-4F65-B97D-41FF523A4D02}"/>
              </a:ext>
            </a:extLst>
          </p:cNvPr>
          <p:cNvSpPr txBox="1"/>
          <p:nvPr/>
        </p:nvSpPr>
        <p:spPr>
          <a:xfrm>
            <a:off x="3390227" y="2083301"/>
            <a:ext cx="2139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Planet Detection</a:t>
            </a:r>
          </a:p>
          <a:p>
            <a:pPr algn="ctr"/>
            <a:r>
              <a:rPr lang="en-US" sz="1400" dirty="0"/>
              <a:t>(</a:t>
            </a:r>
            <a:r>
              <a:rPr lang="en-US" sz="1400" dirty="0" err="1"/>
              <a:t>Ruffio</a:t>
            </a:r>
            <a:r>
              <a:rPr lang="en-US" sz="1400" dirty="0"/>
              <a:t>+ 2017)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F487E76-FB5F-4D5C-9E07-23F030893E56}"/>
              </a:ext>
            </a:extLst>
          </p:cNvPr>
          <p:cNvSpPr txBox="1"/>
          <p:nvPr/>
        </p:nvSpPr>
        <p:spPr>
          <a:xfrm>
            <a:off x="3403290" y="3390344"/>
            <a:ext cx="21898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Planet Astrometry &amp; Spectrophotometry</a:t>
            </a:r>
          </a:p>
          <a:p>
            <a:pPr algn="ctr"/>
            <a:r>
              <a:rPr lang="en-US" sz="1400" dirty="0"/>
              <a:t>(Wang+ 2016, Greenbaum+ 2018)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973BEE3-ACD2-4584-ABD9-D051644BD786}"/>
              </a:ext>
            </a:extLst>
          </p:cNvPr>
          <p:cNvSpPr txBox="1"/>
          <p:nvPr/>
        </p:nvSpPr>
        <p:spPr>
          <a:xfrm>
            <a:off x="3477065" y="5281622"/>
            <a:ext cx="21898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Disk Forward Modelling</a:t>
            </a:r>
          </a:p>
          <a:p>
            <a:pPr algn="ctr"/>
            <a:r>
              <a:rPr lang="en-US" sz="1400" dirty="0"/>
              <a:t>(Arriaga+ in prep, Esposito+ 2018.)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1597BFE-2AC2-428F-BF26-AD6DCEBF648E}"/>
              </a:ext>
            </a:extLst>
          </p:cNvPr>
          <p:cNvSpPr txBox="1"/>
          <p:nvPr/>
        </p:nvSpPr>
        <p:spPr>
          <a:xfrm>
            <a:off x="7608847" y="6501674"/>
            <a:ext cx="1480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Wang+ 2015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FB3DBD-9AFF-40FD-AD6C-07B5191F61A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0798" y="3923755"/>
            <a:ext cx="1485364" cy="690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2400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1532</TotalTime>
  <Words>583</Words>
  <Application>Microsoft Office PowerPoint</Application>
  <PresentationFormat>On-screen Show (4:3)</PresentationFormat>
  <Paragraphs>139</Paragraphs>
  <Slides>26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Cambria Math</vt:lpstr>
      <vt:lpstr>Helvetica Light</vt:lpstr>
      <vt:lpstr>Open Sans</vt:lpstr>
      <vt:lpstr>Office Theme</vt:lpstr>
      <vt:lpstr>Capturing Footage of Young Jovian Worlds</vt:lpstr>
      <vt:lpstr>The GPIES Team</vt:lpstr>
      <vt:lpstr>The Gemini Planet Imager</vt:lpstr>
      <vt:lpstr>The Gemini Planet Imager</vt:lpstr>
      <vt:lpstr>PowerPoint Presentation</vt:lpstr>
      <vt:lpstr>Spectral Datacubes Can you find the planet?</vt:lpstr>
      <vt:lpstr>Stellar PSF Subtraction</vt:lpstr>
      <vt:lpstr>PowerPoint Presentation</vt:lpstr>
      <vt:lpstr>PowerPoint Presentation</vt:lpstr>
      <vt:lpstr>The GPI Exoplanet Survey (GPIES)</vt:lpstr>
      <vt:lpstr>The GPIES Data Cruncher</vt:lpstr>
      <vt:lpstr>The GPIES Data Infrastructure</vt:lpstr>
      <vt:lpstr>Benefits of The Data Infrastructure</vt:lpstr>
      <vt:lpstr>The GPIES Haul</vt:lpstr>
      <vt:lpstr>GPIES Spectral Library</vt:lpstr>
      <vt:lpstr>Orbits of Imaged Planets</vt:lpstr>
      <vt:lpstr>β Pic b</vt:lpstr>
      <vt:lpstr>Hill Sphere Transit</vt:lpstr>
      <vt:lpstr>Hill Sphere Transit with HST</vt:lpstr>
      <vt:lpstr>HR 8799</vt:lpstr>
      <vt:lpstr>High School Astrometry</vt:lpstr>
      <vt:lpstr>GPI + Keck Orbital Solutions</vt:lpstr>
      <vt:lpstr>Orbital Constraints</vt:lpstr>
      <vt:lpstr>Orbital Resonances</vt:lpstr>
      <vt:lpstr>Dynamical Mass Constraints</vt:lpstr>
      <vt:lpstr>Software Development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Capturing Footage of Young Jovian Worlds</dc:title>
  <dc:creator>Jason Wang</dc:creator>
  <cp:lastModifiedBy>Jason Wang</cp:lastModifiedBy>
  <cp:revision>3</cp:revision>
  <dcterms:created xsi:type="dcterms:W3CDTF">2018-09-16T05:05:18Z</dcterms:created>
  <dcterms:modified xsi:type="dcterms:W3CDTF">2018-09-26T01:56:46Z</dcterms:modified>
</cp:coreProperties>
</file>