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55" r:id="rId2"/>
  </p:sldMasterIdLst>
  <p:notesMasterIdLst>
    <p:notesMasterId r:id="rId13"/>
  </p:notesMasterIdLst>
  <p:sldIdLst>
    <p:sldId id="315" r:id="rId3"/>
    <p:sldId id="358" r:id="rId4"/>
    <p:sldId id="374" r:id="rId5"/>
    <p:sldId id="360" r:id="rId6"/>
    <p:sldId id="342" r:id="rId7"/>
    <p:sldId id="339" r:id="rId8"/>
    <p:sldId id="369" r:id="rId9"/>
    <p:sldId id="370" r:id="rId10"/>
    <p:sldId id="371" r:id="rId11"/>
    <p:sldId id="372" r:id="rId12"/>
  </p:sldIdLst>
  <p:sldSz cx="9144000" cy="6858000" type="screen4x3"/>
  <p:notesSz cx="6881813" cy="92964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3FC371-A722-9041-9B1A-74DB597FCBC5}">
          <p14:sldIdLst>
            <p14:sldId id="315"/>
            <p14:sldId id="358"/>
            <p14:sldId id="374"/>
            <p14:sldId id="360"/>
            <p14:sldId id="342"/>
            <p14:sldId id="339"/>
            <p14:sldId id="369"/>
            <p14:sldId id="370"/>
            <p14:sldId id="371"/>
            <p14:sldId id="3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030A0"/>
    <a:srgbClr val="FFFFFF"/>
    <a:srgbClr val="000000"/>
    <a:srgbClr val="F0E1BA"/>
    <a:srgbClr val="984806"/>
    <a:srgbClr val="F2F2F2"/>
    <a:srgbClr val="032DB5"/>
    <a:srgbClr val="0000D2"/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4" autoAdjust="0"/>
    <p:restoredTop sz="94673" autoAdjust="0"/>
  </p:normalViewPr>
  <p:slideViewPr>
    <p:cSldViewPr>
      <p:cViewPr varScale="1">
        <p:scale>
          <a:sx n="92" d="100"/>
          <a:sy n="92" d="100"/>
        </p:scale>
        <p:origin x="-1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37" y="-77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7433" tIns="43716" rIns="87433" bIns="4371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7433" tIns="43716" rIns="87433" bIns="43716" rtlCol="0"/>
          <a:lstStyle>
            <a:lvl1pPr algn="r">
              <a:defRPr sz="1100"/>
            </a:lvl1pPr>
          </a:lstStyle>
          <a:p>
            <a:fld id="{606DA67A-A5D4-41D5-97E6-32AC117DD55F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8500"/>
            <a:ext cx="46434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33" tIns="43716" rIns="87433" bIns="43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2" y="4416099"/>
            <a:ext cx="5504853" cy="4182457"/>
          </a:xfrm>
          <a:prstGeom prst="rect">
            <a:avLst/>
          </a:prstGeom>
        </p:spPr>
        <p:txBody>
          <a:bodyPr vert="horz" lIns="87433" tIns="43716" rIns="87433" bIns="43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7433" tIns="43716" rIns="87433" bIns="4371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7433" tIns="43716" rIns="87433" bIns="43716" rtlCol="0" anchor="b"/>
          <a:lstStyle>
            <a:lvl1pPr algn="r">
              <a:defRPr sz="1100"/>
            </a:lvl1pPr>
          </a:lstStyle>
          <a:p>
            <a:fld id="{D6B09580-C178-4624-8764-BDBE7310B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planet reveals also its molecules, but at a very tiny</a:t>
            </a:r>
            <a:r>
              <a:rPr lang="en-US" baseline="0" dirty="0" smtClean="0"/>
              <a:t> level, even during the eclipses.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optimum planets, the size of the planet is at the level of a </a:t>
            </a:r>
            <a:r>
              <a:rPr lang="en-US" baseline="0" dirty="0" err="1" smtClean="0"/>
              <a:t>procent</a:t>
            </a:r>
            <a:r>
              <a:rPr lang="en-US" baseline="0" dirty="0" smtClean="0"/>
              <a:t>. But to see in the transmission spectrum molecular absorptions, you need an order to two orders of magnitude better precision. You need a precision of 1 part in 10,000. And that number is basically the same for a secondary eclipse, where in NIR, you need about 1:10,000 and in the mid-IR you need 1:1000.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precision requirement really compares pretty awful to the standard precision advertised for the three avenues explored here. </a:t>
            </a:r>
          </a:p>
          <a:p>
            <a:r>
              <a:rPr lang="en-US" baseline="0" dirty="0" smtClean="0"/>
              <a:t>HST/NICMOS: optimistically 1 % calibrated stability; Spitzer/IRS : realistically, 1% calibrated </a:t>
            </a:r>
            <a:r>
              <a:rPr lang="en-US" baseline="0" dirty="0" err="1" smtClean="0"/>
              <a:t>stablity</a:t>
            </a:r>
            <a:r>
              <a:rPr lang="en-US" baseline="0" dirty="0" smtClean="0"/>
              <a:t>; Ground-based spectroscopy: a really good night can give you 5% calibrated stability.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B4BB-46F7-124D-AEDC-62D9A73C15E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4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get from those awful</a:t>
            </a:r>
            <a:r>
              <a:rPr lang="en-US" baseline="0" dirty="0" smtClean="0"/>
              <a:t> numbers to the precision required to detect molecules: </a:t>
            </a:r>
          </a:p>
          <a:p>
            <a:endParaRPr lang="en-US" dirty="0" smtClean="0"/>
          </a:p>
          <a:p>
            <a:r>
              <a:rPr lang="en-US" dirty="0" smtClean="0"/>
              <a:t>The strategy for the three avenues has a lot of similarities.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basically starts with optimizing the </a:t>
            </a:r>
            <a:r>
              <a:rPr lang="en-US" baseline="0" dirty="0" err="1" smtClean="0"/>
              <a:t>obsersing</a:t>
            </a:r>
            <a:r>
              <a:rPr lang="en-US" baseline="0" dirty="0" smtClean="0"/>
              <a:t> mode or in other words ‘fully exploring the hardware option’  and all the rest needs to be done in post-processing.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post-processing, we basically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B4BB-46F7-124D-AEDC-62D9A73C15E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3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5715000"/>
            <a:ext cx="82296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96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51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26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0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56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19B0-0903-E741-AF85-62121A24A8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0991-4649-8748-8934-8731FECF9EB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06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3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37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19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9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5715000"/>
            <a:ext cx="82296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kness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66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051560"/>
            <a:ext cx="8229600" cy="914400"/>
          </a:xfrm>
        </p:spPr>
        <p:txBody>
          <a:bodyPr>
            <a:noAutofit/>
          </a:bodyPr>
          <a:lstStyle>
            <a:lvl1pPr>
              <a:defRPr sz="1400" b="1" i="0" baseline="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1400" b="0" i="1">
                <a:latin typeface="Garamond" pitchFamily="18" charset="0"/>
              </a:defRPr>
            </a:lvl2pPr>
            <a:lvl3pPr>
              <a:defRPr sz="1400" b="0" i="1">
                <a:latin typeface="Garamond" pitchFamily="18" charset="0"/>
              </a:defRPr>
            </a:lvl3pPr>
            <a:lvl4pPr>
              <a:defRPr sz="1400" b="0" i="1">
                <a:latin typeface="Garamond" pitchFamily="18" charset="0"/>
              </a:defRPr>
            </a:lvl4pPr>
            <a:lvl5pPr>
              <a:defRPr sz="1400" b="0" i="1"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Weakness Statement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715000"/>
            <a:ext cx="82296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5715000"/>
            <a:ext cx="41148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1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5715000"/>
            <a:ext cx="82296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914400"/>
          </a:xfrm>
        </p:spPr>
        <p:txBody>
          <a:bodyPr/>
          <a:lstStyle>
            <a:lvl1pPr algn="ctr">
              <a:defRPr sz="1800" b="0" i="0" baseline="0"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5715000"/>
            <a:ext cx="8229600" cy="685800"/>
          </a:xfrm>
          <a:solidFill>
            <a:srgbClr val="F2F2F2"/>
          </a:solidFill>
          <a:ln>
            <a:solidFill>
              <a:srgbClr val="BFBFBF"/>
            </a:solidFill>
          </a:ln>
        </p:spPr>
        <p:txBody>
          <a:bodyPr anchor="ctr" anchorCtr="0">
            <a:normAutofit/>
          </a:bodyPr>
          <a:lstStyle>
            <a:lvl1pPr algn="ctr">
              <a:lnSpc>
                <a:spcPts val="2300"/>
              </a:lnSpc>
              <a:spcBef>
                <a:spcPts val="0"/>
              </a:spcBef>
              <a:defRPr sz="2200">
                <a:solidFill>
                  <a:srgbClr val="984806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3"/>
          <a:stretch/>
        </p:blipFill>
        <p:spPr>
          <a:xfrm>
            <a:off x="1" y="3"/>
            <a:ext cx="916093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60320"/>
            <a:ext cx="5486400" cy="365760"/>
          </a:xfrm>
        </p:spPr>
        <p:txBody>
          <a:bodyPr/>
          <a:lstStyle>
            <a:lvl1pPr algn="ctr">
              <a:buNone/>
              <a:defRPr sz="1800" b="0" i="1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AFBBA9B0-66BC-C34A-9226-FF22833FD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98C9087F-37F0-F247-B875-F7B9562332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33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70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75488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8442960" y="6627976"/>
            <a:ext cx="701040" cy="1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1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900" baseline="0" dirty="0" smtClean="0">
                <a:solidFill>
                  <a:srgbClr val="7F7F7F"/>
                </a:solidFill>
                <a:latin typeface="Calibri" pitchFamily="34" charset="0"/>
                <a:sym typeface="Symbol"/>
              </a:rPr>
              <a:t></a:t>
            </a:r>
            <a:r>
              <a:rPr lang="en-US" sz="900" baseline="0" dirty="0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fld id="{93D7B15C-1BB8-418B-A259-661950EBB03C}" type="slidenum">
              <a:rPr lang="en-US" sz="900" baseline="0" smtClean="0">
                <a:solidFill>
                  <a:srgbClr val="7F7F7F"/>
                </a:solidFill>
                <a:latin typeface="Calibri" pitchFamily="34" charset="0"/>
              </a:rPr>
              <a:pPr algn="ctr">
                <a:spcBef>
                  <a:spcPts val="0"/>
                </a:spcBef>
                <a:buFontTx/>
                <a:buNone/>
                <a:defRPr/>
              </a:pPr>
              <a:t>‹#›</a:t>
            </a:fld>
            <a:r>
              <a:rPr lang="en-US" sz="900" baseline="0" dirty="0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sz="900" baseline="0" dirty="0" smtClean="0">
                <a:solidFill>
                  <a:srgbClr val="7F7F7F"/>
                </a:solidFill>
                <a:latin typeface="Calibri" pitchFamily="34" charset="0"/>
                <a:sym typeface="Symbol"/>
              </a:rPr>
              <a:t></a:t>
            </a:r>
            <a:endParaRPr lang="en-US" sz="900" i="1" baseline="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3" name="Picture 12" descr="head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9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182880"/>
            <a:ext cx="6400800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92240"/>
            <a:ext cx="9144000" cy="0"/>
          </a:xfrm>
          <a:prstGeom prst="line">
            <a:avLst/>
          </a:prstGeom>
          <a:ln w="9525" cmpd="sng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705600" y="6630141"/>
            <a:ext cx="1645920" cy="1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indent="0" algn="r" defTabSz="9142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cap="none" baseline="0" dirty="0" smtClean="0">
                <a:solidFill>
                  <a:srgbClr val="7F7F7F"/>
                </a:solidFill>
                <a:latin typeface="Calibri" pitchFamily="34" charset="0"/>
                <a:ea typeface="+mn-ea"/>
                <a:cs typeface="Calibri" pitchFamily="34" charset="0"/>
              </a:rPr>
              <a:t>Pieter Deroo</a:t>
            </a:r>
            <a:endParaRPr lang="en-US" sz="900" cap="none" baseline="0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9" r:id="rId3"/>
    <p:sldLayoutId id="2147483657" r:id="rId4"/>
    <p:sldLayoutId id="2147483658" r:id="rId5"/>
    <p:sldLayoutId id="2147483661" r:id="rId6"/>
    <p:sldLayoutId id="2147483656" r:id="rId7"/>
    <p:sldLayoutId id="2147483767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259" rtl="0" eaLnBrk="1" latinLnBrk="0" hangingPunct="1">
        <a:lnSpc>
          <a:spcPts val="2500"/>
        </a:lnSpc>
        <a:spcBef>
          <a:spcPct val="0"/>
        </a:spcBef>
        <a:buNone/>
        <a:defRPr sz="2400" b="0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259" rtl="0" eaLnBrk="1" latinLnBrk="0" hangingPunct="1">
        <a:spcBef>
          <a:spcPct val="20000"/>
        </a:spcBef>
        <a:buFontTx/>
        <a:buNone/>
        <a:defRPr sz="2400" b="1" i="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408" indent="-274278" algn="l" defTabSz="914259" rtl="0" eaLnBrk="1" latinLnBrk="0" hangingPunct="1">
        <a:spcBef>
          <a:spcPts val="20"/>
        </a:spcBef>
        <a:buSzPct val="80000"/>
        <a:buFont typeface="Garamond" pitchFamily="18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99965" indent="-285707" algn="l" defTabSz="914259" rtl="0" eaLnBrk="1" latinLnBrk="0" hangingPunct="1">
        <a:spcBef>
          <a:spcPts val="20"/>
        </a:spcBef>
        <a:buFont typeface="Garamond" pitchFamily="18" charset="0"/>
        <a:buChar char="–"/>
        <a:defRPr sz="1800" b="0" i="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ts val="2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ts val="20"/>
        </a:spcBef>
        <a:buFont typeface="Arial" pitchFamily="34" charset="0"/>
        <a:buChar char="»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069"/>
              <a:t>3/11/14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069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442960" y="6627976"/>
            <a:ext cx="548640" cy="1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1">
            <a:spAutoFit/>
          </a:bodyPr>
          <a:lstStyle/>
          <a:p>
            <a:pPr algn="ctr">
              <a:defRPr/>
            </a:pPr>
            <a:r>
              <a:rPr lang="en-US" sz="900" dirty="0" smtClean="0">
                <a:solidFill>
                  <a:srgbClr val="7F7F7F"/>
                </a:solidFill>
                <a:latin typeface="Calibri" pitchFamily="34" charset="0"/>
                <a:cs typeface="Arial"/>
                <a:sym typeface="Symbol"/>
              </a:rPr>
              <a:t></a:t>
            </a:r>
            <a:r>
              <a:rPr lang="en-US" sz="900" dirty="0" smtClean="0">
                <a:solidFill>
                  <a:srgbClr val="7F7F7F"/>
                </a:solidFill>
                <a:latin typeface="Calibri" pitchFamily="34" charset="0"/>
                <a:cs typeface="Arial"/>
              </a:rPr>
              <a:t> A.8-</a:t>
            </a:r>
            <a:fld id="{93D7B15C-1BB8-418B-A259-661950EBB03C}" type="slidenum">
              <a:rPr lang="en-US" sz="900" smtClean="0">
                <a:solidFill>
                  <a:srgbClr val="7F7F7F"/>
                </a:solidFill>
                <a:latin typeface="Calibri" pitchFamily="34" charset="0"/>
                <a:cs typeface="Arial"/>
              </a:rPr>
              <a:pPr algn="ctr">
                <a:defRPr/>
              </a:pPr>
              <a:t>‹#›</a:t>
            </a:fld>
            <a:r>
              <a:rPr lang="en-US" sz="900" dirty="0" smtClean="0">
                <a:solidFill>
                  <a:srgbClr val="7F7F7F"/>
                </a:solidFill>
                <a:latin typeface="Calibri" pitchFamily="34" charset="0"/>
                <a:cs typeface="Arial"/>
              </a:rPr>
              <a:t> </a:t>
            </a:r>
            <a:r>
              <a:rPr lang="en-US" sz="900" dirty="0" smtClean="0">
                <a:solidFill>
                  <a:srgbClr val="7F7F7F"/>
                </a:solidFill>
                <a:latin typeface="Calibri" pitchFamily="34" charset="0"/>
                <a:cs typeface="Arial"/>
                <a:sym typeface="Symbol"/>
              </a:rPr>
              <a:t></a:t>
            </a:r>
            <a:endParaRPr lang="en-US" sz="900" i="1" dirty="0">
              <a:solidFill>
                <a:srgbClr val="7F7F7F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8" name="Picture 7" descr="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98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2651760" y="6642321"/>
            <a:ext cx="3840480" cy="11413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900"/>
              </a:lnSpc>
              <a:defRPr sz="900" i="1" kern="12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Garamond"/>
                <a:cs typeface="Garamond"/>
              </a:rPr>
              <a:t>Pieter Deroo, 2013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Garamond"/>
              <a:cs typeface="Garamond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2240"/>
            <a:ext cx="9144000" cy="0"/>
          </a:xfrm>
          <a:prstGeom prst="line">
            <a:avLst/>
          </a:prstGeom>
          <a:ln w="9525" cmpd="sng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5.wdp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microsoft.com/office/2007/relationships/hdphoto" Target="../media/hdphoto6.wdp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microsoft.com/office/2007/relationships/hdphoto" Target="../media/hdphoto7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52985" y="3036377"/>
            <a:ext cx="1341167" cy="942836"/>
            <a:chOff x="7452984" y="3036377"/>
            <a:chExt cx="1341167" cy="94283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7755855" y="3505107"/>
              <a:ext cx="165711" cy="165711"/>
            </a:xfrm>
            <a:prstGeom prst="line">
              <a:avLst/>
            </a:prstGeom>
            <a:effectLst/>
            <a:scene3d>
              <a:camera prst="orthographicFront"/>
              <a:lightRig rig="threePt" dir="t"/>
            </a:scene3d>
            <a:sp3d prstMaterial="matte">
              <a:bevelT w="0" h="0" prst="coolSlant"/>
              <a:bevelB w="0" h="0" prst="hardEdge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321981" y="3525745"/>
              <a:ext cx="165711" cy="165711"/>
            </a:xfrm>
            <a:prstGeom prst="line">
              <a:avLst/>
            </a:prstGeom>
            <a:effectLst/>
            <a:scene3d>
              <a:camera prst="orthographicFront"/>
              <a:lightRig rig="threePt" dir="t"/>
            </a:scene3d>
            <a:sp3d prstMaterial="matte">
              <a:bevelT w="0" h="0" prst="coolSlant"/>
              <a:bevelB w="0" h="0" prst="hardEdge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Connector 13"/>
            <p:cNvSpPr/>
            <p:nvPr/>
          </p:nvSpPr>
          <p:spPr>
            <a:xfrm rot="21063436">
              <a:off x="7818767" y="3036377"/>
              <a:ext cx="609600" cy="609600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317500" h="317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15"/>
            <p:cNvSpPr/>
            <p:nvPr/>
          </p:nvSpPr>
          <p:spPr>
            <a:xfrm>
              <a:off x="7452984" y="3613453"/>
              <a:ext cx="365760" cy="36576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16"/>
            <p:cNvSpPr/>
            <p:nvPr/>
          </p:nvSpPr>
          <p:spPr>
            <a:xfrm>
              <a:off x="8428391" y="3613453"/>
              <a:ext cx="365760" cy="36576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385405" y="4100613"/>
            <a:ext cx="2303471" cy="1473257"/>
          </a:xfrm>
          <a:custGeom>
            <a:avLst/>
            <a:gdLst>
              <a:gd name="connsiteX0" fmla="*/ 0 w 594762"/>
              <a:gd name="connsiteY0" fmla="*/ 593725 h 823299"/>
              <a:gd name="connsiteX1" fmla="*/ 46038 w 594762"/>
              <a:gd name="connsiteY1" fmla="*/ 627062 h 823299"/>
              <a:gd name="connsiteX2" fmla="*/ 65088 w 594762"/>
              <a:gd name="connsiteY2" fmla="*/ 652462 h 823299"/>
              <a:gd name="connsiteX3" fmla="*/ 80963 w 594762"/>
              <a:gd name="connsiteY3" fmla="*/ 661987 h 823299"/>
              <a:gd name="connsiteX4" fmla="*/ 88900 w 594762"/>
              <a:gd name="connsiteY4" fmla="*/ 657225 h 823299"/>
              <a:gd name="connsiteX5" fmla="*/ 117475 w 594762"/>
              <a:gd name="connsiteY5" fmla="*/ 682625 h 823299"/>
              <a:gd name="connsiteX6" fmla="*/ 146050 w 594762"/>
              <a:gd name="connsiteY6" fmla="*/ 663575 h 823299"/>
              <a:gd name="connsiteX7" fmla="*/ 180975 w 594762"/>
              <a:gd name="connsiteY7" fmla="*/ 747712 h 823299"/>
              <a:gd name="connsiteX8" fmla="*/ 200025 w 594762"/>
              <a:gd name="connsiteY8" fmla="*/ 750887 h 823299"/>
              <a:gd name="connsiteX9" fmla="*/ 223838 w 594762"/>
              <a:gd name="connsiteY9" fmla="*/ 706437 h 823299"/>
              <a:gd name="connsiteX10" fmla="*/ 246063 w 594762"/>
              <a:gd name="connsiteY10" fmla="*/ 763587 h 823299"/>
              <a:gd name="connsiteX11" fmla="*/ 290513 w 594762"/>
              <a:gd name="connsiteY11" fmla="*/ 665162 h 823299"/>
              <a:gd name="connsiteX12" fmla="*/ 330200 w 594762"/>
              <a:gd name="connsiteY12" fmla="*/ 819150 h 823299"/>
              <a:gd name="connsiteX13" fmla="*/ 360363 w 594762"/>
              <a:gd name="connsiteY13" fmla="*/ 777875 h 823299"/>
              <a:gd name="connsiteX14" fmla="*/ 374650 w 594762"/>
              <a:gd name="connsiteY14" fmla="*/ 762000 h 823299"/>
              <a:gd name="connsiteX15" fmla="*/ 377825 w 594762"/>
              <a:gd name="connsiteY15" fmla="*/ 533400 h 823299"/>
              <a:gd name="connsiteX16" fmla="*/ 400050 w 594762"/>
              <a:gd name="connsiteY16" fmla="*/ 593725 h 823299"/>
              <a:gd name="connsiteX17" fmla="*/ 455613 w 594762"/>
              <a:gd name="connsiteY17" fmla="*/ 177800 h 823299"/>
              <a:gd name="connsiteX18" fmla="*/ 476250 w 594762"/>
              <a:gd name="connsiteY18" fmla="*/ 234950 h 823299"/>
              <a:gd name="connsiteX19" fmla="*/ 501650 w 594762"/>
              <a:gd name="connsiteY19" fmla="*/ 493712 h 823299"/>
              <a:gd name="connsiteX20" fmla="*/ 527050 w 594762"/>
              <a:gd name="connsiteY20" fmla="*/ 539750 h 823299"/>
              <a:gd name="connsiteX21" fmla="*/ 538163 w 594762"/>
              <a:gd name="connsiteY21" fmla="*/ 506412 h 823299"/>
              <a:gd name="connsiteX22" fmla="*/ 547688 w 594762"/>
              <a:gd name="connsiteY22" fmla="*/ 442912 h 823299"/>
              <a:gd name="connsiteX23" fmla="*/ 574675 w 594762"/>
              <a:gd name="connsiteY23" fmla="*/ 446087 h 823299"/>
              <a:gd name="connsiteX24" fmla="*/ 593725 w 594762"/>
              <a:gd name="connsiteY24" fmla="*/ 328612 h 823299"/>
              <a:gd name="connsiteX25" fmla="*/ 590550 w 594762"/>
              <a:gd name="connsiteY25" fmla="*/ 0 h 823299"/>
              <a:gd name="connsiteX0" fmla="*/ 0 w 594762"/>
              <a:gd name="connsiteY0" fmla="*/ 619479 h 849053"/>
              <a:gd name="connsiteX1" fmla="*/ 46038 w 594762"/>
              <a:gd name="connsiteY1" fmla="*/ 652816 h 849053"/>
              <a:gd name="connsiteX2" fmla="*/ 65088 w 594762"/>
              <a:gd name="connsiteY2" fmla="*/ 678216 h 849053"/>
              <a:gd name="connsiteX3" fmla="*/ 80963 w 594762"/>
              <a:gd name="connsiteY3" fmla="*/ 687741 h 849053"/>
              <a:gd name="connsiteX4" fmla="*/ 88900 w 594762"/>
              <a:gd name="connsiteY4" fmla="*/ 682979 h 849053"/>
              <a:gd name="connsiteX5" fmla="*/ 117475 w 594762"/>
              <a:gd name="connsiteY5" fmla="*/ 708379 h 849053"/>
              <a:gd name="connsiteX6" fmla="*/ 146050 w 594762"/>
              <a:gd name="connsiteY6" fmla="*/ 689329 h 849053"/>
              <a:gd name="connsiteX7" fmla="*/ 180975 w 594762"/>
              <a:gd name="connsiteY7" fmla="*/ 773466 h 849053"/>
              <a:gd name="connsiteX8" fmla="*/ 200025 w 594762"/>
              <a:gd name="connsiteY8" fmla="*/ 776641 h 849053"/>
              <a:gd name="connsiteX9" fmla="*/ 223838 w 594762"/>
              <a:gd name="connsiteY9" fmla="*/ 732191 h 849053"/>
              <a:gd name="connsiteX10" fmla="*/ 246063 w 594762"/>
              <a:gd name="connsiteY10" fmla="*/ 789341 h 849053"/>
              <a:gd name="connsiteX11" fmla="*/ 290513 w 594762"/>
              <a:gd name="connsiteY11" fmla="*/ 690916 h 849053"/>
              <a:gd name="connsiteX12" fmla="*/ 330200 w 594762"/>
              <a:gd name="connsiteY12" fmla="*/ 844904 h 849053"/>
              <a:gd name="connsiteX13" fmla="*/ 360363 w 594762"/>
              <a:gd name="connsiteY13" fmla="*/ 803629 h 849053"/>
              <a:gd name="connsiteX14" fmla="*/ 374650 w 594762"/>
              <a:gd name="connsiteY14" fmla="*/ 787754 h 849053"/>
              <a:gd name="connsiteX15" fmla="*/ 377825 w 594762"/>
              <a:gd name="connsiteY15" fmla="*/ 559154 h 849053"/>
              <a:gd name="connsiteX16" fmla="*/ 400050 w 594762"/>
              <a:gd name="connsiteY16" fmla="*/ 619479 h 849053"/>
              <a:gd name="connsiteX17" fmla="*/ 455613 w 594762"/>
              <a:gd name="connsiteY17" fmla="*/ 203554 h 849053"/>
              <a:gd name="connsiteX18" fmla="*/ 476250 w 594762"/>
              <a:gd name="connsiteY18" fmla="*/ 260704 h 849053"/>
              <a:gd name="connsiteX19" fmla="*/ 501650 w 594762"/>
              <a:gd name="connsiteY19" fmla="*/ 519466 h 849053"/>
              <a:gd name="connsiteX20" fmla="*/ 527050 w 594762"/>
              <a:gd name="connsiteY20" fmla="*/ 565504 h 849053"/>
              <a:gd name="connsiteX21" fmla="*/ 538163 w 594762"/>
              <a:gd name="connsiteY21" fmla="*/ 532166 h 849053"/>
              <a:gd name="connsiteX22" fmla="*/ 547688 w 594762"/>
              <a:gd name="connsiteY22" fmla="*/ 468666 h 849053"/>
              <a:gd name="connsiteX23" fmla="*/ 574675 w 594762"/>
              <a:gd name="connsiteY23" fmla="*/ 471841 h 849053"/>
              <a:gd name="connsiteX24" fmla="*/ 593725 w 594762"/>
              <a:gd name="connsiteY24" fmla="*/ 354366 h 849053"/>
              <a:gd name="connsiteX25" fmla="*/ 590550 w 594762"/>
              <a:gd name="connsiteY25" fmla="*/ 25754 h 849053"/>
              <a:gd name="connsiteX26" fmla="*/ 592138 w 594762"/>
              <a:gd name="connsiteY26" fmla="*/ 20991 h 849053"/>
              <a:gd name="connsiteX0" fmla="*/ 0 w 625475"/>
              <a:gd name="connsiteY0" fmla="*/ 1104900 h 1334474"/>
              <a:gd name="connsiteX1" fmla="*/ 46038 w 625475"/>
              <a:gd name="connsiteY1" fmla="*/ 1138237 h 1334474"/>
              <a:gd name="connsiteX2" fmla="*/ 65088 w 625475"/>
              <a:gd name="connsiteY2" fmla="*/ 1163637 h 1334474"/>
              <a:gd name="connsiteX3" fmla="*/ 80963 w 625475"/>
              <a:gd name="connsiteY3" fmla="*/ 1173162 h 1334474"/>
              <a:gd name="connsiteX4" fmla="*/ 88900 w 625475"/>
              <a:gd name="connsiteY4" fmla="*/ 1168400 h 1334474"/>
              <a:gd name="connsiteX5" fmla="*/ 117475 w 625475"/>
              <a:gd name="connsiteY5" fmla="*/ 1193800 h 1334474"/>
              <a:gd name="connsiteX6" fmla="*/ 146050 w 625475"/>
              <a:gd name="connsiteY6" fmla="*/ 1174750 h 1334474"/>
              <a:gd name="connsiteX7" fmla="*/ 180975 w 625475"/>
              <a:gd name="connsiteY7" fmla="*/ 1258887 h 1334474"/>
              <a:gd name="connsiteX8" fmla="*/ 200025 w 625475"/>
              <a:gd name="connsiteY8" fmla="*/ 1262062 h 1334474"/>
              <a:gd name="connsiteX9" fmla="*/ 223838 w 625475"/>
              <a:gd name="connsiteY9" fmla="*/ 1217612 h 1334474"/>
              <a:gd name="connsiteX10" fmla="*/ 246063 w 625475"/>
              <a:gd name="connsiteY10" fmla="*/ 1274762 h 1334474"/>
              <a:gd name="connsiteX11" fmla="*/ 290513 w 625475"/>
              <a:gd name="connsiteY11" fmla="*/ 1176337 h 1334474"/>
              <a:gd name="connsiteX12" fmla="*/ 330200 w 625475"/>
              <a:gd name="connsiteY12" fmla="*/ 1330325 h 1334474"/>
              <a:gd name="connsiteX13" fmla="*/ 360363 w 625475"/>
              <a:gd name="connsiteY13" fmla="*/ 1289050 h 1334474"/>
              <a:gd name="connsiteX14" fmla="*/ 374650 w 625475"/>
              <a:gd name="connsiteY14" fmla="*/ 1273175 h 1334474"/>
              <a:gd name="connsiteX15" fmla="*/ 377825 w 625475"/>
              <a:gd name="connsiteY15" fmla="*/ 1044575 h 1334474"/>
              <a:gd name="connsiteX16" fmla="*/ 400050 w 625475"/>
              <a:gd name="connsiteY16" fmla="*/ 1104900 h 1334474"/>
              <a:gd name="connsiteX17" fmla="*/ 455613 w 625475"/>
              <a:gd name="connsiteY17" fmla="*/ 688975 h 1334474"/>
              <a:gd name="connsiteX18" fmla="*/ 476250 w 625475"/>
              <a:gd name="connsiteY18" fmla="*/ 746125 h 1334474"/>
              <a:gd name="connsiteX19" fmla="*/ 501650 w 625475"/>
              <a:gd name="connsiteY19" fmla="*/ 1004887 h 1334474"/>
              <a:gd name="connsiteX20" fmla="*/ 527050 w 625475"/>
              <a:gd name="connsiteY20" fmla="*/ 1050925 h 1334474"/>
              <a:gd name="connsiteX21" fmla="*/ 538163 w 625475"/>
              <a:gd name="connsiteY21" fmla="*/ 1017587 h 1334474"/>
              <a:gd name="connsiteX22" fmla="*/ 547688 w 625475"/>
              <a:gd name="connsiteY22" fmla="*/ 954087 h 1334474"/>
              <a:gd name="connsiteX23" fmla="*/ 574675 w 625475"/>
              <a:gd name="connsiteY23" fmla="*/ 957262 h 1334474"/>
              <a:gd name="connsiteX24" fmla="*/ 593725 w 625475"/>
              <a:gd name="connsiteY24" fmla="*/ 839787 h 1334474"/>
              <a:gd name="connsiteX25" fmla="*/ 590550 w 625475"/>
              <a:gd name="connsiteY25" fmla="*/ 511175 h 1334474"/>
              <a:gd name="connsiteX26" fmla="*/ 625475 w 625475"/>
              <a:gd name="connsiteY26" fmla="*/ 0 h 1334474"/>
              <a:gd name="connsiteX0" fmla="*/ 0 w 629202"/>
              <a:gd name="connsiteY0" fmla="*/ 1144638 h 1374212"/>
              <a:gd name="connsiteX1" fmla="*/ 46038 w 629202"/>
              <a:gd name="connsiteY1" fmla="*/ 1177975 h 1374212"/>
              <a:gd name="connsiteX2" fmla="*/ 65088 w 629202"/>
              <a:gd name="connsiteY2" fmla="*/ 1203375 h 1374212"/>
              <a:gd name="connsiteX3" fmla="*/ 80963 w 629202"/>
              <a:gd name="connsiteY3" fmla="*/ 1212900 h 1374212"/>
              <a:gd name="connsiteX4" fmla="*/ 88900 w 629202"/>
              <a:gd name="connsiteY4" fmla="*/ 1208138 h 1374212"/>
              <a:gd name="connsiteX5" fmla="*/ 117475 w 629202"/>
              <a:gd name="connsiteY5" fmla="*/ 1233538 h 1374212"/>
              <a:gd name="connsiteX6" fmla="*/ 146050 w 629202"/>
              <a:gd name="connsiteY6" fmla="*/ 1214488 h 1374212"/>
              <a:gd name="connsiteX7" fmla="*/ 180975 w 629202"/>
              <a:gd name="connsiteY7" fmla="*/ 1298625 h 1374212"/>
              <a:gd name="connsiteX8" fmla="*/ 200025 w 629202"/>
              <a:gd name="connsiteY8" fmla="*/ 1301800 h 1374212"/>
              <a:gd name="connsiteX9" fmla="*/ 223838 w 629202"/>
              <a:gd name="connsiteY9" fmla="*/ 1257350 h 1374212"/>
              <a:gd name="connsiteX10" fmla="*/ 246063 w 629202"/>
              <a:gd name="connsiteY10" fmla="*/ 1314500 h 1374212"/>
              <a:gd name="connsiteX11" fmla="*/ 290513 w 629202"/>
              <a:gd name="connsiteY11" fmla="*/ 1216075 h 1374212"/>
              <a:gd name="connsiteX12" fmla="*/ 330200 w 629202"/>
              <a:gd name="connsiteY12" fmla="*/ 1370063 h 1374212"/>
              <a:gd name="connsiteX13" fmla="*/ 360363 w 629202"/>
              <a:gd name="connsiteY13" fmla="*/ 1328788 h 1374212"/>
              <a:gd name="connsiteX14" fmla="*/ 374650 w 629202"/>
              <a:gd name="connsiteY14" fmla="*/ 1312913 h 1374212"/>
              <a:gd name="connsiteX15" fmla="*/ 377825 w 629202"/>
              <a:gd name="connsiteY15" fmla="*/ 1084313 h 1374212"/>
              <a:gd name="connsiteX16" fmla="*/ 400050 w 629202"/>
              <a:gd name="connsiteY16" fmla="*/ 1144638 h 1374212"/>
              <a:gd name="connsiteX17" fmla="*/ 455613 w 629202"/>
              <a:gd name="connsiteY17" fmla="*/ 728713 h 1374212"/>
              <a:gd name="connsiteX18" fmla="*/ 476250 w 629202"/>
              <a:gd name="connsiteY18" fmla="*/ 785863 h 1374212"/>
              <a:gd name="connsiteX19" fmla="*/ 501650 w 629202"/>
              <a:gd name="connsiteY19" fmla="*/ 1044625 h 1374212"/>
              <a:gd name="connsiteX20" fmla="*/ 527050 w 629202"/>
              <a:gd name="connsiteY20" fmla="*/ 1090663 h 1374212"/>
              <a:gd name="connsiteX21" fmla="*/ 538163 w 629202"/>
              <a:gd name="connsiteY21" fmla="*/ 1057325 h 1374212"/>
              <a:gd name="connsiteX22" fmla="*/ 547688 w 629202"/>
              <a:gd name="connsiteY22" fmla="*/ 993825 h 1374212"/>
              <a:gd name="connsiteX23" fmla="*/ 574675 w 629202"/>
              <a:gd name="connsiteY23" fmla="*/ 997000 h 1374212"/>
              <a:gd name="connsiteX24" fmla="*/ 593725 w 629202"/>
              <a:gd name="connsiteY24" fmla="*/ 879525 h 1374212"/>
              <a:gd name="connsiteX25" fmla="*/ 590550 w 629202"/>
              <a:gd name="connsiteY25" fmla="*/ 550913 h 1374212"/>
              <a:gd name="connsiteX26" fmla="*/ 625475 w 629202"/>
              <a:gd name="connsiteY26" fmla="*/ 39738 h 1374212"/>
              <a:gd name="connsiteX27" fmla="*/ 628650 w 629202"/>
              <a:gd name="connsiteY27" fmla="*/ 33388 h 1374212"/>
              <a:gd name="connsiteX0" fmla="*/ 0 w 652462"/>
              <a:gd name="connsiteY0" fmla="*/ 1141384 h 1370958"/>
              <a:gd name="connsiteX1" fmla="*/ 46038 w 652462"/>
              <a:gd name="connsiteY1" fmla="*/ 1174721 h 1370958"/>
              <a:gd name="connsiteX2" fmla="*/ 65088 w 652462"/>
              <a:gd name="connsiteY2" fmla="*/ 1200121 h 1370958"/>
              <a:gd name="connsiteX3" fmla="*/ 80963 w 652462"/>
              <a:gd name="connsiteY3" fmla="*/ 1209646 h 1370958"/>
              <a:gd name="connsiteX4" fmla="*/ 88900 w 652462"/>
              <a:gd name="connsiteY4" fmla="*/ 1204884 h 1370958"/>
              <a:gd name="connsiteX5" fmla="*/ 117475 w 652462"/>
              <a:gd name="connsiteY5" fmla="*/ 1230284 h 1370958"/>
              <a:gd name="connsiteX6" fmla="*/ 146050 w 652462"/>
              <a:gd name="connsiteY6" fmla="*/ 1211234 h 1370958"/>
              <a:gd name="connsiteX7" fmla="*/ 180975 w 652462"/>
              <a:gd name="connsiteY7" fmla="*/ 1295371 h 1370958"/>
              <a:gd name="connsiteX8" fmla="*/ 200025 w 652462"/>
              <a:gd name="connsiteY8" fmla="*/ 1298546 h 1370958"/>
              <a:gd name="connsiteX9" fmla="*/ 223838 w 652462"/>
              <a:gd name="connsiteY9" fmla="*/ 1254096 h 1370958"/>
              <a:gd name="connsiteX10" fmla="*/ 246063 w 652462"/>
              <a:gd name="connsiteY10" fmla="*/ 1311246 h 1370958"/>
              <a:gd name="connsiteX11" fmla="*/ 290513 w 652462"/>
              <a:gd name="connsiteY11" fmla="*/ 1212821 h 1370958"/>
              <a:gd name="connsiteX12" fmla="*/ 330200 w 652462"/>
              <a:gd name="connsiteY12" fmla="*/ 1366809 h 1370958"/>
              <a:gd name="connsiteX13" fmla="*/ 360363 w 652462"/>
              <a:gd name="connsiteY13" fmla="*/ 1325534 h 1370958"/>
              <a:gd name="connsiteX14" fmla="*/ 374650 w 652462"/>
              <a:gd name="connsiteY14" fmla="*/ 1309659 h 1370958"/>
              <a:gd name="connsiteX15" fmla="*/ 377825 w 652462"/>
              <a:gd name="connsiteY15" fmla="*/ 1081059 h 1370958"/>
              <a:gd name="connsiteX16" fmla="*/ 400050 w 652462"/>
              <a:gd name="connsiteY16" fmla="*/ 1141384 h 1370958"/>
              <a:gd name="connsiteX17" fmla="*/ 455613 w 652462"/>
              <a:gd name="connsiteY17" fmla="*/ 725459 h 1370958"/>
              <a:gd name="connsiteX18" fmla="*/ 476250 w 652462"/>
              <a:gd name="connsiteY18" fmla="*/ 782609 h 1370958"/>
              <a:gd name="connsiteX19" fmla="*/ 501650 w 652462"/>
              <a:gd name="connsiteY19" fmla="*/ 1041371 h 1370958"/>
              <a:gd name="connsiteX20" fmla="*/ 527050 w 652462"/>
              <a:gd name="connsiteY20" fmla="*/ 1087409 h 1370958"/>
              <a:gd name="connsiteX21" fmla="*/ 538163 w 652462"/>
              <a:gd name="connsiteY21" fmla="*/ 1054071 h 1370958"/>
              <a:gd name="connsiteX22" fmla="*/ 547688 w 652462"/>
              <a:gd name="connsiteY22" fmla="*/ 990571 h 1370958"/>
              <a:gd name="connsiteX23" fmla="*/ 574675 w 652462"/>
              <a:gd name="connsiteY23" fmla="*/ 993746 h 1370958"/>
              <a:gd name="connsiteX24" fmla="*/ 593725 w 652462"/>
              <a:gd name="connsiteY24" fmla="*/ 876271 h 1370958"/>
              <a:gd name="connsiteX25" fmla="*/ 590550 w 652462"/>
              <a:gd name="connsiteY25" fmla="*/ 547659 h 1370958"/>
              <a:gd name="connsiteX26" fmla="*/ 625475 w 652462"/>
              <a:gd name="connsiteY26" fmla="*/ 36484 h 1370958"/>
              <a:gd name="connsiteX27" fmla="*/ 652462 w 652462"/>
              <a:gd name="connsiteY27" fmla="*/ 42834 h 1370958"/>
              <a:gd name="connsiteX0" fmla="*/ 0 w 653739"/>
              <a:gd name="connsiteY0" fmla="*/ 1141384 h 1370958"/>
              <a:gd name="connsiteX1" fmla="*/ 46038 w 653739"/>
              <a:gd name="connsiteY1" fmla="*/ 1174721 h 1370958"/>
              <a:gd name="connsiteX2" fmla="*/ 65088 w 653739"/>
              <a:gd name="connsiteY2" fmla="*/ 1200121 h 1370958"/>
              <a:gd name="connsiteX3" fmla="*/ 80963 w 653739"/>
              <a:gd name="connsiteY3" fmla="*/ 1209646 h 1370958"/>
              <a:gd name="connsiteX4" fmla="*/ 88900 w 653739"/>
              <a:gd name="connsiteY4" fmla="*/ 1204884 h 1370958"/>
              <a:gd name="connsiteX5" fmla="*/ 117475 w 653739"/>
              <a:gd name="connsiteY5" fmla="*/ 1230284 h 1370958"/>
              <a:gd name="connsiteX6" fmla="*/ 146050 w 653739"/>
              <a:gd name="connsiteY6" fmla="*/ 1211234 h 1370958"/>
              <a:gd name="connsiteX7" fmla="*/ 180975 w 653739"/>
              <a:gd name="connsiteY7" fmla="*/ 1295371 h 1370958"/>
              <a:gd name="connsiteX8" fmla="*/ 200025 w 653739"/>
              <a:gd name="connsiteY8" fmla="*/ 1298546 h 1370958"/>
              <a:gd name="connsiteX9" fmla="*/ 223838 w 653739"/>
              <a:gd name="connsiteY9" fmla="*/ 1254096 h 1370958"/>
              <a:gd name="connsiteX10" fmla="*/ 246063 w 653739"/>
              <a:gd name="connsiteY10" fmla="*/ 1311246 h 1370958"/>
              <a:gd name="connsiteX11" fmla="*/ 290513 w 653739"/>
              <a:gd name="connsiteY11" fmla="*/ 1212821 h 1370958"/>
              <a:gd name="connsiteX12" fmla="*/ 330200 w 653739"/>
              <a:gd name="connsiteY12" fmla="*/ 1366809 h 1370958"/>
              <a:gd name="connsiteX13" fmla="*/ 360363 w 653739"/>
              <a:gd name="connsiteY13" fmla="*/ 1325534 h 1370958"/>
              <a:gd name="connsiteX14" fmla="*/ 374650 w 653739"/>
              <a:gd name="connsiteY14" fmla="*/ 1309659 h 1370958"/>
              <a:gd name="connsiteX15" fmla="*/ 377825 w 653739"/>
              <a:gd name="connsiteY15" fmla="*/ 1081059 h 1370958"/>
              <a:gd name="connsiteX16" fmla="*/ 400050 w 653739"/>
              <a:gd name="connsiteY16" fmla="*/ 1141384 h 1370958"/>
              <a:gd name="connsiteX17" fmla="*/ 455613 w 653739"/>
              <a:gd name="connsiteY17" fmla="*/ 725459 h 1370958"/>
              <a:gd name="connsiteX18" fmla="*/ 476250 w 653739"/>
              <a:gd name="connsiteY18" fmla="*/ 782609 h 1370958"/>
              <a:gd name="connsiteX19" fmla="*/ 501650 w 653739"/>
              <a:gd name="connsiteY19" fmla="*/ 1041371 h 1370958"/>
              <a:gd name="connsiteX20" fmla="*/ 527050 w 653739"/>
              <a:gd name="connsiteY20" fmla="*/ 1087409 h 1370958"/>
              <a:gd name="connsiteX21" fmla="*/ 538163 w 653739"/>
              <a:gd name="connsiteY21" fmla="*/ 1054071 h 1370958"/>
              <a:gd name="connsiteX22" fmla="*/ 547688 w 653739"/>
              <a:gd name="connsiteY22" fmla="*/ 990571 h 1370958"/>
              <a:gd name="connsiteX23" fmla="*/ 574675 w 653739"/>
              <a:gd name="connsiteY23" fmla="*/ 993746 h 1370958"/>
              <a:gd name="connsiteX24" fmla="*/ 593725 w 653739"/>
              <a:gd name="connsiteY24" fmla="*/ 876271 h 1370958"/>
              <a:gd name="connsiteX25" fmla="*/ 590550 w 653739"/>
              <a:gd name="connsiteY25" fmla="*/ 547659 h 1370958"/>
              <a:gd name="connsiteX26" fmla="*/ 625475 w 653739"/>
              <a:gd name="connsiteY26" fmla="*/ 36484 h 1370958"/>
              <a:gd name="connsiteX27" fmla="*/ 652462 w 653739"/>
              <a:gd name="connsiteY27" fmla="*/ 42834 h 1370958"/>
              <a:gd name="connsiteX28" fmla="*/ 649287 w 653739"/>
              <a:gd name="connsiteY28" fmla="*/ 38071 h 1370958"/>
              <a:gd name="connsiteX0" fmla="*/ 0 w 662035"/>
              <a:gd name="connsiteY0" fmla="*/ 1250950 h 1480524"/>
              <a:gd name="connsiteX1" fmla="*/ 46038 w 662035"/>
              <a:gd name="connsiteY1" fmla="*/ 1284287 h 1480524"/>
              <a:gd name="connsiteX2" fmla="*/ 65088 w 662035"/>
              <a:gd name="connsiteY2" fmla="*/ 1309687 h 1480524"/>
              <a:gd name="connsiteX3" fmla="*/ 80963 w 662035"/>
              <a:gd name="connsiteY3" fmla="*/ 1319212 h 1480524"/>
              <a:gd name="connsiteX4" fmla="*/ 88900 w 662035"/>
              <a:gd name="connsiteY4" fmla="*/ 1314450 h 1480524"/>
              <a:gd name="connsiteX5" fmla="*/ 117475 w 662035"/>
              <a:gd name="connsiteY5" fmla="*/ 1339850 h 1480524"/>
              <a:gd name="connsiteX6" fmla="*/ 146050 w 662035"/>
              <a:gd name="connsiteY6" fmla="*/ 1320800 h 1480524"/>
              <a:gd name="connsiteX7" fmla="*/ 180975 w 662035"/>
              <a:gd name="connsiteY7" fmla="*/ 1404937 h 1480524"/>
              <a:gd name="connsiteX8" fmla="*/ 200025 w 662035"/>
              <a:gd name="connsiteY8" fmla="*/ 1408112 h 1480524"/>
              <a:gd name="connsiteX9" fmla="*/ 223838 w 662035"/>
              <a:gd name="connsiteY9" fmla="*/ 1363662 h 1480524"/>
              <a:gd name="connsiteX10" fmla="*/ 246063 w 662035"/>
              <a:gd name="connsiteY10" fmla="*/ 1420812 h 1480524"/>
              <a:gd name="connsiteX11" fmla="*/ 290513 w 662035"/>
              <a:gd name="connsiteY11" fmla="*/ 1322387 h 1480524"/>
              <a:gd name="connsiteX12" fmla="*/ 330200 w 662035"/>
              <a:gd name="connsiteY12" fmla="*/ 1476375 h 1480524"/>
              <a:gd name="connsiteX13" fmla="*/ 360363 w 662035"/>
              <a:gd name="connsiteY13" fmla="*/ 1435100 h 1480524"/>
              <a:gd name="connsiteX14" fmla="*/ 374650 w 662035"/>
              <a:gd name="connsiteY14" fmla="*/ 1419225 h 1480524"/>
              <a:gd name="connsiteX15" fmla="*/ 377825 w 662035"/>
              <a:gd name="connsiteY15" fmla="*/ 1190625 h 1480524"/>
              <a:gd name="connsiteX16" fmla="*/ 400050 w 662035"/>
              <a:gd name="connsiteY16" fmla="*/ 1250950 h 1480524"/>
              <a:gd name="connsiteX17" fmla="*/ 455613 w 662035"/>
              <a:gd name="connsiteY17" fmla="*/ 835025 h 1480524"/>
              <a:gd name="connsiteX18" fmla="*/ 476250 w 662035"/>
              <a:gd name="connsiteY18" fmla="*/ 892175 h 1480524"/>
              <a:gd name="connsiteX19" fmla="*/ 501650 w 662035"/>
              <a:gd name="connsiteY19" fmla="*/ 1150937 h 1480524"/>
              <a:gd name="connsiteX20" fmla="*/ 527050 w 662035"/>
              <a:gd name="connsiteY20" fmla="*/ 1196975 h 1480524"/>
              <a:gd name="connsiteX21" fmla="*/ 538163 w 662035"/>
              <a:gd name="connsiteY21" fmla="*/ 1163637 h 1480524"/>
              <a:gd name="connsiteX22" fmla="*/ 547688 w 662035"/>
              <a:gd name="connsiteY22" fmla="*/ 1100137 h 1480524"/>
              <a:gd name="connsiteX23" fmla="*/ 574675 w 662035"/>
              <a:gd name="connsiteY23" fmla="*/ 1103312 h 1480524"/>
              <a:gd name="connsiteX24" fmla="*/ 593725 w 662035"/>
              <a:gd name="connsiteY24" fmla="*/ 985837 h 1480524"/>
              <a:gd name="connsiteX25" fmla="*/ 590550 w 662035"/>
              <a:gd name="connsiteY25" fmla="*/ 657225 h 1480524"/>
              <a:gd name="connsiteX26" fmla="*/ 625475 w 662035"/>
              <a:gd name="connsiteY26" fmla="*/ 146050 h 1480524"/>
              <a:gd name="connsiteX27" fmla="*/ 652462 w 662035"/>
              <a:gd name="connsiteY27" fmla="*/ 152400 h 1480524"/>
              <a:gd name="connsiteX28" fmla="*/ 661987 w 662035"/>
              <a:gd name="connsiteY28" fmla="*/ 0 h 1480524"/>
              <a:gd name="connsiteX0" fmla="*/ 0 w 666749"/>
              <a:gd name="connsiteY0" fmla="*/ 1260570 h 1490144"/>
              <a:gd name="connsiteX1" fmla="*/ 46038 w 666749"/>
              <a:gd name="connsiteY1" fmla="*/ 1293907 h 1490144"/>
              <a:gd name="connsiteX2" fmla="*/ 65088 w 666749"/>
              <a:gd name="connsiteY2" fmla="*/ 1319307 h 1490144"/>
              <a:gd name="connsiteX3" fmla="*/ 80963 w 666749"/>
              <a:gd name="connsiteY3" fmla="*/ 1328832 h 1490144"/>
              <a:gd name="connsiteX4" fmla="*/ 88900 w 666749"/>
              <a:gd name="connsiteY4" fmla="*/ 1324070 h 1490144"/>
              <a:gd name="connsiteX5" fmla="*/ 117475 w 666749"/>
              <a:gd name="connsiteY5" fmla="*/ 1349470 h 1490144"/>
              <a:gd name="connsiteX6" fmla="*/ 146050 w 666749"/>
              <a:gd name="connsiteY6" fmla="*/ 1330420 h 1490144"/>
              <a:gd name="connsiteX7" fmla="*/ 180975 w 666749"/>
              <a:gd name="connsiteY7" fmla="*/ 1414557 h 1490144"/>
              <a:gd name="connsiteX8" fmla="*/ 200025 w 666749"/>
              <a:gd name="connsiteY8" fmla="*/ 1417732 h 1490144"/>
              <a:gd name="connsiteX9" fmla="*/ 223838 w 666749"/>
              <a:gd name="connsiteY9" fmla="*/ 1373282 h 1490144"/>
              <a:gd name="connsiteX10" fmla="*/ 246063 w 666749"/>
              <a:gd name="connsiteY10" fmla="*/ 1430432 h 1490144"/>
              <a:gd name="connsiteX11" fmla="*/ 290513 w 666749"/>
              <a:gd name="connsiteY11" fmla="*/ 1332007 h 1490144"/>
              <a:gd name="connsiteX12" fmla="*/ 330200 w 666749"/>
              <a:gd name="connsiteY12" fmla="*/ 1485995 h 1490144"/>
              <a:gd name="connsiteX13" fmla="*/ 360363 w 666749"/>
              <a:gd name="connsiteY13" fmla="*/ 1444720 h 1490144"/>
              <a:gd name="connsiteX14" fmla="*/ 374650 w 666749"/>
              <a:gd name="connsiteY14" fmla="*/ 1428845 h 1490144"/>
              <a:gd name="connsiteX15" fmla="*/ 377825 w 666749"/>
              <a:gd name="connsiteY15" fmla="*/ 1200245 h 1490144"/>
              <a:gd name="connsiteX16" fmla="*/ 400050 w 666749"/>
              <a:gd name="connsiteY16" fmla="*/ 1260570 h 1490144"/>
              <a:gd name="connsiteX17" fmla="*/ 455613 w 666749"/>
              <a:gd name="connsiteY17" fmla="*/ 844645 h 1490144"/>
              <a:gd name="connsiteX18" fmla="*/ 476250 w 666749"/>
              <a:gd name="connsiteY18" fmla="*/ 901795 h 1490144"/>
              <a:gd name="connsiteX19" fmla="*/ 501650 w 666749"/>
              <a:gd name="connsiteY19" fmla="*/ 1160557 h 1490144"/>
              <a:gd name="connsiteX20" fmla="*/ 527050 w 666749"/>
              <a:gd name="connsiteY20" fmla="*/ 1206595 h 1490144"/>
              <a:gd name="connsiteX21" fmla="*/ 538163 w 666749"/>
              <a:gd name="connsiteY21" fmla="*/ 1173257 h 1490144"/>
              <a:gd name="connsiteX22" fmla="*/ 547688 w 666749"/>
              <a:gd name="connsiteY22" fmla="*/ 1109757 h 1490144"/>
              <a:gd name="connsiteX23" fmla="*/ 574675 w 666749"/>
              <a:gd name="connsiteY23" fmla="*/ 1112932 h 1490144"/>
              <a:gd name="connsiteX24" fmla="*/ 593725 w 666749"/>
              <a:gd name="connsiteY24" fmla="*/ 995457 h 1490144"/>
              <a:gd name="connsiteX25" fmla="*/ 590550 w 666749"/>
              <a:gd name="connsiteY25" fmla="*/ 666845 h 1490144"/>
              <a:gd name="connsiteX26" fmla="*/ 625475 w 666749"/>
              <a:gd name="connsiteY26" fmla="*/ 155670 h 1490144"/>
              <a:gd name="connsiteX27" fmla="*/ 652462 w 666749"/>
              <a:gd name="connsiteY27" fmla="*/ 162020 h 1490144"/>
              <a:gd name="connsiteX28" fmla="*/ 661987 w 666749"/>
              <a:gd name="connsiteY28" fmla="*/ 9620 h 1490144"/>
              <a:gd name="connsiteX29" fmla="*/ 666749 w 666749"/>
              <a:gd name="connsiteY29" fmla="*/ 15970 h 1490144"/>
              <a:gd name="connsiteX0" fmla="*/ 0 w 681036"/>
              <a:gd name="connsiteY0" fmla="*/ 1252153 h 1481727"/>
              <a:gd name="connsiteX1" fmla="*/ 46038 w 681036"/>
              <a:gd name="connsiteY1" fmla="*/ 1285490 h 1481727"/>
              <a:gd name="connsiteX2" fmla="*/ 65088 w 681036"/>
              <a:gd name="connsiteY2" fmla="*/ 1310890 h 1481727"/>
              <a:gd name="connsiteX3" fmla="*/ 80963 w 681036"/>
              <a:gd name="connsiteY3" fmla="*/ 1320415 h 1481727"/>
              <a:gd name="connsiteX4" fmla="*/ 88900 w 681036"/>
              <a:gd name="connsiteY4" fmla="*/ 1315653 h 1481727"/>
              <a:gd name="connsiteX5" fmla="*/ 117475 w 681036"/>
              <a:gd name="connsiteY5" fmla="*/ 1341053 h 1481727"/>
              <a:gd name="connsiteX6" fmla="*/ 146050 w 681036"/>
              <a:gd name="connsiteY6" fmla="*/ 1322003 h 1481727"/>
              <a:gd name="connsiteX7" fmla="*/ 180975 w 681036"/>
              <a:gd name="connsiteY7" fmla="*/ 1406140 h 1481727"/>
              <a:gd name="connsiteX8" fmla="*/ 200025 w 681036"/>
              <a:gd name="connsiteY8" fmla="*/ 1409315 h 1481727"/>
              <a:gd name="connsiteX9" fmla="*/ 223838 w 681036"/>
              <a:gd name="connsiteY9" fmla="*/ 1364865 h 1481727"/>
              <a:gd name="connsiteX10" fmla="*/ 246063 w 681036"/>
              <a:gd name="connsiteY10" fmla="*/ 1422015 h 1481727"/>
              <a:gd name="connsiteX11" fmla="*/ 290513 w 681036"/>
              <a:gd name="connsiteY11" fmla="*/ 1323590 h 1481727"/>
              <a:gd name="connsiteX12" fmla="*/ 330200 w 681036"/>
              <a:gd name="connsiteY12" fmla="*/ 1477578 h 1481727"/>
              <a:gd name="connsiteX13" fmla="*/ 360363 w 681036"/>
              <a:gd name="connsiteY13" fmla="*/ 1436303 h 1481727"/>
              <a:gd name="connsiteX14" fmla="*/ 374650 w 681036"/>
              <a:gd name="connsiteY14" fmla="*/ 1420428 h 1481727"/>
              <a:gd name="connsiteX15" fmla="*/ 377825 w 681036"/>
              <a:gd name="connsiteY15" fmla="*/ 1191828 h 1481727"/>
              <a:gd name="connsiteX16" fmla="*/ 400050 w 681036"/>
              <a:gd name="connsiteY16" fmla="*/ 1252153 h 1481727"/>
              <a:gd name="connsiteX17" fmla="*/ 455613 w 681036"/>
              <a:gd name="connsiteY17" fmla="*/ 836228 h 1481727"/>
              <a:gd name="connsiteX18" fmla="*/ 476250 w 681036"/>
              <a:gd name="connsiteY18" fmla="*/ 893378 h 1481727"/>
              <a:gd name="connsiteX19" fmla="*/ 501650 w 681036"/>
              <a:gd name="connsiteY19" fmla="*/ 1152140 h 1481727"/>
              <a:gd name="connsiteX20" fmla="*/ 527050 w 681036"/>
              <a:gd name="connsiteY20" fmla="*/ 1198178 h 1481727"/>
              <a:gd name="connsiteX21" fmla="*/ 538163 w 681036"/>
              <a:gd name="connsiteY21" fmla="*/ 1164840 h 1481727"/>
              <a:gd name="connsiteX22" fmla="*/ 547688 w 681036"/>
              <a:gd name="connsiteY22" fmla="*/ 1101340 h 1481727"/>
              <a:gd name="connsiteX23" fmla="*/ 574675 w 681036"/>
              <a:gd name="connsiteY23" fmla="*/ 1104515 h 1481727"/>
              <a:gd name="connsiteX24" fmla="*/ 593725 w 681036"/>
              <a:gd name="connsiteY24" fmla="*/ 987040 h 1481727"/>
              <a:gd name="connsiteX25" fmla="*/ 590550 w 681036"/>
              <a:gd name="connsiteY25" fmla="*/ 658428 h 1481727"/>
              <a:gd name="connsiteX26" fmla="*/ 625475 w 681036"/>
              <a:gd name="connsiteY26" fmla="*/ 147253 h 1481727"/>
              <a:gd name="connsiteX27" fmla="*/ 652462 w 681036"/>
              <a:gd name="connsiteY27" fmla="*/ 153603 h 1481727"/>
              <a:gd name="connsiteX28" fmla="*/ 661987 w 681036"/>
              <a:gd name="connsiteY28" fmla="*/ 1203 h 1481727"/>
              <a:gd name="connsiteX29" fmla="*/ 681036 w 681036"/>
              <a:gd name="connsiteY29" fmla="*/ 331403 h 1481727"/>
              <a:gd name="connsiteX0" fmla="*/ 0 w 681036"/>
              <a:gd name="connsiteY0" fmla="*/ 1252153 h 1481727"/>
              <a:gd name="connsiteX1" fmla="*/ 46038 w 681036"/>
              <a:gd name="connsiteY1" fmla="*/ 1285490 h 1481727"/>
              <a:gd name="connsiteX2" fmla="*/ 65088 w 681036"/>
              <a:gd name="connsiteY2" fmla="*/ 1310890 h 1481727"/>
              <a:gd name="connsiteX3" fmla="*/ 80963 w 681036"/>
              <a:gd name="connsiteY3" fmla="*/ 1320415 h 1481727"/>
              <a:gd name="connsiteX4" fmla="*/ 88900 w 681036"/>
              <a:gd name="connsiteY4" fmla="*/ 1315653 h 1481727"/>
              <a:gd name="connsiteX5" fmla="*/ 117475 w 681036"/>
              <a:gd name="connsiteY5" fmla="*/ 1341053 h 1481727"/>
              <a:gd name="connsiteX6" fmla="*/ 146050 w 681036"/>
              <a:gd name="connsiteY6" fmla="*/ 1322003 h 1481727"/>
              <a:gd name="connsiteX7" fmla="*/ 180975 w 681036"/>
              <a:gd name="connsiteY7" fmla="*/ 1406140 h 1481727"/>
              <a:gd name="connsiteX8" fmla="*/ 200025 w 681036"/>
              <a:gd name="connsiteY8" fmla="*/ 1409315 h 1481727"/>
              <a:gd name="connsiteX9" fmla="*/ 223838 w 681036"/>
              <a:gd name="connsiteY9" fmla="*/ 1364865 h 1481727"/>
              <a:gd name="connsiteX10" fmla="*/ 246063 w 681036"/>
              <a:gd name="connsiteY10" fmla="*/ 1422015 h 1481727"/>
              <a:gd name="connsiteX11" fmla="*/ 290513 w 681036"/>
              <a:gd name="connsiteY11" fmla="*/ 1323590 h 1481727"/>
              <a:gd name="connsiteX12" fmla="*/ 330200 w 681036"/>
              <a:gd name="connsiteY12" fmla="*/ 1477578 h 1481727"/>
              <a:gd name="connsiteX13" fmla="*/ 360363 w 681036"/>
              <a:gd name="connsiteY13" fmla="*/ 1436303 h 1481727"/>
              <a:gd name="connsiteX14" fmla="*/ 374650 w 681036"/>
              <a:gd name="connsiteY14" fmla="*/ 1420428 h 1481727"/>
              <a:gd name="connsiteX15" fmla="*/ 377825 w 681036"/>
              <a:gd name="connsiteY15" fmla="*/ 1191828 h 1481727"/>
              <a:gd name="connsiteX16" fmla="*/ 400050 w 681036"/>
              <a:gd name="connsiteY16" fmla="*/ 1252153 h 1481727"/>
              <a:gd name="connsiteX17" fmla="*/ 455613 w 681036"/>
              <a:gd name="connsiteY17" fmla="*/ 836228 h 1481727"/>
              <a:gd name="connsiteX18" fmla="*/ 476250 w 681036"/>
              <a:gd name="connsiteY18" fmla="*/ 893378 h 1481727"/>
              <a:gd name="connsiteX19" fmla="*/ 501650 w 681036"/>
              <a:gd name="connsiteY19" fmla="*/ 1152140 h 1481727"/>
              <a:gd name="connsiteX20" fmla="*/ 527050 w 681036"/>
              <a:gd name="connsiteY20" fmla="*/ 1198178 h 1481727"/>
              <a:gd name="connsiteX21" fmla="*/ 538163 w 681036"/>
              <a:gd name="connsiteY21" fmla="*/ 1164840 h 1481727"/>
              <a:gd name="connsiteX22" fmla="*/ 547688 w 681036"/>
              <a:gd name="connsiteY22" fmla="*/ 1101340 h 1481727"/>
              <a:gd name="connsiteX23" fmla="*/ 574675 w 681036"/>
              <a:gd name="connsiteY23" fmla="*/ 1104515 h 1481727"/>
              <a:gd name="connsiteX24" fmla="*/ 593725 w 681036"/>
              <a:gd name="connsiteY24" fmla="*/ 987040 h 1481727"/>
              <a:gd name="connsiteX25" fmla="*/ 590550 w 681036"/>
              <a:gd name="connsiteY25" fmla="*/ 658428 h 1481727"/>
              <a:gd name="connsiteX26" fmla="*/ 625475 w 681036"/>
              <a:gd name="connsiteY26" fmla="*/ 147253 h 1481727"/>
              <a:gd name="connsiteX27" fmla="*/ 652462 w 681036"/>
              <a:gd name="connsiteY27" fmla="*/ 153603 h 1481727"/>
              <a:gd name="connsiteX28" fmla="*/ 661987 w 681036"/>
              <a:gd name="connsiteY28" fmla="*/ 1203 h 1481727"/>
              <a:gd name="connsiteX29" fmla="*/ 681036 w 681036"/>
              <a:gd name="connsiteY29" fmla="*/ 331403 h 1481727"/>
              <a:gd name="connsiteX30" fmla="*/ 681036 w 681036"/>
              <a:gd name="connsiteY30" fmla="*/ 331403 h 1481727"/>
              <a:gd name="connsiteX0" fmla="*/ 0 w 685798"/>
              <a:gd name="connsiteY0" fmla="*/ 1252153 h 1481727"/>
              <a:gd name="connsiteX1" fmla="*/ 46038 w 685798"/>
              <a:gd name="connsiteY1" fmla="*/ 1285490 h 1481727"/>
              <a:gd name="connsiteX2" fmla="*/ 65088 w 685798"/>
              <a:gd name="connsiteY2" fmla="*/ 1310890 h 1481727"/>
              <a:gd name="connsiteX3" fmla="*/ 80963 w 685798"/>
              <a:gd name="connsiteY3" fmla="*/ 1320415 h 1481727"/>
              <a:gd name="connsiteX4" fmla="*/ 88900 w 685798"/>
              <a:gd name="connsiteY4" fmla="*/ 1315653 h 1481727"/>
              <a:gd name="connsiteX5" fmla="*/ 117475 w 685798"/>
              <a:gd name="connsiteY5" fmla="*/ 1341053 h 1481727"/>
              <a:gd name="connsiteX6" fmla="*/ 146050 w 685798"/>
              <a:gd name="connsiteY6" fmla="*/ 1322003 h 1481727"/>
              <a:gd name="connsiteX7" fmla="*/ 180975 w 685798"/>
              <a:gd name="connsiteY7" fmla="*/ 1406140 h 1481727"/>
              <a:gd name="connsiteX8" fmla="*/ 200025 w 685798"/>
              <a:gd name="connsiteY8" fmla="*/ 1409315 h 1481727"/>
              <a:gd name="connsiteX9" fmla="*/ 223838 w 685798"/>
              <a:gd name="connsiteY9" fmla="*/ 1364865 h 1481727"/>
              <a:gd name="connsiteX10" fmla="*/ 246063 w 685798"/>
              <a:gd name="connsiteY10" fmla="*/ 1422015 h 1481727"/>
              <a:gd name="connsiteX11" fmla="*/ 290513 w 685798"/>
              <a:gd name="connsiteY11" fmla="*/ 1323590 h 1481727"/>
              <a:gd name="connsiteX12" fmla="*/ 330200 w 685798"/>
              <a:gd name="connsiteY12" fmla="*/ 1477578 h 1481727"/>
              <a:gd name="connsiteX13" fmla="*/ 360363 w 685798"/>
              <a:gd name="connsiteY13" fmla="*/ 1436303 h 1481727"/>
              <a:gd name="connsiteX14" fmla="*/ 374650 w 685798"/>
              <a:gd name="connsiteY14" fmla="*/ 1420428 h 1481727"/>
              <a:gd name="connsiteX15" fmla="*/ 377825 w 685798"/>
              <a:gd name="connsiteY15" fmla="*/ 1191828 h 1481727"/>
              <a:gd name="connsiteX16" fmla="*/ 400050 w 685798"/>
              <a:gd name="connsiteY16" fmla="*/ 1252153 h 1481727"/>
              <a:gd name="connsiteX17" fmla="*/ 455613 w 685798"/>
              <a:gd name="connsiteY17" fmla="*/ 836228 h 1481727"/>
              <a:gd name="connsiteX18" fmla="*/ 476250 w 685798"/>
              <a:gd name="connsiteY18" fmla="*/ 893378 h 1481727"/>
              <a:gd name="connsiteX19" fmla="*/ 501650 w 685798"/>
              <a:gd name="connsiteY19" fmla="*/ 1152140 h 1481727"/>
              <a:gd name="connsiteX20" fmla="*/ 527050 w 685798"/>
              <a:gd name="connsiteY20" fmla="*/ 1198178 h 1481727"/>
              <a:gd name="connsiteX21" fmla="*/ 538163 w 685798"/>
              <a:gd name="connsiteY21" fmla="*/ 1164840 h 1481727"/>
              <a:gd name="connsiteX22" fmla="*/ 547688 w 685798"/>
              <a:gd name="connsiteY22" fmla="*/ 1101340 h 1481727"/>
              <a:gd name="connsiteX23" fmla="*/ 574675 w 685798"/>
              <a:gd name="connsiteY23" fmla="*/ 1104515 h 1481727"/>
              <a:gd name="connsiteX24" fmla="*/ 593725 w 685798"/>
              <a:gd name="connsiteY24" fmla="*/ 987040 h 1481727"/>
              <a:gd name="connsiteX25" fmla="*/ 590550 w 685798"/>
              <a:gd name="connsiteY25" fmla="*/ 658428 h 1481727"/>
              <a:gd name="connsiteX26" fmla="*/ 625475 w 685798"/>
              <a:gd name="connsiteY26" fmla="*/ 147253 h 1481727"/>
              <a:gd name="connsiteX27" fmla="*/ 652462 w 685798"/>
              <a:gd name="connsiteY27" fmla="*/ 153603 h 1481727"/>
              <a:gd name="connsiteX28" fmla="*/ 661987 w 685798"/>
              <a:gd name="connsiteY28" fmla="*/ 1203 h 1481727"/>
              <a:gd name="connsiteX29" fmla="*/ 681036 w 685798"/>
              <a:gd name="connsiteY29" fmla="*/ 331403 h 1481727"/>
              <a:gd name="connsiteX30" fmla="*/ 681036 w 685798"/>
              <a:gd name="connsiteY30" fmla="*/ 331403 h 1481727"/>
              <a:gd name="connsiteX31" fmla="*/ 685798 w 685798"/>
              <a:gd name="connsiteY31" fmla="*/ 326640 h 1481727"/>
              <a:gd name="connsiteX0" fmla="*/ 0 w 719135"/>
              <a:gd name="connsiteY0" fmla="*/ 1252153 h 1481727"/>
              <a:gd name="connsiteX1" fmla="*/ 46038 w 719135"/>
              <a:gd name="connsiteY1" fmla="*/ 1285490 h 1481727"/>
              <a:gd name="connsiteX2" fmla="*/ 65088 w 719135"/>
              <a:gd name="connsiteY2" fmla="*/ 1310890 h 1481727"/>
              <a:gd name="connsiteX3" fmla="*/ 80963 w 719135"/>
              <a:gd name="connsiteY3" fmla="*/ 1320415 h 1481727"/>
              <a:gd name="connsiteX4" fmla="*/ 88900 w 719135"/>
              <a:gd name="connsiteY4" fmla="*/ 1315653 h 1481727"/>
              <a:gd name="connsiteX5" fmla="*/ 117475 w 719135"/>
              <a:gd name="connsiteY5" fmla="*/ 1341053 h 1481727"/>
              <a:gd name="connsiteX6" fmla="*/ 146050 w 719135"/>
              <a:gd name="connsiteY6" fmla="*/ 1322003 h 1481727"/>
              <a:gd name="connsiteX7" fmla="*/ 180975 w 719135"/>
              <a:gd name="connsiteY7" fmla="*/ 1406140 h 1481727"/>
              <a:gd name="connsiteX8" fmla="*/ 200025 w 719135"/>
              <a:gd name="connsiteY8" fmla="*/ 1409315 h 1481727"/>
              <a:gd name="connsiteX9" fmla="*/ 223838 w 719135"/>
              <a:gd name="connsiteY9" fmla="*/ 1364865 h 1481727"/>
              <a:gd name="connsiteX10" fmla="*/ 246063 w 719135"/>
              <a:gd name="connsiteY10" fmla="*/ 1422015 h 1481727"/>
              <a:gd name="connsiteX11" fmla="*/ 290513 w 719135"/>
              <a:gd name="connsiteY11" fmla="*/ 1323590 h 1481727"/>
              <a:gd name="connsiteX12" fmla="*/ 330200 w 719135"/>
              <a:gd name="connsiteY12" fmla="*/ 1477578 h 1481727"/>
              <a:gd name="connsiteX13" fmla="*/ 360363 w 719135"/>
              <a:gd name="connsiteY13" fmla="*/ 1436303 h 1481727"/>
              <a:gd name="connsiteX14" fmla="*/ 374650 w 719135"/>
              <a:gd name="connsiteY14" fmla="*/ 1420428 h 1481727"/>
              <a:gd name="connsiteX15" fmla="*/ 377825 w 719135"/>
              <a:gd name="connsiteY15" fmla="*/ 1191828 h 1481727"/>
              <a:gd name="connsiteX16" fmla="*/ 400050 w 719135"/>
              <a:gd name="connsiteY16" fmla="*/ 1252153 h 1481727"/>
              <a:gd name="connsiteX17" fmla="*/ 455613 w 719135"/>
              <a:gd name="connsiteY17" fmla="*/ 836228 h 1481727"/>
              <a:gd name="connsiteX18" fmla="*/ 476250 w 719135"/>
              <a:gd name="connsiteY18" fmla="*/ 893378 h 1481727"/>
              <a:gd name="connsiteX19" fmla="*/ 501650 w 719135"/>
              <a:gd name="connsiteY19" fmla="*/ 1152140 h 1481727"/>
              <a:gd name="connsiteX20" fmla="*/ 527050 w 719135"/>
              <a:gd name="connsiteY20" fmla="*/ 1198178 h 1481727"/>
              <a:gd name="connsiteX21" fmla="*/ 538163 w 719135"/>
              <a:gd name="connsiteY21" fmla="*/ 1164840 h 1481727"/>
              <a:gd name="connsiteX22" fmla="*/ 547688 w 719135"/>
              <a:gd name="connsiteY22" fmla="*/ 1101340 h 1481727"/>
              <a:gd name="connsiteX23" fmla="*/ 574675 w 719135"/>
              <a:gd name="connsiteY23" fmla="*/ 1104515 h 1481727"/>
              <a:gd name="connsiteX24" fmla="*/ 593725 w 719135"/>
              <a:gd name="connsiteY24" fmla="*/ 987040 h 1481727"/>
              <a:gd name="connsiteX25" fmla="*/ 590550 w 719135"/>
              <a:gd name="connsiteY25" fmla="*/ 658428 h 1481727"/>
              <a:gd name="connsiteX26" fmla="*/ 625475 w 719135"/>
              <a:gd name="connsiteY26" fmla="*/ 147253 h 1481727"/>
              <a:gd name="connsiteX27" fmla="*/ 652462 w 719135"/>
              <a:gd name="connsiteY27" fmla="*/ 153603 h 1481727"/>
              <a:gd name="connsiteX28" fmla="*/ 661987 w 719135"/>
              <a:gd name="connsiteY28" fmla="*/ 1203 h 1481727"/>
              <a:gd name="connsiteX29" fmla="*/ 681036 w 719135"/>
              <a:gd name="connsiteY29" fmla="*/ 331403 h 1481727"/>
              <a:gd name="connsiteX30" fmla="*/ 681036 w 719135"/>
              <a:gd name="connsiteY30" fmla="*/ 331403 h 1481727"/>
              <a:gd name="connsiteX31" fmla="*/ 719135 w 719135"/>
              <a:gd name="connsiteY31" fmla="*/ 31365 h 1481727"/>
              <a:gd name="connsiteX0" fmla="*/ 0 w 722458"/>
              <a:gd name="connsiteY0" fmla="*/ 1252153 h 1481727"/>
              <a:gd name="connsiteX1" fmla="*/ 46038 w 722458"/>
              <a:gd name="connsiteY1" fmla="*/ 1285490 h 1481727"/>
              <a:gd name="connsiteX2" fmla="*/ 65088 w 722458"/>
              <a:gd name="connsiteY2" fmla="*/ 1310890 h 1481727"/>
              <a:gd name="connsiteX3" fmla="*/ 80963 w 722458"/>
              <a:gd name="connsiteY3" fmla="*/ 1320415 h 1481727"/>
              <a:gd name="connsiteX4" fmla="*/ 88900 w 722458"/>
              <a:gd name="connsiteY4" fmla="*/ 1315653 h 1481727"/>
              <a:gd name="connsiteX5" fmla="*/ 117475 w 722458"/>
              <a:gd name="connsiteY5" fmla="*/ 1341053 h 1481727"/>
              <a:gd name="connsiteX6" fmla="*/ 146050 w 722458"/>
              <a:gd name="connsiteY6" fmla="*/ 1322003 h 1481727"/>
              <a:gd name="connsiteX7" fmla="*/ 180975 w 722458"/>
              <a:gd name="connsiteY7" fmla="*/ 1406140 h 1481727"/>
              <a:gd name="connsiteX8" fmla="*/ 200025 w 722458"/>
              <a:gd name="connsiteY8" fmla="*/ 1409315 h 1481727"/>
              <a:gd name="connsiteX9" fmla="*/ 223838 w 722458"/>
              <a:gd name="connsiteY9" fmla="*/ 1364865 h 1481727"/>
              <a:gd name="connsiteX10" fmla="*/ 246063 w 722458"/>
              <a:gd name="connsiteY10" fmla="*/ 1422015 h 1481727"/>
              <a:gd name="connsiteX11" fmla="*/ 290513 w 722458"/>
              <a:gd name="connsiteY11" fmla="*/ 1323590 h 1481727"/>
              <a:gd name="connsiteX12" fmla="*/ 330200 w 722458"/>
              <a:gd name="connsiteY12" fmla="*/ 1477578 h 1481727"/>
              <a:gd name="connsiteX13" fmla="*/ 360363 w 722458"/>
              <a:gd name="connsiteY13" fmla="*/ 1436303 h 1481727"/>
              <a:gd name="connsiteX14" fmla="*/ 374650 w 722458"/>
              <a:gd name="connsiteY14" fmla="*/ 1420428 h 1481727"/>
              <a:gd name="connsiteX15" fmla="*/ 377825 w 722458"/>
              <a:gd name="connsiteY15" fmla="*/ 1191828 h 1481727"/>
              <a:gd name="connsiteX16" fmla="*/ 400050 w 722458"/>
              <a:gd name="connsiteY16" fmla="*/ 1252153 h 1481727"/>
              <a:gd name="connsiteX17" fmla="*/ 455613 w 722458"/>
              <a:gd name="connsiteY17" fmla="*/ 836228 h 1481727"/>
              <a:gd name="connsiteX18" fmla="*/ 476250 w 722458"/>
              <a:gd name="connsiteY18" fmla="*/ 893378 h 1481727"/>
              <a:gd name="connsiteX19" fmla="*/ 501650 w 722458"/>
              <a:gd name="connsiteY19" fmla="*/ 1152140 h 1481727"/>
              <a:gd name="connsiteX20" fmla="*/ 527050 w 722458"/>
              <a:gd name="connsiteY20" fmla="*/ 1198178 h 1481727"/>
              <a:gd name="connsiteX21" fmla="*/ 538163 w 722458"/>
              <a:gd name="connsiteY21" fmla="*/ 1164840 h 1481727"/>
              <a:gd name="connsiteX22" fmla="*/ 547688 w 722458"/>
              <a:gd name="connsiteY22" fmla="*/ 1101340 h 1481727"/>
              <a:gd name="connsiteX23" fmla="*/ 574675 w 722458"/>
              <a:gd name="connsiteY23" fmla="*/ 1104515 h 1481727"/>
              <a:gd name="connsiteX24" fmla="*/ 593725 w 722458"/>
              <a:gd name="connsiteY24" fmla="*/ 987040 h 1481727"/>
              <a:gd name="connsiteX25" fmla="*/ 590550 w 722458"/>
              <a:gd name="connsiteY25" fmla="*/ 658428 h 1481727"/>
              <a:gd name="connsiteX26" fmla="*/ 625475 w 722458"/>
              <a:gd name="connsiteY26" fmla="*/ 147253 h 1481727"/>
              <a:gd name="connsiteX27" fmla="*/ 652462 w 722458"/>
              <a:gd name="connsiteY27" fmla="*/ 153603 h 1481727"/>
              <a:gd name="connsiteX28" fmla="*/ 661987 w 722458"/>
              <a:gd name="connsiteY28" fmla="*/ 1203 h 1481727"/>
              <a:gd name="connsiteX29" fmla="*/ 681036 w 722458"/>
              <a:gd name="connsiteY29" fmla="*/ 331403 h 1481727"/>
              <a:gd name="connsiteX30" fmla="*/ 681036 w 722458"/>
              <a:gd name="connsiteY30" fmla="*/ 331403 h 1481727"/>
              <a:gd name="connsiteX31" fmla="*/ 719135 w 722458"/>
              <a:gd name="connsiteY31" fmla="*/ 31365 h 1481727"/>
              <a:gd name="connsiteX32" fmla="*/ 720723 w 722458"/>
              <a:gd name="connsiteY32" fmla="*/ 29778 h 1481727"/>
              <a:gd name="connsiteX0" fmla="*/ 0 w 731835"/>
              <a:gd name="connsiteY0" fmla="*/ 1252153 h 1481727"/>
              <a:gd name="connsiteX1" fmla="*/ 46038 w 731835"/>
              <a:gd name="connsiteY1" fmla="*/ 1285490 h 1481727"/>
              <a:gd name="connsiteX2" fmla="*/ 65088 w 731835"/>
              <a:gd name="connsiteY2" fmla="*/ 1310890 h 1481727"/>
              <a:gd name="connsiteX3" fmla="*/ 80963 w 731835"/>
              <a:gd name="connsiteY3" fmla="*/ 1320415 h 1481727"/>
              <a:gd name="connsiteX4" fmla="*/ 88900 w 731835"/>
              <a:gd name="connsiteY4" fmla="*/ 1315653 h 1481727"/>
              <a:gd name="connsiteX5" fmla="*/ 117475 w 731835"/>
              <a:gd name="connsiteY5" fmla="*/ 1341053 h 1481727"/>
              <a:gd name="connsiteX6" fmla="*/ 146050 w 731835"/>
              <a:gd name="connsiteY6" fmla="*/ 1322003 h 1481727"/>
              <a:gd name="connsiteX7" fmla="*/ 180975 w 731835"/>
              <a:gd name="connsiteY7" fmla="*/ 1406140 h 1481727"/>
              <a:gd name="connsiteX8" fmla="*/ 200025 w 731835"/>
              <a:gd name="connsiteY8" fmla="*/ 1409315 h 1481727"/>
              <a:gd name="connsiteX9" fmla="*/ 223838 w 731835"/>
              <a:gd name="connsiteY9" fmla="*/ 1364865 h 1481727"/>
              <a:gd name="connsiteX10" fmla="*/ 246063 w 731835"/>
              <a:gd name="connsiteY10" fmla="*/ 1422015 h 1481727"/>
              <a:gd name="connsiteX11" fmla="*/ 290513 w 731835"/>
              <a:gd name="connsiteY11" fmla="*/ 1323590 h 1481727"/>
              <a:gd name="connsiteX12" fmla="*/ 330200 w 731835"/>
              <a:gd name="connsiteY12" fmla="*/ 1477578 h 1481727"/>
              <a:gd name="connsiteX13" fmla="*/ 360363 w 731835"/>
              <a:gd name="connsiteY13" fmla="*/ 1436303 h 1481727"/>
              <a:gd name="connsiteX14" fmla="*/ 374650 w 731835"/>
              <a:gd name="connsiteY14" fmla="*/ 1420428 h 1481727"/>
              <a:gd name="connsiteX15" fmla="*/ 377825 w 731835"/>
              <a:gd name="connsiteY15" fmla="*/ 1191828 h 1481727"/>
              <a:gd name="connsiteX16" fmla="*/ 400050 w 731835"/>
              <a:gd name="connsiteY16" fmla="*/ 1252153 h 1481727"/>
              <a:gd name="connsiteX17" fmla="*/ 455613 w 731835"/>
              <a:gd name="connsiteY17" fmla="*/ 836228 h 1481727"/>
              <a:gd name="connsiteX18" fmla="*/ 476250 w 731835"/>
              <a:gd name="connsiteY18" fmla="*/ 893378 h 1481727"/>
              <a:gd name="connsiteX19" fmla="*/ 501650 w 731835"/>
              <a:gd name="connsiteY19" fmla="*/ 1152140 h 1481727"/>
              <a:gd name="connsiteX20" fmla="*/ 527050 w 731835"/>
              <a:gd name="connsiteY20" fmla="*/ 1198178 h 1481727"/>
              <a:gd name="connsiteX21" fmla="*/ 538163 w 731835"/>
              <a:gd name="connsiteY21" fmla="*/ 1164840 h 1481727"/>
              <a:gd name="connsiteX22" fmla="*/ 547688 w 731835"/>
              <a:gd name="connsiteY22" fmla="*/ 1101340 h 1481727"/>
              <a:gd name="connsiteX23" fmla="*/ 574675 w 731835"/>
              <a:gd name="connsiteY23" fmla="*/ 1104515 h 1481727"/>
              <a:gd name="connsiteX24" fmla="*/ 593725 w 731835"/>
              <a:gd name="connsiteY24" fmla="*/ 987040 h 1481727"/>
              <a:gd name="connsiteX25" fmla="*/ 590550 w 731835"/>
              <a:gd name="connsiteY25" fmla="*/ 658428 h 1481727"/>
              <a:gd name="connsiteX26" fmla="*/ 625475 w 731835"/>
              <a:gd name="connsiteY26" fmla="*/ 147253 h 1481727"/>
              <a:gd name="connsiteX27" fmla="*/ 652462 w 731835"/>
              <a:gd name="connsiteY27" fmla="*/ 153603 h 1481727"/>
              <a:gd name="connsiteX28" fmla="*/ 661987 w 731835"/>
              <a:gd name="connsiteY28" fmla="*/ 1203 h 1481727"/>
              <a:gd name="connsiteX29" fmla="*/ 681036 w 731835"/>
              <a:gd name="connsiteY29" fmla="*/ 331403 h 1481727"/>
              <a:gd name="connsiteX30" fmla="*/ 681036 w 731835"/>
              <a:gd name="connsiteY30" fmla="*/ 331403 h 1481727"/>
              <a:gd name="connsiteX31" fmla="*/ 719135 w 731835"/>
              <a:gd name="connsiteY31" fmla="*/ 31365 h 1481727"/>
              <a:gd name="connsiteX32" fmla="*/ 731835 w 731835"/>
              <a:gd name="connsiteY32" fmla="*/ 375853 h 1481727"/>
              <a:gd name="connsiteX0" fmla="*/ 0 w 732775"/>
              <a:gd name="connsiteY0" fmla="*/ 1252153 h 1481727"/>
              <a:gd name="connsiteX1" fmla="*/ 46038 w 732775"/>
              <a:gd name="connsiteY1" fmla="*/ 1285490 h 1481727"/>
              <a:gd name="connsiteX2" fmla="*/ 65088 w 732775"/>
              <a:gd name="connsiteY2" fmla="*/ 1310890 h 1481727"/>
              <a:gd name="connsiteX3" fmla="*/ 80963 w 732775"/>
              <a:gd name="connsiteY3" fmla="*/ 1320415 h 1481727"/>
              <a:gd name="connsiteX4" fmla="*/ 88900 w 732775"/>
              <a:gd name="connsiteY4" fmla="*/ 1315653 h 1481727"/>
              <a:gd name="connsiteX5" fmla="*/ 117475 w 732775"/>
              <a:gd name="connsiteY5" fmla="*/ 1341053 h 1481727"/>
              <a:gd name="connsiteX6" fmla="*/ 146050 w 732775"/>
              <a:gd name="connsiteY6" fmla="*/ 1322003 h 1481727"/>
              <a:gd name="connsiteX7" fmla="*/ 180975 w 732775"/>
              <a:gd name="connsiteY7" fmla="*/ 1406140 h 1481727"/>
              <a:gd name="connsiteX8" fmla="*/ 200025 w 732775"/>
              <a:gd name="connsiteY8" fmla="*/ 1409315 h 1481727"/>
              <a:gd name="connsiteX9" fmla="*/ 223838 w 732775"/>
              <a:gd name="connsiteY9" fmla="*/ 1364865 h 1481727"/>
              <a:gd name="connsiteX10" fmla="*/ 246063 w 732775"/>
              <a:gd name="connsiteY10" fmla="*/ 1422015 h 1481727"/>
              <a:gd name="connsiteX11" fmla="*/ 290513 w 732775"/>
              <a:gd name="connsiteY11" fmla="*/ 1323590 h 1481727"/>
              <a:gd name="connsiteX12" fmla="*/ 330200 w 732775"/>
              <a:gd name="connsiteY12" fmla="*/ 1477578 h 1481727"/>
              <a:gd name="connsiteX13" fmla="*/ 360363 w 732775"/>
              <a:gd name="connsiteY13" fmla="*/ 1436303 h 1481727"/>
              <a:gd name="connsiteX14" fmla="*/ 374650 w 732775"/>
              <a:gd name="connsiteY14" fmla="*/ 1420428 h 1481727"/>
              <a:gd name="connsiteX15" fmla="*/ 377825 w 732775"/>
              <a:gd name="connsiteY15" fmla="*/ 1191828 h 1481727"/>
              <a:gd name="connsiteX16" fmla="*/ 400050 w 732775"/>
              <a:gd name="connsiteY16" fmla="*/ 1252153 h 1481727"/>
              <a:gd name="connsiteX17" fmla="*/ 455613 w 732775"/>
              <a:gd name="connsiteY17" fmla="*/ 836228 h 1481727"/>
              <a:gd name="connsiteX18" fmla="*/ 476250 w 732775"/>
              <a:gd name="connsiteY18" fmla="*/ 893378 h 1481727"/>
              <a:gd name="connsiteX19" fmla="*/ 501650 w 732775"/>
              <a:gd name="connsiteY19" fmla="*/ 1152140 h 1481727"/>
              <a:gd name="connsiteX20" fmla="*/ 527050 w 732775"/>
              <a:gd name="connsiteY20" fmla="*/ 1198178 h 1481727"/>
              <a:gd name="connsiteX21" fmla="*/ 538163 w 732775"/>
              <a:gd name="connsiteY21" fmla="*/ 1164840 h 1481727"/>
              <a:gd name="connsiteX22" fmla="*/ 547688 w 732775"/>
              <a:gd name="connsiteY22" fmla="*/ 1101340 h 1481727"/>
              <a:gd name="connsiteX23" fmla="*/ 574675 w 732775"/>
              <a:gd name="connsiteY23" fmla="*/ 1104515 h 1481727"/>
              <a:gd name="connsiteX24" fmla="*/ 593725 w 732775"/>
              <a:gd name="connsiteY24" fmla="*/ 987040 h 1481727"/>
              <a:gd name="connsiteX25" fmla="*/ 590550 w 732775"/>
              <a:gd name="connsiteY25" fmla="*/ 658428 h 1481727"/>
              <a:gd name="connsiteX26" fmla="*/ 625475 w 732775"/>
              <a:gd name="connsiteY26" fmla="*/ 147253 h 1481727"/>
              <a:gd name="connsiteX27" fmla="*/ 652462 w 732775"/>
              <a:gd name="connsiteY27" fmla="*/ 153603 h 1481727"/>
              <a:gd name="connsiteX28" fmla="*/ 661987 w 732775"/>
              <a:gd name="connsiteY28" fmla="*/ 1203 h 1481727"/>
              <a:gd name="connsiteX29" fmla="*/ 681036 w 732775"/>
              <a:gd name="connsiteY29" fmla="*/ 331403 h 1481727"/>
              <a:gd name="connsiteX30" fmla="*/ 681036 w 732775"/>
              <a:gd name="connsiteY30" fmla="*/ 331403 h 1481727"/>
              <a:gd name="connsiteX31" fmla="*/ 719135 w 732775"/>
              <a:gd name="connsiteY31" fmla="*/ 31365 h 1481727"/>
              <a:gd name="connsiteX32" fmla="*/ 731835 w 732775"/>
              <a:gd name="connsiteY32" fmla="*/ 375853 h 1481727"/>
              <a:gd name="connsiteX33" fmla="*/ 731835 w 732775"/>
              <a:gd name="connsiteY33" fmla="*/ 369503 h 1481727"/>
              <a:gd name="connsiteX0" fmla="*/ 0 w 784223"/>
              <a:gd name="connsiteY0" fmla="*/ 1252153 h 1481727"/>
              <a:gd name="connsiteX1" fmla="*/ 46038 w 784223"/>
              <a:gd name="connsiteY1" fmla="*/ 1285490 h 1481727"/>
              <a:gd name="connsiteX2" fmla="*/ 65088 w 784223"/>
              <a:gd name="connsiteY2" fmla="*/ 1310890 h 1481727"/>
              <a:gd name="connsiteX3" fmla="*/ 80963 w 784223"/>
              <a:gd name="connsiteY3" fmla="*/ 1320415 h 1481727"/>
              <a:gd name="connsiteX4" fmla="*/ 88900 w 784223"/>
              <a:gd name="connsiteY4" fmla="*/ 1315653 h 1481727"/>
              <a:gd name="connsiteX5" fmla="*/ 117475 w 784223"/>
              <a:gd name="connsiteY5" fmla="*/ 1341053 h 1481727"/>
              <a:gd name="connsiteX6" fmla="*/ 146050 w 784223"/>
              <a:gd name="connsiteY6" fmla="*/ 1322003 h 1481727"/>
              <a:gd name="connsiteX7" fmla="*/ 180975 w 784223"/>
              <a:gd name="connsiteY7" fmla="*/ 1406140 h 1481727"/>
              <a:gd name="connsiteX8" fmla="*/ 200025 w 784223"/>
              <a:gd name="connsiteY8" fmla="*/ 1409315 h 1481727"/>
              <a:gd name="connsiteX9" fmla="*/ 223838 w 784223"/>
              <a:gd name="connsiteY9" fmla="*/ 1364865 h 1481727"/>
              <a:gd name="connsiteX10" fmla="*/ 246063 w 784223"/>
              <a:gd name="connsiteY10" fmla="*/ 1422015 h 1481727"/>
              <a:gd name="connsiteX11" fmla="*/ 290513 w 784223"/>
              <a:gd name="connsiteY11" fmla="*/ 1323590 h 1481727"/>
              <a:gd name="connsiteX12" fmla="*/ 330200 w 784223"/>
              <a:gd name="connsiteY12" fmla="*/ 1477578 h 1481727"/>
              <a:gd name="connsiteX13" fmla="*/ 360363 w 784223"/>
              <a:gd name="connsiteY13" fmla="*/ 1436303 h 1481727"/>
              <a:gd name="connsiteX14" fmla="*/ 374650 w 784223"/>
              <a:gd name="connsiteY14" fmla="*/ 1420428 h 1481727"/>
              <a:gd name="connsiteX15" fmla="*/ 377825 w 784223"/>
              <a:gd name="connsiteY15" fmla="*/ 1191828 h 1481727"/>
              <a:gd name="connsiteX16" fmla="*/ 400050 w 784223"/>
              <a:gd name="connsiteY16" fmla="*/ 1252153 h 1481727"/>
              <a:gd name="connsiteX17" fmla="*/ 455613 w 784223"/>
              <a:gd name="connsiteY17" fmla="*/ 836228 h 1481727"/>
              <a:gd name="connsiteX18" fmla="*/ 476250 w 784223"/>
              <a:gd name="connsiteY18" fmla="*/ 893378 h 1481727"/>
              <a:gd name="connsiteX19" fmla="*/ 501650 w 784223"/>
              <a:gd name="connsiteY19" fmla="*/ 1152140 h 1481727"/>
              <a:gd name="connsiteX20" fmla="*/ 527050 w 784223"/>
              <a:gd name="connsiteY20" fmla="*/ 1198178 h 1481727"/>
              <a:gd name="connsiteX21" fmla="*/ 538163 w 784223"/>
              <a:gd name="connsiteY21" fmla="*/ 1164840 h 1481727"/>
              <a:gd name="connsiteX22" fmla="*/ 547688 w 784223"/>
              <a:gd name="connsiteY22" fmla="*/ 1101340 h 1481727"/>
              <a:gd name="connsiteX23" fmla="*/ 574675 w 784223"/>
              <a:gd name="connsiteY23" fmla="*/ 1104515 h 1481727"/>
              <a:gd name="connsiteX24" fmla="*/ 593725 w 784223"/>
              <a:gd name="connsiteY24" fmla="*/ 987040 h 1481727"/>
              <a:gd name="connsiteX25" fmla="*/ 590550 w 784223"/>
              <a:gd name="connsiteY25" fmla="*/ 658428 h 1481727"/>
              <a:gd name="connsiteX26" fmla="*/ 625475 w 784223"/>
              <a:gd name="connsiteY26" fmla="*/ 147253 h 1481727"/>
              <a:gd name="connsiteX27" fmla="*/ 652462 w 784223"/>
              <a:gd name="connsiteY27" fmla="*/ 153603 h 1481727"/>
              <a:gd name="connsiteX28" fmla="*/ 661987 w 784223"/>
              <a:gd name="connsiteY28" fmla="*/ 1203 h 1481727"/>
              <a:gd name="connsiteX29" fmla="*/ 681036 w 784223"/>
              <a:gd name="connsiteY29" fmla="*/ 331403 h 1481727"/>
              <a:gd name="connsiteX30" fmla="*/ 681036 w 784223"/>
              <a:gd name="connsiteY30" fmla="*/ 331403 h 1481727"/>
              <a:gd name="connsiteX31" fmla="*/ 719135 w 784223"/>
              <a:gd name="connsiteY31" fmla="*/ 31365 h 1481727"/>
              <a:gd name="connsiteX32" fmla="*/ 731835 w 784223"/>
              <a:gd name="connsiteY32" fmla="*/ 375853 h 1481727"/>
              <a:gd name="connsiteX33" fmla="*/ 784223 w 784223"/>
              <a:gd name="connsiteY33" fmla="*/ 355216 h 1481727"/>
              <a:gd name="connsiteX0" fmla="*/ 0 w 788591"/>
              <a:gd name="connsiteY0" fmla="*/ 1252153 h 1481727"/>
              <a:gd name="connsiteX1" fmla="*/ 46038 w 788591"/>
              <a:gd name="connsiteY1" fmla="*/ 1285490 h 1481727"/>
              <a:gd name="connsiteX2" fmla="*/ 65088 w 788591"/>
              <a:gd name="connsiteY2" fmla="*/ 1310890 h 1481727"/>
              <a:gd name="connsiteX3" fmla="*/ 80963 w 788591"/>
              <a:gd name="connsiteY3" fmla="*/ 1320415 h 1481727"/>
              <a:gd name="connsiteX4" fmla="*/ 88900 w 788591"/>
              <a:gd name="connsiteY4" fmla="*/ 1315653 h 1481727"/>
              <a:gd name="connsiteX5" fmla="*/ 117475 w 788591"/>
              <a:gd name="connsiteY5" fmla="*/ 1341053 h 1481727"/>
              <a:gd name="connsiteX6" fmla="*/ 146050 w 788591"/>
              <a:gd name="connsiteY6" fmla="*/ 1322003 h 1481727"/>
              <a:gd name="connsiteX7" fmla="*/ 180975 w 788591"/>
              <a:gd name="connsiteY7" fmla="*/ 1406140 h 1481727"/>
              <a:gd name="connsiteX8" fmla="*/ 200025 w 788591"/>
              <a:gd name="connsiteY8" fmla="*/ 1409315 h 1481727"/>
              <a:gd name="connsiteX9" fmla="*/ 223838 w 788591"/>
              <a:gd name="connsiteY9" fmla="*/ 1364865 h 1481727"/>
              <a:gd name="connsiteX10" fmla="*/ 246063 w 788591"/>
              <a:gd name="connsiteY10" fmla="*/ 1422015 h 1481727"/>
              <a:gd name="connsiteX11" fmla="*/ 290513 w 788591"/>
              <a:gd name="connsiteY11" fmla="*/ 1323590 h 1481727"/>
              <a:gd name="connsiteX12" fmla="*/ 330200 w 788591"/>
              <a:gd name="connsiteY12" fmla="*/ 1477578 h 1481727"/>
              <a:gd name="connsiteX13" fmla="*/ 360363 w 788591"/>
              <a:gd name="connsiteY13" fmla="*/ 1436303 h 1481727"/>
              <a:gd name="connsiteX14" fmla="*/ 374650 w 788591"/>
              <a:gd name="connsiteY14" fmla="*/ 1420428 h 1481727"/>
              <a:gd name="connsiteX15" fmla="*/ 377825 w 788591"/>
              <a:gd name="connsiteY15" fmla="*/ 1191828 h 1481727"/>
              <a:gd name="connsiteX16" fmla="*/ 400050 w 788591"/>
              <a:gd name="connsiteY16" fmla="*/ 1252153 h 1481727"/>
              <a:gd name="connsiteX17" fmla="*/ 455613 w 788591"/>
              <a:gd name="connsiteY17" fmla="*/ 836228 h 1481727"/>
              <a:gd name="connsiteX18" fmla="*/ 476250 w 788591"/>
              <a:gd name="connsiteY18" fmla="*/ 893378 h 1481727"/>
              <a:gd name="connsiteX19" fmla="*/ 501650 w 788591"/>
              <a:gd name="connsiteY19" fmla="*/ 1152140 h 1481727"/>
              <a:gd name="connsiteX20" fmla="*/ 527050 w 788591"/>
              <a:gd name="connsiteY20" fmla="*/ 1198178 h 1481727"/>
              <a:gd name="connsiteX21" fmla="*/ 538163 w 788591"/>
              <a:gd name="connsiteY21" fmla="*/ 1164840 h 1481727"/>
              <a:gd name="connsiteX22" fmla="*/ 547688 w 788591"/>
              <a:gd name="connsiteY22" fmla="*/ 1101340 h 1481727"/>
              <a:gd name="connsiteX23" fmla="*/ 574675 w 788591"/>
              <a:gd name="connsiteY23" fmla="*/ 1104515 h 1481727"/>
              <a:gd name="connsiteX24" fmla="*/ 593725 w 788591"/>
              <a:gd name="connsiteY24" fmla="*/ 987040 h 1481727"/>
              <a:gd name="connsiteX25" fmla="*/ 590550 w 788591"/>
              <a:gd name="connsiteY25" fmla="*/ 658428 h 1481727"/>
              <a:gd name="connsiteX26" fmla="*/ 625475 w 788591"/>
              <a:gd name="connsiteY26" fmla="*/ 147253 h 1481727"/>
              <a:gd name="connsiteX27" fmla="*/ 652462 w 788591"/>
              <a:gd name="connsiteY27" fmla="*/ 153603 h 1481727"/>
              <a:gd name="connsiteX28" fmla="*/ 661987 w 788591"/>
              <a:gd name="connsiteY28" fmla="*/ 1203 h 1481727"/>
              <a:gd name="connsiteX29" fmla="*/ 681036 w 788591"/>
              <a:gd name="connsiteY29" fmla="*/ 331403 h 1481727"/>
              <a:gd name="connsiteX30" fmla="*/ 681036 w 788591"/>
              <a:gd name="connsiteY30" fmla="*/ 331403 h 1481727"/>
              <a:gd name="connsiteX31" fmla="*/ 719135 w 788591"/>
              <a:gd name="connsiteY31" fmla="*/ 31365 h 1481727"/>
              <a:gd name="connsiteX32" fmla="*/ 731835 w 788591"/>
              <a:gd name="connsiteY32" fmla="*/ 375853 h 1481727"/>
              <a:gd name="connsiteX33" fmla="*/ 784223 w 788591"/>
              <a:gd name="connsiteY33" fmla="*/ 355216 h 1481727"/>
              <a:gd name="connsiteX34" fmla="*/ 785810 w 788591"/>
              <a:gd name="connsiteY34" fmla="*/ 350453 h 1481727"/>
              <a:gd name="connsiteX0" fmla="*/ 0 w 806448"/>
              <a:gd name="connsiteY0" fmla="*/ 1252153 h 1481727"/>
              <a:gd name="connsiteX1" fmla="*/ 46038 w 806448"/>
              <a:gd name="connsiteY1" fmla="*/ 1285490 h 1481727"/>
              <a:gd name="connsiteX2" fmla="*/ 65088 w 806448"/>
              <a:gd name="connsiteY2" fmla="*/ 1310890 h 1481727"/>
              <a:gd name="connsiteX3" fmla="*/ 80963 w 806448"/>
              <a:gd name="connsiteY3" fmla="*/ 1320415 h 1481727"/>
              <a:gd name="connsiteX4" fmla="*/ 88900 w 806448"/>
              <a:gd name="connsiteY4" fmla="*/ 1315653 h 1481727"/>
              <a:gd name="connsiteX5" fmla="*/ 117475 w 806448"/>
              <a:gd name="connsiteY5" fmla="*/ 1341053 h 1481727"/>
              <a:gd name="connsiteX6" fmla="*/ 146050 w 806448"/>
              <a:gd name="connsiteY6" fmla="*/ 1322003 h 1481727"/>
              <a:gd name="connsiteX7" fmla="*/ 180975 w 806448"/>
              <a:gd name="connsiteY7" fmla="*/ 1406140 h 1481727"/>
              <a:gd name="connsiteX8" fmla="*/ 200025 w 806448"/>
              <a:gd name="connsiteY8" fmla="*/ 1409315 h 1481727"/>
              <a:gd name="connsiteX9" fmla="*/ 223838 w 806448"/>
              <a:gd name="connsiteY9" fmla="*/ 1364865 h 1481727"/>
              <a:gd name="connsiteX10" fmla="*/ 246063 w 806448"/>
              <a:gd name="connsiteY10" fmla="*/ 1422015 h 1481727"/>
              <a:gd name="connsiteX11" fmla="*/ 290513 w 806448"/>
              <a:gd name="connsiteY11" fmla="*/ 1323590 h 1481727"/>
              <a:gd name="connsiteX12" fmla="*/ 330200 w 806448"/>
              <a:gd name="connsiteY12" fmla="*/ 1477578 h 1481727"/>
              <a:gd name="connsiteX13" fmla="*/ 360363 w 806448"/>
              <a:gd name="connsiteY13" fmla="*/ 1436303 h 1481727"/>
              <a:gd name="connsiteX14" fmla="*/ 374650 w 806448"/>
              <a:gd name="connsiteY14" fmla="*/ 1420428 h 1481727"/>
              <a:gd name="connsiteX15" fmla="*/ 377825 w 806448"/>
              <a:gd name="connsiteY15" fmla="*/ 1191828 h 1481727"/>
              <a:gd name="connsiteX16" fmla="*/ 400050 w 806448"/>
              <a:gd name="connsiteY16" fmla="*/ 1252153 h 1481727"/>
              <a:gd name="connsiteX17" fmla="*/ 455613 w 806448"/>
              <a:gd name="connsiteY17" fmla="*/ 836228 h 1481727"/>
              <a:gd name="connsiteX18" fmla="*/ 476250 w 806448"/>
              <a:gd name="connsiteY18" fmla="*/ 893378 h 1481727"/>
              <a:gd name="connsiteX19" fmla="*/ 501650 w 806448"/>
              <a:gd name="connsiteY19" fmla="*/ 1152140 h 1481727"/>
              <a:gd name="connsiteX20" fmla="*/ 527050 w 806448"/>
              <a:gd name="connsiteY20" fmla="*/ 1198178 h 1481727"/>
              <a:gd name="connsiteX21" fmla="*/ 538163 w 806448"/>
              <a:gd name="connsiteY21" fmla="*/ 1164840 h 1481727"/>
              <a:gd name="connsiteX22" fmla="*/ 547688 w 806448"/>
              <a:gd name="connsiteY22" fmla="*/ 1101340 h 1481727"/>
              <a:gd name="connsiteX23" fmla="*/ 574675 w 806448"/>
              <a:gd name="connsiteY23" fmla="*/ 1104515 h 1481727"/>
              <a:gd name="connsiteX24" fmla="*/ 593725 w 806448"/>
              <a:gd name="connsiteY24" fmla="*/ 987040 h 1481727"/>
              <a:gd name="connsiteX25" fmla="*/ 590550 w 806448"/>
              <a:gd name="connsiteY25" fmla="*/ 658428 h 1481727"/>
              <a:gd name="connsiteX26" fmla="*/ 625475 w 806448"/>
              <a:gd name="connsiteY26" fmla="*/ 147253 h 1481727"/>
              <a:gd name="connsiteX27" fmla="*/ 652462 w 806448"/>
              <a:gd name="connsiteY27" fmla="*/ 153603 h 1481727"/>
              <a:gd name="connsiteX28" fmla="*/ 661987 w 806448"/>
              <a:gd name="connsiteY28" fmla="*/ 1203 h 1481727"/>
              <a:gd name="connsiteX29" fmla="*/ 681036 w 806448"/>
              <a:gd name="connsiteY29" fmla="*/ 331403 h 1481727"/>
              <a:gd name="connsiteX30" fmla="*/ 681036 w 806448"/>
              <a:gd name="connsiteY30" fmla="*/ 331403 h 1481727"/>
              <a:gd name="connsiteX31" fmla="*/ 719135 w 806448"/>
              <a:gd name="connsiteY31" fmla="*/ 31365 h 1481727"/>
              <a:gd name="connsiteX32" fmla="*/ 731835 w 806448"/>
              <a:gd name="connsiteY32" fmla="*/ 375853 h 1481727"/>
              <a:gd name="connsiteX33" fmla="*/ 784223 w 806448"/>
              <a:gd name="connsiteY33" fmla="*/ 355216 h 1481727"/>
              <a:gd name="connsiteX34" fmla="*/ 806448 w 806448"/>
              <a:gd name="connsiteY34" fmla="*/ 798128 h 1481727"/>
              <a:gd name="connsiteX0" fmla="*/ 0 w 808093"/>
              <a:gd name="connsiteY0" fmla="*/ 1252153 h 1481727"/>
              <a:gd name="connsiteX1" fmla="*/ 46038 w 808093"/>
              <a:gd name="connsiteY1" fmla="*/ 1285490 h 1481727"/>
              <a:gd name="connsiteX2" fmla="*/ 65088 w 808093"/>
              <a:gd name="connsiteY2" fmla="*/ 1310890 h 1481727"/>
              <a:gd name="connsiteX3" fmla="*/ 80963 w 808093"/>
              <a:gd name="connsiteY3" fmla="*/ 1320415 h 1481727"/>
              <a:gd name="connsiteX4" fmla="*/ 88900 w 808093"/>
              <a:gd name="connsiteY4" fmla="*/ 1315653 h 1481727"/>
              <a:gd name="connsiteX5" fmla="*/ 117475 w 808093"/>
              <a:gd name="connsiteY5" fmla="*/ 1341053 h 1481727"/>
              <a:gd name="connsiteX6" fmla="*/ 146050 w 808093"/>
              <a:gd name="connsiteY6" fmla="*/ 1322003 h 1481727"/>
              <a:gd name="connsiteX7" fmla="*/ 180975 w 808093"/>
              <a:gd name="connsiteY7" fmla="*/ 1406140 h 1481727"/>
              <a:gd name="connsiteX8" fmla="*/ 200025 w 808093"/>
              <a:gd name="connsiteY8" fmla="*/ 1409315 h 1481727"/>
              <a:gd name="connsiteX9" fmla="*/ 223838 w 808093"/>
              <a:gd name="connsiteY9" fmla="*/ 1364865 h 1481727"/>
              <a:gd name="connsiteX10" fmla="*/ 246063 w 808093"/>
              <a:gd name="connsiteY10" fmla="*/ 1422015 h 1481727"/>
              <a:gd name="connsiteX11" fmla="*/ 290513 w 808093"/>
              <a:gd name="connsiteY11" fmla="*/ 1323590 h 1481727"/>
              <a:gd name="connsiteX12" fmla="*/ 330200 w 808093"/>
              <a:gd name="connsiteY12" fmla="*/ 1477578 h 1481727"/>
              <a:gd name="connsiteX13" fmla="*/ 360363 w 808093"/>
              <a:gd name="connsiteY13" fmla="*/ 1436303 h 1481727"/>
              <a:gd name="connsiteX14" fmla="*/ 374650 w 808093"/>
              <a:gd name="connsiteY14" fmla="*/ 1420428 h 1481727"/>
              <a:gd name="connsiteX15" fmla="*/ 377825 w 808093"/>
              <a:gd name="connsiteY15" fmla="*/ 1191828 h 1481727"/>
              <a:gd name="connsiteX16" fmla="*/ 400050 w 808093"/>
              <a:gd name="connsiteY16" fmla="*/ 1252153 h 1481727"/>
              <a:gd name="connsiteX17" fmla="*/ 455613 w 808093"/>
              <a:gd name="connsiteY17" fmla="*/ 836228 h 1481727"/>
              <a:gd name="connsiteX18" fmla="*/ 476250 w 808093"/>
              <a:gd name="connsiteY18" fmla="*/ 893378 h 1481727"/>
              <a:gd name="connsiteX19" fmla="*/ 501650 w 808093"/>
              <a:gd name="connsiteY19" fmla="*/ 1152140 h 1481727"/>
              <a:gd name="connsiteX20" fmla="*/ 527050 w 808093"/>
              <a:gd name="connsiteY20" fmla="*/ 1198178 h 1481727"/>
              <a:gd name="connsiteX21" fmla="*/ 538163 w 808093"/>
              <a:gd name="connsiteY21" fmla="*/ 1164840 h 1481727"/>
              <a:gd name="connsiteX22" fmla="*/ 547688 w 808093"/>
              <a:gd name="connsiteY22" fmla="*/ 1101340 h 1481727"/>
              <a:gd name="connsiteX23" fmla="*/ 574675 w 808093"/>
              <a:gd name="connsiteY23" fmla="*/ 1104515 h 1481727"/>
              <a:gd name="connsiteX24" fmla="*/ 593725 w 808093"/>
              <a:gd name="connsiteY24" fmla="*/ 987040 h 1481727"/>
              <a:gd name="connsiteX25" fmla="*/ 590550 w 808093"/>
              <a:gd name="connsiteY25" fmla="*/ 658428 h 1481727"/>
              <a:gd name="connsiteX26" fmla="*/ 625475 w 808093"/>
              <a:gd name="connsiteY26" fmla="*/ 147253 h 1481727"/>
              <a:gd name="connsiteX27" fmla="*/ 652462 w 808093"/>
              <a:gd name="connsiteY27" fmla="*/ 153603 h 1481727"/>
              <a:gd name="connsiteX28" fmla="*/ 661987 w 808093"/>
              <a:gd name="connsiteY28" fmla="*/ 1203 h 1481727"/>
              <a:gd name="connsiteX29" fmla="*/ 681036 w 808093"/>
              <a:gd name="connsiteY29" fmla="*/ 331403 h 1481727"/>
              <a:gd name="connsiteX30" fmla="*/ 681036 w 808093"/>
              <a:gd name="connsiteY30" fmla="*/ 331403 h 1481727"/>
              <a:gd name="connsiteX31" fmla="*/ 719135 w 808093"/>
              <a:gd name="connsiteY31" fmla="*/ 31365 h 1481727"/>
              <a:gd name="connsiteX32" fmla="*/ 731835 w 808093"/>
              <a:gd name="connsiteY32" fmla="*/ 375853 h 1481727"/>
              <a:gd name="connsiteX33" fmla="*/ 784223 w 808093"/>
              <a:gd name="connsiteY33" fmla="*/ 355216 h 1481727"/>
              <a:gd name="connsiteX34" fmla="*/ 806448 w 808093"/>
              <a:gd name="connsiteY34" fmla="*/ 798128 h 1481727"/>
              <a:gd name="connsiteX35" fmla="*/ 806446 w 808093"/>
              <a:gd name="connsiteY35" fmla="*/ 796540 h 1481727"/>
              <a:gd name="connsiteX0" fmla="*/ 0 w 835021"/>
              <a:gd name="connsiteY0" fmla="*/ 1252153 h 1481727"/>
              <a:gd name="connsiteX1" fmla="*/ 46038 w 835021"/>
              <a:gd name="connsiteY1" fmla="*/ 1285490 h 1481727"/>
              <a:gd name="connsiteX2" fmla="*/ 65088 w 835021"/>
              <a:gd name="connsiteY2" fmla="*/ 1310890 h 1481727"/>
              <a:gd name="connsiteX3" fmla="*/ 80963 w 835021"/>
              <a:gd name="connsiteY3" fmla="*/ 1320415 h 1481727"/>
              <a:gd name="connsiteX4" fmla="*/ 88900 w 835021"/>
              <a:gd name="connsiteY4" fmla="*/ 1315653 h 1481727"/>
              <a:gd name="connsiteX5" fmla="*/ 117475 w 835021"/>
              <a:gd name="connsiteY5" fmla="*/ 1341053 h 1481727"/>
              <a:gd name="connsiteX6" fmla="*/ 146050 w 835021"/>
              <a:gd name="connsiteY6" fmla="*/ 1322003 h 1481727"/>
              <a:gd name="connsiteX7" fmla="*/ 180975 w 835021"/>
              <a:gd name="connsiteY7" fmla="*/ 1406140 h 1481727"/>
              <a:gd name="connsiteX8" fmla="*/ 200025 w 835021"/>
              <a:gd name="connsiteY8" fmla="*/ 1409315 h 1481727"/>
              <a:gd name="connsiteX9" fmla="*/ 223838 w 835021"/>
              <a:gd name="connsiteY9" fmla="*/ 1364865 h 1481727"/>
              <a:gd name="connsiteX10" fmla="*/ 246063 w 835021"/>
              <a:gd name="connsiteY10" fmla="*/ 1422015 h 1481727"/>
              <a:gd name="connsiteX11" fmla="*/ 290513 w 835021"/>
              <a:gd name="connsiteY11" fmla="*/ 1323590 h 1481727"/>
              <a:gd name="connsiteX12" fmla="*/ 330200 w 835021"/>
              <a:gd name="connsiteY12" fmla="*/ 1477578 h 1481727"/>
              <a:gd name="connsiteX13" fmla="*/ 360363 w 835021"/>
              <a:gd name="connsiteY13" fmla="*/ 1436303 h 1481727"/>
              <a:gd name="connsiteX14" fmla="*/ 374650 w 835021"/>
              <a:gd name="connsiteY14" fmla="*/ 1420428 h 1481727"/>
              <a:gd name="connsiteX15" fmla="*/ 377825 w 835021"/>
              <a:gd name="connsiteY15" fmla="*/ 1191828 h 1481727"/>
              <a:gd name="connsiteX16" fmla="*/ 400050 w 835021"/>
              <a:gd name="connsiteY16" fmla="*/ 1252153 h 1481727"/>
              <a:gd name="connsiteX17" fmla="*/ 455613 w 835021"/>
              <a:gd name="connsiteY17" fmla="*/ 836228 h 1481727"/>
              <a:gd name="connsiteX18" fmla="*/ 476250 w 835021"/>
              <a:gd name="connsiteY18" fmla="*/ 893378 h 1481727"/>
              <a:gd name="connsiteX19" fmla="*/ 501650 w 835021"/>
              <a:gd name="connsiteY19" fmla="*/ 1152140 h 1481727"/>
              <a:gd name="connsiteX20" fmla="*/ 527050 w 835021"/>
              <a:gd name="connsiteY20" fmla="*/ 1198178 h 1481727"/>
              <a:gd name="connsiteX21" fmla="*/ 538163 w 835021"/>
              <a:gd name="connsiteY21" fmla="*/ 1164840 h 1481727"/>
              <a:gd name="connsiteX22" fmla="*/ 547688 w 835021"/>
              <a:gd name="connsiteY22" fmla="*/ 1101340 h 1481727"/>
              <a:gd name="connsiteX23" fmla="*/ 574675 w 835021"/>
              <a:gd name="connsiteY23" fmla="*/ 1104515 h 1481727"/>
              <a:gd name="connsiteX24" fmla="*/ 593725 w 835021"/>
              <a:gd name="connsiteY24" fmla="*/ 987040 h 1481727"/>
              <a:gd name="connsiteX25" fmla="*/ 590550 w 835021"/>
              <a:gd name="connsiteY25" fmla="*/ 658428 h 1481727"/>
              <a:gd name="connsiteX26" fmla="*/ 625475 w 835021"/>
              <a:gd name="connsiteY26" fmla="*/ 147253 h 1481727"/>
              <a:gd name="connsiteX27" fmla="*/ 652462 w 835021"/>
              <a:gd name="connsiteY27" fmla="*/ 153603 h 1481727"/>
              <a:gd name="connsiteX28" fmla="*/ 661987 w 835021"/>
              <a:gd name="connsiteY28" fmla="*/ 1203 h 1481727"/>
              <a:gd name="connsiteX29" fmla="*/ 681036 w 835021"/>
              <a:gd name="connsiteY29" fmla="*/ 331403 h 1481727"/>
              <a:gd name="connsiteX30" fmla="*/ 681036 w 835021"/>
              <a:gd name="connsiteY30" fmla="*/ 331403 h 1481727"/>
              <a:gd name="connsiteX31" fmla="*/ 719135 w 835021"/>
              <a:gd name="connsiteY31" fmla="*/ 31365 h 1481727"/>
              <a:gd name="connsiteX32" fmla="*/ 731835 w 835021"/>
              <a:gd name="connsiteY32" fmla="*/ 375853 h 1481727"/>
              <a:gd name="connsiteX33" fmla="*/ 784223 w 835021"/>
              <a:gd name="connsiteY33" fmla="*/ 355216 h 1481727"/>
              <a:gd name="connsiteX34" fmla="*/ 806448 w 835021"/>
              <a:gd name="connsiteY34" fmla="*/ 798128 h 1481727"/>
              <a:gd name="connsiteX35" fmla="*/ 835021 w 835021"/>
              <a:gd name="connsiteY35" fmla="*/ 787015 h 1481727"/>
              <a:gd name="connsiteX0" fmla="*/ 0 w 836732"/>
              <a:gd name="connsiteY0" fmla="*/ 1252153 h 1481727"/>
              <a:gd name="connsiteX1" fmla="*/ 46038 w 836732"/>
              <a:gd name="connsiteY1" fmla="*/ 1285490 h 1481727"/>
              <a:gd name="connsiteX2" fmla="*/ 65088 w 836732"/>
              <a:gd name="connsiteY2" fmla="*/ 1310890 h 1481727"/>
              <a:gd name="connsiteX3" fmla="*/ 80963 w 836732"/>
              <a:gd name="connsiteY3" fmla="*/ 1320415 h 1481727"/>
              <a:gd name="connsiteX4" fmla="*/ 88900 w 836732"/>
              <a:gd name="connsiteY4" fmla="*/ 1315653 h 1481727"/>
              <a:gd name="connsiteX5" fmla="*/ 117475 w 836732"/>
              <a:gd name="connsiteY5" fmla="*/ 1341053 h 1481727"/>
              <a:gd name="connsiteX6" fmla="*/ 146050 w 836732"/>
              <a:gd name="connsiteY6" fmla="*/ 1322003 h 1481727"/>
              <a:gd name="connsiteX7" fmla="*/ 180975 w 836732"/>
              <a:gd name="connsiteY7" fmla="*/ 1406140 h 1481727"/>
              <a:gd name="connsiteX8" fmla="*/ 200025 w 836732"/>
              <a:gd name="connsiteY8" fmla="*/ 1409315 h 1481727"/>
              <a:gd name="connsiteX9" fmla="*/ 223838 w 836732"/>
              <a:gd name="connsiteY9" fmla="*/ 1364865 h 1481727"/>
              <a:gd name="connsiteX10" fmla="*/ 246063 w 836732"/>
              <a:gd name="connsiteY10" fmla="*/ 1422015 h 1481727"/>
              <a:gd name="connsiteX11" fmla="*/ 290513 w 836732"/>
              <a:gd name="connsiteY11" fmla="*/ 1323590 h 1481727"/>
              <a:gd name="connsiteX12" fmla="*/ 330200 w 836732"/>
              <a:gd name="connsiteY12" fmla="*/ 1477578 h 1481727"/>
              <a:gd name="connsiteX13" fmla="*/ 360363 w 836732"/>
              <a:gd name="connsiteY13" fmla="*/ 1436303 h 1481727"/>
              <a:gd name="connsiteX14" fmla="*/ 374650 w 836732"/>
              <a:gd name="connsiteY14" fmla="*/ 1420428 h 1481727"/>
              <a:gd name="connsiteX15" fmla="*/ 377825 w 836732"/>
              <a:gd name="connsiteY15" fmla="*/ 1191828 h 1481727"/>
              <a:gd name="connsiteX16" fmla="*/ 400050 w 836732"/>
              <a:gd name="connsiteY16" fmla="*/ 1252153 h 1481727"/>
              <a:gd name="connsiteX17" fmla="*/ 455613 w 836732"/>
              <a:gd name="connsiteY17" fmla="*/ 836228 h 1481727"/>
              <a:gd name="connsiteX18" fmla="*/ 476250 w 836732"/>
              <a:gd name="connsiteY18" fmla="*/ 893378 h 1481727"/>
              <a:gd name="connsiteX19" fmla="*/ 501650 w 836732"/>
              <a:gd name="connsiteY19" fmla="*/ 1152140 h 1481727"/>
              <a:gd name="connsiteX20" fmla="*/ 527050 w 836732"/>
              <a:gd name="connsiteY20" fmla="*/ 1198178 h 1481727"/>
              <a:gd name="connsiteX21" fmla="*/ 538163 w 836732"/>
              <a:gd name="connsiteY21" fmla="*/ 1164840 h 1481727"/>
              <a:gd name="connsiteX22" fmla="*/ 547688 w 836732"/>
              <a:gd name="connsiteY22" fmla="*/ 1101340 h 1481727"/>
              <a:gd name="connsiteX23" fmla="*/ 574675 w 836732"/>
              <a:gd name="connsiteY23" fmla="*/ 1104515 h 1481727"/>
              <a:gd name="connsiteX24" fmla="*/ 593725 w 836732"/>
              <a:gd name="connsiteY24" fmla="*/ 987040 h 1481727"/>
              <a:gd name="connsiteX25" fmla="*/ 590550 w 836732"/>
              <a:gd name="connsiteY25" fmla="*/ 658428 h 1481727"/>
              <a:gd name="connsiteX26" fmla="*/ 625475 w 836732"/>
              <a:gd name="connsiteY26" fmla="*/ 147253 h 1481727"/>
              <a:gd name="connsiteX27" fmla="*/ 652462 w 836732"/>
              <a:gd name="connsiteY27" fmla="*/ 153603 h 1481727"/>
              <a:gd name="connsiteX28" fmla="*/ 661987 w 836732"/>
              <a:gd name="connsiteY28" fmla="*/ 1203 h 1481727"/>
              <a:gd name="connsiteX29" fmla="*/ 681036 w 836732"/>
              <a:gd name="connsiteY29" fmla="*/ 331403 h 1481727"/>
              <a:gd name="connsiteX30" fmla="*/ 681036 w 836732"/>
              <a:gd name="connsiteY30" fmla="*/ 331403 h 1481727"/>
              <a:gd name="connsiteX31" fmla="*/ 719135 w 836732"/>
              <a:gd name="connsiteY31" fmla="*/ 31365 h 1481727"/>
              <a:gd name="connsiteX32" fmla="*/ 731835 w 836732"/>
              <a:gd name="connsiteY32" fmla="*/ 375853 h 1481727"/>
              <a:gd name="connsiteX33" fmla="*/ 784223 w 836732"/>
              <a:gd name="connsiteY33" fmla="*/ 355216 h 1481727"/>
              <a:gd name="connsiteX34" fmla="*/ 806448 w 836732"/>
              <a:gd name="connsiteY34" fmla="*/ 798128 h 1481727"/>
              <a:gd name="connsiteX35" fmla="*/ 835021 w 836732"/>
              <a:gd name="connsiteY35" fmla="*/ 787015 h 1481727"/>
              <a:gd name="connsiteX36" fmla="*/ 833434 w 836732"/>
              <a:gd name="connsiteY36" fmla="*/ 791778 h 1481727"/>
              <a:gd name="connsiteX0" fmla="*/ 0 w 839860"/>
              <a:gd name="connsiteY0" fmla="*/ 1252153 h 1481727"/>
              <a:gd name="connsiteX1" fmla="*/ 46038 w 839860"/>
              <a:gd name="connsiteY1" fmla="*/ 1285490 h 1481727"/>
              <a:gd name="connsiteX2" fmla="*/ 65088 w 839860"/>
              <a:gd name="connsiteY2" fmla="*/ 1310890 h 1481727"/>
              <a:gd name="connsiteX3" fmla="*/ 80963 w 839860"/>
              <a:gd name="connsiteY3" fmla="*/ 1320415 h 1481727"/>
              <a:gd name="connsiteX4" fmla="*/ 88900 w 839860"/>
              <a:gd name="connsiteY4" fmla="*/ 1315653 h 1481727"/>
              <a:gd name="connsiteX5" fmla="*/ 117475 w 839860"/>
              <a:gd name="connsiteY5" fmla="*/ 1341053 h 1481727"/>
              <a:gd name="connsiteX6" fmla="*/ 146050 w 839860"/>
              <a:gd name="connsiteY6" fmla="*/ 1322003 h 1481727"/>
              <a:gd name="connsiteX7" fmla="*/ 180975 w 839860"/>
              <a:gd name="connsiteY7" fmla="*/ 1406140 h 1481727"/>
              <a:gd name="connsiteX8" fmla="*/ 200025 w 839860"/>
              <a:gd name="connsiteY8" fmla="*/ 1409315 h 1481727"/>
              <a:gd name="connsiteX9" fmla="*/ 223838 w 839860"/>
              <a:gd name="connsiteY9" fmla="*/ 1364865 h 1481727"/>
              <a:gd name="connsiteX10" fmla="*/ 246063 w 839860"/>
              <a:gd name="connsiteY10" fmla="*/ 1422015 h 1481727"/>
              <a:gd name="connsiteX11" fmla="*/ 290513 w 839860"/>
              <a:gd name="connsiteY11" fmla="*/ 1323590 h 1481727"/>
              <a:gd name="connsiteX12" fmla="*/ 330200 w 839860"/>
              <a:gd name="connsiteY12" fmla="*/ 1477578 h 1481727"/>
              <a:gd name="connsiteX13" fmla="*/ 360363 w 839860"/>
              <a:gd name="connsiteY13" fmla="*/ 1436303 h 1481727"/>
              <a:gd name="connsiteX14" fmla="*/ 374650 w 839860"/>
              <a:gd name="connsiteY14" fmla="*/ 1420428 h 1481727"/>
              <a:gd name="connsiteX15" fmla="*/ 377825 w 839860"/>
              <a:gd name="connsiteY15" fmla="*/ 1191828 h 1481727"/>
              <a:gd name="connsiteX16" fmla="*/ 400050 w 839860"/>
              <a:gd name="connsiteY16" fmla="*/ 1252153 h 1481727"/>
              <a:gd name="connsiteX17" fmla="*/ 455613 w 839860"/>
              <a:gd name="connsiteY17" fmla="*/ 836228 h 1481727"/>
              <a:gd name="connsiteX18" fmla="*/ 476250 w 839860"/>
              <a:gd name="connsiteY18" fmla="*/ 893378 h 1481727"/>
              <a:gd name="connsiteX19" fmla="*/ 501650 w 839860"/>
              <a:gd name="connsiteY19" fmla="*/ 1152140 h 1481727"/>
              <a:gd name="connsiteX20" fmla="*/ 527050 w 839860"/>
              <a:gd name="connsiteY20" fmla="*/ 1198178 h 1481727"/>
              <a:gd name="connsiteX21" fmla="*/ 538163 w 839860"/>
              <a:gd name="connsiteY21" fmla="*/ 1164840 h 1481727"/>
              <a:gd name="connsiteX22" fmla="*/ 547688 w 839860"/>
              <a:gd name="connsiteY22" fmla="*/ 1101340 h 1481727"/>
              <a:gd name="connsiteX23" fmla="*/ 574675 w 839860"/>
              <a:gd name="connsiteY23" fmla="*/ 1104515 h 1481727"/>
              <a:gd name="connsiteX24" fmla="*/ 593725 w 839860"/>
              <a:gd name="connsiteY24" fmla="*/ 987040 h 1481727"/>
              <a:gd name="connsiteX25" fmla="*/ 590550 w 839860"/>
              <a:gd name="connsiteY25" fmla="*/ 658428 h 1481727"/>
              <a:gd name="connsiteX26" fmla="*/ 625475 w 839860"/>
              <a:gd name="connsiteY26" fmla="*/ 147253 h 1481727"/>
              <a:gd name="connsiteX27" fmla="*/ 652462 w 839860"/>
              <a:gd name="connsiteY27" fmla="*/ 153603 h 1481727"/>
              <a:gd name="connsiteX28" fmla="*/ 661987 w 839860"/>
              <a:gd name="connsiteY28" fmla="*/ 1203 h 1481727"/>
              <a:gd name="connsiteX29" fmla="*/ 681036 w 839860"/>
              <a:gd name="connsiteY29" fmla="*/ 331403 h 1481727"/>
              <a:gd name="connsiteX30" fmla="*/ 681036 w 839860"/>
              <a:gd name="connsiteY30" fmla="*/ 331403 h 1481727"/>
              <a:gd name="connsiteX31" fmla="*/ 719135 w 839860"/>
              <a:gd name="connsiteY31" fmla="*/ 31365 h 1481727"/>
              <a:gd name="connsiteX32" fmla="*/ 731835 w 839860"/>
              <a:gd name="connsiteY32" fmla="*/ 375853 h 1481727"/>
              <a:gd name="connsiteX33" fmla="*/ 784223 w 839860"/>
              <a:gd name="connsiteY33" fmla="*/ 355216 h 1481727"/>
              <a:gd name="connsiteX34" fmla="*/ 806448 w 839860"/>
              <a:gd name="connsiteY34" fmla="*/ 798128 h 1481727"/>
              <a:gd name="connsiteX35" fmla="*/ 835021 w 839860"/>
              <a:gd name="connsiteY35" fmla="*/ 787015 h 1481727"/>
              <a:gd name="connsiteX36" fmla="*/ 839784 w 839860"/>
              <a:gd name="connsiteY36" fmla="*/ 993390 h 1481727"/>
              <a:gd name="connsiteX0" fmla="*/ 0 w 839860"/>
              <a:gd name="connsiteY0" fmla="*/ 1252153 h 1481727"/>
              <a:gd name="connsiteX1" fmla="*/ 46038 w 839860"/>
              <a:gd name="connsiteY1" fmla="*/ 1285490 h 1481727"/>
              <a:gd name="connsiteX2" fmla="*/ 65088 w 839860"/>
              <a:gd name="connsiteY2" fmla="*/ 1310890 h 1481727"/>
              <a:gd name="connsiteX3" fmla="*/ 80963 w 839860"/>
              <a:gd name="connsiteY3" fmla="*/ 1320415 h 1481727"/>
              <a:gd name="connsiteX4" fmla="*/ 88900 w 839860"/>
              <a:gd name="connsiteY4" fmla="*/ 1315653 h 1481727"/>
              <a:gd name="connsiteX5" fmla="*/ 117475 w 839860"/>
              <a:gd name="connsiteY5" fmla="*/ 1341053 h 1481727"/>
              <a:gd name="connsiteX6" fmla="*/ 146050 w 839860"/>
              <a:gd name="connsiteY6" fmla="*/ 1322003 h 1481727"/>
              <a:gd name="connsiteX7" fmla="*/ 180975 w 839860"/>
              <a:gd name="connsiteY7" fmla="*/ 1406140 h 1481727"/>
              <a:gd name="connsiteX8" fmla="*/ 200025 w 839860"/>
              <a:gd name="connsiteY8" fmla="*/ 1409315 h 1481727"/>
              <a:gd name="connsiteX9" fmla="*/ 223838 w 839860"/>
              <a:gd name="connsiteY9" fmla="*/ 1364865 h 1481727"/>
              <a:gd name="connsiteX10" fmla="*/ 246063 w 839860"/>
              <a:gd name="connsiteY10" fmla="*/ 1422015 h 1481727"/>
              <a:gd name="connsiteX11" fmla="*/ 290513 w 839860"/>
              <a:gd name="connsiteY11" fmla="*/ 1323590 h 1481727"/>
              <a:gd name="connsiteX12" fmla="*/ 330200 w 839860"/>
              <a:gd name="connsiteY12" fmla="*/ 1477578 h 1481727"/>
              <a:gd name="connsiteX13" fmla="*/ 360363 w 839860"/>
              <a:gd name="connsiteY13" fmla="*/ 1436303 h 1481727"/>
              <a:gd name="connsiteX14" fmla="*/ 374650 w 839860"/>
              <a:gd name="connsiteY14" fmla="*/ 1420428 h 1481727"/>
              <a:gd name="connsiteX15" fmla="*/ 377825 w 839860"/>
              <a:gd name="connsiteY15" fmla="*/ 1191828 h 1481727"/>
              <a:gd name="connsiteX16" fmla="*/ 400050 w 839860"/>
              <a:gd name="connsiteY16" fmla="*/ 1252153 h 1481727"/>
              <a:gd name="connsiteX17" fmla="*/ 455613 w 839860"/>
              <a:gd name="connsiteY17" fmla="*/ 836228 h 1481727"/>
              <a:gd name="connsiteX18" fmla="*/ 476250 w 839860"/>
              <a:gd name="connsiteY18" fmla="*/ 893378 h 1481727"/>
              <a:gd name="connsiteX19" fmla="*/ 501650 w 839860"/>
              <a:gd name="connsiteY19" fmla="*/ 1152140 h 1481727"/>
              <a:gd name="connsiteX20" fmla="*/ 527050 w 839860"/>
              <a:gd name="connsiteY20" fmla="*/ 1198178 h 1481727"/>
              <a:gd name="connsiteX21" fmla="*/ 538163 w 839860"/>
              <a:gd name="connsiteY21" fmla="*/ 1164840 h 1481727"/>
              <a:gd name="connsiteX22" fmla="*/ 547688 w 839860"/>
              <a:gd name="connsiteY22" fmla="*/ 1101340 h 1481727"/>
              <a:gd name="connsiteX23" fmla="*/ 574675 w 839860"/>
              <a:gd name="connsiteY23" fmla="*/ 1104515 h 1481727"/>
              <a:gd name="connsiteX24" fmla="*/ 593725 w 839860"/>
              <a:gd name="connsiteY24" fmla="*/ 987040 h 1481727"/>
              <a:gd name="connsiteX25" fmla="*/ 590550 w 839860"/>
              <a:gd name="connsiteY25" fmla="*/ 658428 h 1481727"/>
              <a:gd name="connsiteX26" fmla="*/ 625475 w 839860"/>
              <a:gd name="connsiteY26" fmla="*/ 147253 h 1481727"/>
              <a:gd name="connsiteX27" fmla="*/ 652462 w 839860"/>
              <a:gd name="connsiteY27" fmla="*/ 153603 h 1481727"/>
              <a:gd name="connsiteX28" fmla="*/ 661987 w 839860"/>
              <a:gd name="connsiteY28" fmla="*/ 1203 h 1481727"/>
              <a:gd name="connsiteX29" fmla="*/ 681036 w 839860"/>
              <a:gd name="connsiteY29" fmla="*/ 331403 h 1481727"/>
              <a:gd name="connsiteX30" fmla="*/ 681036 w 839860"/>
              <a:gd name="connsiteY30" fmla="*/ 331403 h 1481727"/>
              <a:gd name="connsiteX31" fmla="*/ 719135 w 839860"/>
              <a:gd name="connsiteY31" fmla="*/ 31365 h 1481727"/>
              <a:gd name="connsiteX32" fmla="*/ 731835 w 839860"/>
              <a:gd name="connsiteY32" fmla="*/ 375853 h 1481727"/>
              <a:gd name="connsiteX33" fmla="*/ 784223 w 839860"/>
              <a:gd name="connsiteY33" fmla="*/ 355216 h 1481727"/>
              <a:gd name="connsiteX34" fmla="*/ 806448 w 839860"/>
              <a:gd name="connsiteY34" fmla="*/ 798128 h 1481727"/>
              <a:gd name="connsiteX35" fmla="*/ 835021 w 839860"/>
              <a:gd name="connsiteY35" fmla="*/ 787015 h 1481727"/>
              <a:gd name="connsiteX36" fmla="*/ 839784 w 839860"/>
              <a:gd name="connsiteY36" fmla="*/ 993390 h 1481727"/>
              <a:gd name="connsiteX37" fmla="*/ 836608 w 839860"/>
              <a:gd name="connsiteY37" fmla="*/ 990215 h 1481727"/>
              <a:gd name="connsiteX0" fmla="*/ 0 w 837643"/>
              <a:gd name="connsiteY0" fmla="*/ 1252153 h 1481727"/>
              <a:gd name="connsiteX1" fmla="*/ 46038 w 837643"/>
              <a:gd name="connsiteY1" fmla="*/ 1285490 h 1481727"/>
              <a:gd name="connsiteX2" fmla="*/ 65088 w 837643"/>
              <a:gd name="connsiteY2" fmla="*/ 1310890 h 1481727"/>
              <a:gd name="connsiteX3" fmla="*/ 80963 w 837643"/>
              <a:gd name="connsiteY3" fmla="*/ 1320415 h 1481727"/>
              <a:gd name="connsiteX4" fmla="*/ 88900 w 837643"/>
              <a:gd name="connsiteY4" fmla="*/ 1315653 h 1481727"/>
              <a:gd name="connsiteX5" fmla="*/ 117475 w 837643"/>
              <a:gd name="connsiteY5" fmla="*/ 1341053 h 1481727"/>
              <a:gd name="connsiteX6" fmla="*/ 146050 w 837643"/>
              <a:gd name="connsiteY6" fmla="*/ 1322003 h 1481727"/>
              <a:gd name="connsiteX7" fmla="*/ 180975 w 837643"/>
              <a:gd name="connsiteY7" fmla="*/ 1406140 h 1481727"/>
              <a:gd name="connsiteX8" fmla="*/ 200025 w 837643"/>
              <a:gd name="connsiteY8" fmla="*/ 1409315 h 1481727"/>
              <a:gd name="connsiteX9" fmla="*/ 223838 w 837643"/>
              <a:gd name="connsiteY9" fmla="*/ 1364865 h 1481727"/>
              <a:gd name="connsiteX10" fmla="*/ 246063 w 837643"/>
              <a:gd name="connsiteY10" fmla="*/ 1422015 h 1481727"/>
              <a:gd name="connsiteX11" fmla="*/ 290513 w 837643"/>
              <a:gd name="connsiteY11" fmla="*/ 1323590 h 1481727"/>
              <a:gd name="connsiteX12" fmla="*/ 330200 w 837643"/>
              <a:gd name="connsiteY12" fmla="*/ 1477578 h 1481727"/>
              <a:gd name="connsiteX13" fmla="*/ 360363 w 837643"/>
              <a:gd name="connsiteY13" fmla="*/ 1436303 h 1481727"/>
              <a:gd name="connsiteX14" fmla="*/ 374650 w 837643"/>
              <a:gd name="connsiteY14" fmla="*/ 1420428 h 1481727"/>
              <a:gd name="connsiteX15" fmla="*/ 377825 w 837643"/>
              <a:gd name="connsiteY15" fmla="*/ 1191828 h 1481727"/>
              <a:gd name="connsiteX16" fmla="*/ 400050 w 837643"/>
              <a:gd name="connsiteY16" fmla="*/ 1252153 h 1481727"/>
              <a:gd name="connsiteX17" fmla="*/ 455613 w 837643"/>
              <a:gd name="connsiteY17" fmla="*/ 836228 h 1481727"/>
              <a:gd name="connsiteX18" fmla="*/ 476250 w 837643"/>
              <a:gd name="connsiteY18" fmla="*/ 893378 h 1481727"/>
              <a:gd name="connsiteX19" fmla="*/ 501650 w 837643"/>
              <a:gd name="connsiteY19" fmla="*/ 1152140 h 1481727"/>
              <a:gd name="connsiteX20" fmla="*/ 527050 w 837643"/>
              <a:gd name="connsiteY20" fmla="*/ 1198178 h 1481727"/>
              <a:gd name="connsiteX21" fmla="*/ 538163 w 837643"/>
              <a:gd name="connsiteY21" fmla="*/ 1164840 h 1481727"/>
              <a:gd name="connsiteX22" fmla="*/ 547688 w 837643"/>
              <a:gd name="connsiteY22" fmla="*/ 1101340 h 1481727"/>
              <a:gd name="connsiteX23" fmla="*/ 574675 w 837643"/>
              <a:gd name="connsiteY23" fmla="*/ 1104515 h 1481727"/>
              <a:gd name="connsiteX24" fmla="*/ 593725 w 837643"/>
              <a:gd name="connsiteY24" fmla="*/ 987040 h 1481727"/>
              <a:gd name="connsiteX25" fmla="*/ 590550 w 837643"/>
              <a:gd name="connsiteY25" fmla="*/ 658428 h 1481727"/>
              <a:gd name="connsiteX26" fmla="*/ 625475 w 837643"/>
              <a:gd name="connsiteY26" fmla="*/ 147253 h 1481727"/>
              <a:gd name="connsiteX27" fmla="*/ 652462 w 837643"/>
              <a:gd name="connsiteY27" fmla="*/ 153603 h 1481727"/>
              <a:gd name="connsiteX28" fmla="*/ 661987 w 837643"/>
              <a:gd name="connsiteY28" fmla="*/ 1203 h 1481727"/>
              <a:gd name="connsiteX29" fmla="*/ 681036 w 837643"/>
              <a:gd name="connsiteY29" fmla="*/ 331403 h 1481727"/>
              <a:gd name="connsiteX30" fmla="*/ 681036 w 837643"/>
              <a:gd name="connsiteY30" fmla="*/ 331403 h 1481727"/>
              <a:gd name="connsiteX31" fmla="*/ 719135 w 837643"/>
              <a:gd name="connsiteY31" fmla="*/ 31365 h 1481727"/>
              <a:gd name="connsiteX32" fmla="*/ 731835 w 837643"/>
              <a:gd name="connsiteY32" fmla="*/ 375853 h 1481727"/>
              <a:gd name="connsiteX33" fmla="*/ 784223 w 837643"/>
              <a:gd name="connsiteY33" fmla="*/ 355216 h 1481727"/>
              <a:gd name="connsiteX34" fmla="*/ 806448 w 837643"/>
              <a:gd name="connsiteY34" fmla="*/ 798128 h 1481727"/>
              <a:gd name="connsiteX35" fmla="*/ 835021 w 837643"/>
              <a:gd name="connsiteY35" fmla="*/ 787015 h 1481727"/>
              <a:gd name="connsiteX36" fmla="*/ 836609 w 837643"/>
              <a:gd name="connsiteY36" fmla="*/ 977515 h 1481727"/>
              <a:gd name="connsiteX37" fmla="*/ 836608 w 837643"/>
              <a:gd name="connsiteY37" fmla="*/ 990215 h 1481727"/>
              <a:gd name="connsiteX0" fmla="*/ 0 w 873128"/>
              <a:gd name="connsiteY0" fmla="*/ 1252153 h 1481727"/>
              <a:gd name="connsiteX1" fmla="*/ 46038 w 873128"/>
              <a:gd name="connsiteY1" fmla="*/ 1285490 h 1481727"/>
              <a:gd name="connsiteX2" fmla="*/ 65088 w 873128"/>
              <a:gd name="connsiteY2" fmla="*/ 1310890 h 1481727"/>
              <a:gd name="connsiteX3" fmla="*/ 80963 w 873128"/>
              <a:gd name="connsiteY3" fmla="*/ 1320415 h 1481727"/>
              <a:gd name="connsiteX4" fmla="*/ 88900 w 873128"/>
              <a:gd name="connsiteY4" fmla="*/ 1315653 h 1481727"/>
              <a:gd name="connsiteX5" fmla="*/ 117475 w 873128"/>
              <a:gd name="connsiteY5" fmla="*/ 1341053 h 1481727"/>
              <a:gd name="connsiteX6" fmla="*/ 146050 w 873128"/>
              <a:gd name="connsiteY6" fmla="*/ 1322003 h 1481727"/>
              <a:gd name="connsiteX7" fmla="*/ 180975 w 873128"/>
              <a:gd name="connsiteY7" fmla="*/ 1406140 h 1481727"/>
              <a:gd name="connsiteX8" fmla="*/ 200025 w 873128"/>
              <a:gd name="connsiteY8" fmla="*/ 1409315 h 1481727"/>
              <a:gd name="connsiteX9" fmla="*/ 223838 w 873128"/>
              <a:gd name="connsiteY9" fmla="*/ 1364865 h 1481727"/>
              <a:gd name="connsiteX10" fmla="*/ 246063 w 873128"/>
              <a:gd name="connsiteY10" fmla="*/ 1422015 h 1481727"/>
              <a:gd name="connsiteX11" fmla="*/ 290513 w 873128"/>
              <a:gd name="connsiteY11" fmla="*/ 1323590 h 1481727"/>
              <a:gd name="connsiteX12" fmla="*/ 330200 w 873128"/>
              <a:gd name="connsiteY12" fmla="*/ 1477578 h 1481727"/>
              <a:gd name="connsiteX13" fmla="*/ 360363 w 873128"/>
              <a:gd name="connsiteY13" fmla="*/ 1436303 h 1481727"/>
              <a:gd name="connsiteX14" fmla="*/ 374650 w 873128"/>
              <a:gd name="connsiteY14" fmla="*/ 1420428 h 1481727"/>
              <a:gd name="connsiteX15" fmla="*/ 377825 w 873128"/>
              <a:gd name="connsiteY15" fmla="*/ 1191828 h 1481727"/>
              <a:gd name="connsiteX16" fmla="*/ 400050 w 873128"/>
              <a:gd name="connsiteY16" fmla="*/ 1252153 h 1481727"/>
              <a:gd name="connsiteX17" fmla="*/ 455613 w 873128"/>
              <a:gd name="connsiteY17" fmla="*/ 836228 h 1481727"/>
              <a:gd name="connsiteX18" fmla="*/ 476250 w 873128"/>
              <a:gd name="connsiteY18" fmla="*/ 893378 h 1481727"/>
              <a:gd name="connsiteX19" fmla="*/ 501650 w 873128"/>
              <a:gd name="connsiteY19" fmla="*/ 1152140 h 1481727"/>
              <a:gd name="connsiteX20" fmla="*/ 527050 w 873128"/>
              <a:gd name="connsiteY20" fmla="*/ 1198178 h 1481727"/>
              <a:gd name="connsiteX21" fmla="*/ 538163 w 873128"/>
              <a:gd name="connsiteY21" fmla="*/ 1164840 h 1481727"/>
              <a:gd name="connsiteX22" fmla="*/ 547688 w 873128"/>
              <a:gd name="connsiteY22" fmla="*/ 1101340 h 1481727"/>
              <a:gd name="connsiteX23" fmla="*/ 574675 w 873128"/>
              <a:gd name="connsiteY23" fmla="*/ 1104515 h 1481727"/>
              <a:gd name="connsiteX24" fmla="*/ 593725 w 873128"/>
              <a:gd name="connsiteY24" fmla="*/ 987040 h 1481727"/>
              <a:gd name="connsiteX25" fmla="*/ 590550 w 873128"/>
              <a:gd name="connsiteY25" fmla="*/ 658428 h 1481727"/>
              <a:gd name="connsiteX26" fmla="*/ 625475 w 873128"/>
              <a:gd name="connsiteY26" fmla="*/ 147253 h 1481727"/>
              <a:gd name="connsiteX27" fmla="*/ 652462 w 873128"/>
              <a:gd name="connsiteY27" fmla="*/ 153603 h 1481727"/>
              <a:gd name="connsiteX28" fmla="*/ 661987 w 873128"/>
              <a:gd name="connsiteY28" fmla="*/ 1203 h 1481727"/>
              <a:gd name="connsiteX29" fmla="*/ 681036 w 873128"/>
              <a:gd name="connsiteY29" fmla="*/ 331403 h 1481727"/>
              <a:gd name="connsiteX30" fmla="*/ 681036 w 873128"/>
              <a:gd name="connsiteY30" fmla="*/ 331403 h 1481727"/>
              <a:gd name="connsiteX31" fmla="*/ 719135 w 873128"/>
              <a:gd name="connsiteY31" fmla="*/ 31365 h 1481727"/>
              <a:gd name="connsiteX32" fmla="*/ 731835 w 873128"/>
              <a:gd name="connsiteY32" fmla="*/ 375853 h 1481727"/>
              <a:gd name="connsiteX33" fmla="*/ 784223 w 873128"/>
              <a:gd name="connsiteY33" fmla="*/ 355216 h 1481727"/>
              <a:gd name="connsiteX34" fmla="*/ 806448 w 873128"/>
              <a:gd name="connsiteY34" fmla="*/ 798128 h 1481727"/>
              <a:gd name="connsiteX35" fmla="*/ 835021 w 873128"/>
              <a:gd name="connsiteY35" fmla="*/ 787015 h 1481727"/>
              <a:gd name="connsiteX36" fmla="*/ 836609 w 873128"/>
              <a:gd name="connsiteY36" fmla="*/ 977515 h 1481727"/>
              <a:gd name="connsiteX37" fmla="*/ 873120 w 873128"/>
              <a:gd name="connsiteY37" fmla="*/ 958465 h 1481727"/>
              <a:gd name="connsiteX0" fmla="*/ 0 w 862020"/>
              <a:gd name="connsiteY0" fmla="*/ 1252153 h 1481727"/>
              <a:gd name="connsiteX1" fmla="*/ 46038 w 862020"/>
              <a:gd name="connsiteY1" fmla="*/ 1285490 h 1481727"/>
              <a:gd name="connsiteX2" fmla="*/ 65088 w 862020"/>
              <a:gd name="connsiteY2" fmla="*/ 1310890 h 1481727"/>
              <a:gd name="connsiteX3" fmla="*/ 80963 w 862020"/>
              <a:gd name="connsiteY3" fmla="*/ 1320415 h 1481727"/>
              <a:gd name="connsiteX4" fmla="*/ 88900 w 862020"/>
              <a:gd name="connsiteY4" fmla="*/ 1315653 h 1481727"/>
              <a:gd name="connsiteX5" fmla="*/ 117475 w 862020"/>
              <a:gd name="connsiteY5" fmla="*/ 1341053 h 1481727"/>
              <a:gd name="connsiteX6" fmla="*/ 146050 w 862020"/>
              <a:gd name="connsiteY6" fmla="*/ 1322003 h 1481727"/>
              <a:gd name="connsiteX7" fmla="*/ 180975 w 862020"/>
              <a:gd name="connsiteY7" fmla="*/ 1406140 h 1481727"/>
              <a:gd name="connsiteX8" fmla="*/ 200025 w 862020"/>
              <a:gd name="connsiteY8" fmla="*/ 1409315 h 1481727"/>
              <a:gd name="connsiteX9" fmla="*/ 223838 w 862020"/>
              <a:gd name="connsiteY9" fmla="*/ 1364865 h 1481727"/>
              <a:gd name="connsiteX10" fmla="*/ 246063 w 862020"/>
              <a:gd name="connsiteY10" fmla="*/ 1422015 h 1481727"/>
              <a:gd name="connsiteX11" fmla="*/ 290513 w 862020"/>
              <a:gd name="connsiteY11" fmla="*/ 1323590 h 1481727"/>
              <a:gd name="connsiteX12" fmla="*/ 330200 w 862020"/>
              <a:gd name="connsiteY12" fmla="*/ 1477578 h 1481727"/>
              <a:gd name="connsiteX13" fmla="*/ 360363 w 862020"/>
              <a:gd name="connsiteY13" fmla="*/ 1436303 h 1481727"/>
              <a:gd name="connsiteX14" fmla="*/ 374650 w 862020"/>
              <a:gd name="connsiteY14" fmla="*/ 1420428 h 1481727"/>
              <a:gd name="connsiteX15" fmla="*/ 377825 w 862020"/>
              <a:gd name="connsiteY15" fmla="*/ 1191828 h 1481727"/>
              <a:gd name="connsiteX16" fmla="*/ 400050 w 862020"/>
              <a:gd name="connsiteY16" fmla="*/ 1252153 h 1481727"/>
              <a:gd name="connsiteX17" fmla="*/ 455613 w 862020"/>
              <a:gd name="connsiteY17" fmla="*/ 836228 h 1481727"/>
              <a:gd name="connsiteX18" fmla="*/ 476250 w 862020"/>
              <a:gd name="connsiteY18" fmla="*/ 893378 h 1481727"/>
              <a:gd name="connsiteX19" fmla="*/ 501650 w 862020"/>
              <a:gd name="connsiteY19" fmla="*/ 1152140 h 1481727"/>
              <a:gd name="connsiteX20" fmla="*/ 527050 w 862020"/>
              <a:gd name="connsiteY20" fmla="*/ 1198178 h 1481727"/>
              <a:gd name="connsiteX21" fmla="*/ 538163 w 862020"/>
              <a:gd name="connsiteY21" fmla="*/ 1164840 h 1481727"/>
              <a:gd name="connsiteX22" fmla="*/ 547688 w 862020"/>
              <a:gd name="connsiteY22" fmla="*/ 1101340 h 1481727"/>
              <a:gd name="connsiteX23" fmla="*/ 574675 w 862020"/>
              <a:gd name="connsiteY23" fmla="*/ 1104515 h 1481727"/>
              <a:gd name="connsiteX24" fmla="*/ 593725 w 862020"/>
              <a:gd name="connsiteY24" fmla="*/ 987040 h 1481727"/>
              <a:gd name="connsiteX25" fmla="*/ 590550 w 862020"/>
              <a:gd name="connsiteY25" fmla="*/ 658428 h 1481727"/>
              <a:gd name="connsiteX26" fmla="*/ 625475 w 862020"/>
              <a:gd name="connsiteY26" fmla="*/ 147253 h 1481727"/>
              <a:gd name="connsiteX27" fmla="*/ 652462 w 862020"/>
              <a:gd name="connsiteY27" fmla="*/ 153603 h 1481727"/>
              <a:gd name="connsiteX28" fmla="*/ 661987 w 862020"/>
              <a:gd name="connsiteY28" fmla="*/ 1203 h 1481727"/>
              <a:gd name="connsiteX29" fmla="*/ 681036 w 862020"/>
              <a:gd name="connsiteY29" fmla="*/ 331403 h 1481727"/>
              <a:gd name="connsiteX30" fmla="*/ 681036 w 862020"/>
              <a:gd name="connsiteY30" fmla="*/ 331403 h 1481727"/>
              <a:gd name="connsiteX31" fmla="*/ 719135 w 862020"/>
              <a:gd name="connsiteY31" fmla="*/ 31365 h 1481727"/>
              <a:gd name="connsiteX32" fmla="*/ 731835 w 862020"/>
              <a:gd name="connsiteY32" fmla="*/ 375853 h 1481727"/>
              <a:gd name="connsiteX33" fmla="*/ 784223 w 862020"/>
              <a:gd name="connsiteY33" fmla="*/ 355216 h 1481727"/>
              <a:gd name="connsiteX34" fmla="*/ 806448 w 862020"/>
              <a:gd name="connsiteY34" fmla="*/ 798128 h 1481727"/>
              <a:gd name="connsiteX35" fmla="*/ 835021 w 862020"/>
              <a:gd name="connsiteY35" fmla="*/ 787015 h 1481727"/>
              <a:gd name="connsiteX36" fmla="*/ 836609 w 862020"/>
              <a:gd name="connsiteY36" fmla="*/ 977515 h 1481727"/>
              <a:gd name="connsiteX37" fmla="*/ 862008 w 862020"/>
              <a:gd name="connsiteY37" fmla="*/ 958465 h 1481727"/>
              <a:gd name="connsiteX0" fmla="*/ 0 w 863177"/>
              <a:gd name="connsiteY0" fmla="*/ 1252153 h 1481727"/>
              <a:gd name="connsiteX1" fmla="*/ 46038 w 863177"/>
              <a:gd name="connsiteY1" fmla="*/ 1285490 h 1481727"/>
              <a:gd name="connsiteX2" fmla="*/ 65088 w 863177"/>
              <a:gd name="connsiteY2" fmla="*/ 1310890 h 1481727"/>
              <a:gd name="connsiteX3" fmla="*/ 80963 w 863177"/>
              <a:gd name="connsiteY3" fmla="*/ 1320415 h 1481727"/>
              <a:gd name="connsiteX4" fmla="*/ 88900 w 863177"/>
              <a:gd name="connsiteY4" fmla="*/ 1315653 h 1481727"/>
              <a:gd name="connsiteX5" fmla="*/ 117475 w 863177"/>
              <a:gd name="connsiteY5" fmla="*/ 1341053 h 1481727"/>
              <a:gd name="connsiteX6" fmla="*/ 146050 w 863177"/>
              <a:gd name="connsiteY6" fmla="*/ 1322003 h 1481727"/>
              <a:gd name="connsiteX7" fmla="*/ 180975 w 863177"/>
              <a:gd name="connsiteY7" fmla="*/ 1406140 h 1481727"/>
              <a:gd name="connsiteX8" fmla="*/ 200025 w 863177"/>
              <a:gd name="connsiteY8" fmla="*/ 1409315 h 1481727"/>
              <a:gd name="connsiteX9" fmla="*/ 223838 w 863177"/>
              <a:gd name="connsiteY9" fmla="*/ 1364865 h 1481727"/>
              <a:gd name="connsiteX10" fmla="*/ 246063 w 863177"/>
              <a:gd name="connsiteY10" fmla="*/ 1422015 h 1481727"/>
              <a:gd name="connsiteX11" fmla="*/ 290513 w 863177"/>
              <a:gd name="connsiteY11" fmla="*/ 1323590 h 1481727"/>
              <a:gd name="connsiteX12" fmla="*/ 330200 w 863177"/>
              <a:gd name="connsiteY12" fmla="*/ 1477578 h 1481727"/>
              <a:gd name="connsiteX13" fmla="*/ 360363 w 863177"/>
              <a:gd name="connsiteY13" fmla="*/ 1436303 h 1481727"/>
              <a:gd name="connsiteX14" fmla="*/ 374650 w 863177"/>
              <a:gd name="connsiteY14" fmla="*/ 1420428 h 1481727"/>
              <a:gd name="connsiteX15" fmla="*/ 377825 w 863177"/>
              <a:gd name="connsiteY15" fmla="*/ 1191828 h 1481727"/>
              <a:gd name="connsiteX16" fmla="*/ 400050 w 863177"/>
              <a:gd name="connsiteY16" fmla="*/ 1252153 h 1481727"/>
              <a:gd name="connsiteX17" fmla="*/ 455613 w 863177"/>
              <a:gd name="connsiteY17" fmla="*/ 836228 h 1481727"/>
              <a:gd name="connsiteX18" fmla="*/ 476250 w 863177"/>
              <a:gd name="connsiteY18" fmla="*/ 893378 h 1481727"/>
              <a:gd name="connsiteX19" fmla="*/ 501650 w 863177"/>
              <a:gd name="connsiteY19" fmla="*/ 1152140 h 1481727"/>
              <a:gd name="connsiteX20" fmla="*/ 527050 w 863177"/>
              <a:gd name="connsiteY20" fmla="*/ 1198178 h 1481727"/>
              <a:gd name="connsiteX21" fmla="*/ 538163 w 863177"/>
              <a:gd name="connsiteY21" fmla="*/ 1164840 h 1481727"/>
              <a:gd name="connsiteX22" fmla="*/ 547688 w 863177"/>
              <a:gd name="connsiteY22" fmla="*/ 1101340 h 1481727"/>
              <a:gd name="connsiteX23" fmla="*/ 574675 w 863177"/>
              <a:gd name="connsiteY23" fmla="*/ 1104515 h 1481727"/>
              <a:gd name="connsiteX24" fmla="*/ 593725 w 863177"/>
              <a:gd name="connsiteY24" fmla="*/ 987040 h 1481727"/>
              <a:gd name="connsiteX25" fmla="*/ 590550 w 863177"/>
              <a:gd name="connsiteY25" fmla="*/ 658428 h 1481727"/>
              <a:gd name="connsiteX26" fmla="*/ 625475 w 863177"/>
              <a:gd name="connsiteY26" fmla="*/ 147253 h 1481727"/>
              <a:gd name="connsiteX27" fmla="*/ 652462 w 863177"/>
              <a:gd name="connsiteY27" fmla="*/ 153603 h 1481727"/>
              <a:gd name="connsiteX28" fmla="*/ 661987 w 863177"/>
              <a:gd name="connsiteY28" fmla="*/ 1203 h 1481727"/>
              <a:gd name="connsiteX29" fmla="*/ 681036 w 863177"/>
              <a:gd name="connsiteY29" fmla="*/ 331403 h 1481727"/>
              <a:gd name="connsiteX30" fmla="*/ 681036 w 863177"/>
              <a:gd name="connsiteY30" fmla="*/ 331403 h 1481727"/>
              <a:gd name="connsiteX31" fmla="*/ 719135 w 863177"/>
              <a:gd name="connsiteY31" fmla="*/ 31365 h 1481727"/>
              <a:gd name="connsiteX32" fmla="*/ 731835 w 863177"/>
              <a:gd name="connsiteY32" fmla="*/ 375853 h 1481727"/>
              <a:gd name="connsiteX33" fmla="*/ 784223 w 863177"/>
              <a:gd name="connsiteY33" fmla="*/ 355216 h 1481727"/>
              <a:gd name="connsiteX34" fmla="*/ 806448 w 863177"/>
              <a:gd name="connsiteY34" fmla="*/ 798128 h 1481727"/>
              <a:gd name="connsiteX35" fmla="*/ 835021 w 863177"/>
              <a:gd name="connsiteY35" fmla="*/ 787015 h 1481727"/>
              <a:gd name="connsiteX36" fmla="*/ 836609 w 863177"/>
              <a:gd name="connsiteY36" fmla="*/ 977515 h 1481727"/>
              <a:gd name="connsiteX37" fmla="*/ 862008 w 863177"/>
              <a:gd name="connsiteY37" fmla="*/ 958465 h 1481727"/>
              <a:gd name="connsiteX38" fmla="*/ 858833 w 863177"/>
              <a:gd name="connsiteY38" fmla="*/ 958465 h 1481727"/>
              <a:gd name="connsiteX0" fmla="*/ 0 w 865490"/>
              <a:gd name="connsiteY0" fmla="*/ 1252153 h 1481727"/>
              <a:gd name="connsiteX1" fmla="*/ 46038 w 865490"/>
              <a:gd name="connsiteY1" fmla="*/ 1285490 h 1481727"/>
              <a:gd name="connsiteX2" fmla="*/ 65088 w 865490"/>
              <a:gd name="connsiteY2" fmla="*/ 1310890 h 1481727"/>
              <a:gd name="connsiteX3" fmla="*/ 80963 w 865490"/>
              <a:gd name="connsiteY3" fmla="*/ 1320415 h 1481727"/>
              <a:gd name="connsiteX4" fmla="*/ 88900 w 865490"/>
              <a:gd name="connsiteY4" fmla="*/ 1315653 h 1481727"/>
              <a:gd name="connsiteX5" fmla="*/ 117475 w 865490"/>
              <a:gd name="connsiteY5" fmla="*/ 1341053 h 1481727"/>
              <a:gd name="connsiteX6" fmla="*/ 146050 w 865490"/>
              <a:gd name="connsiteY6" fmla="*/ 1322003 h 1481727"/>
              <a:gd name="connsiteX7" fmla="*/ 180975 w 865490"/>
              <a:gd name="connsiteY7" fmla="*/ 1406140 h 1481727"/>
              <a:gd name="connsiteX8" fmla="*/ 200025 w 865490"/>
              <a:gd name="connsiteY8" fmla="*/ 1409315 h 1481727"/>
              <a:gd name="connsiteX9" fmla="*/ 223838 w 865490"/>
              <a:gd name="connsiteY9" fmla="*/ 1364865 h 1481727"/>
              <a:gd name="connsiteX10" fmla="*/ 246063 w 865490"/>
              <a:gd name="connsiteY10" fmla="*/ 1422015 h 1481727"/>
              <a:gd name="connsiteX11" fmla="*/ 290513 w 865490"/>
              <a:gd name="connsiteY11" fmla="*/ 1323590 h 1481727"/>
              <a:gd name="connsiteX12" fmla="*/ 330200 w 865490"/>
              <a:gd name="connsiteY12" fmla="*/ 1477578 h 1481727"/>
              <a:gd name="connsiteX13" fmla="*/ 360363 w 865490"/>
              <a:gd name="connsiteY13" fmla="*/ 1436303 h 1481727"/>
              <a:gd name="connsiteX14" fmla="*/ 374650 w 865490"/>
              <a:gd name="connsiteY14" fmla="*/ 1420428 h 1481727"/>
              <a:gd name="connsiteX15" fmla="*/ 377825 w 865490"/>
              <a:gd name="connsiteY15" fmla="*/ 1191828 h 1481727"/>
              <a:gd name="connsiteX16" fmla="*/ 400050 w 865490"/>
              <a:gd name="connsiteY16" fmla="*/ 1252153 h 1481727"/>
              <a:gd name="connsiteX17" fmla="*/ 455613 w 865490"/>
              <a:gd name="connsiteY17" fmla="*/ 836228 h 1481727"/>
              <a:gd name="connsiteX18" fmla="*/ 476250 w 865490"/>
              <a:gd name="connsiteY18" fmla="*/ 893378 h 1481727"/>
              <a:gd name="connsiteX19" fmla="*/ 501650 w 865490"/>
              <a:gd name="connsiteY19" fmla="*/ 1152140 h 1481727"/>
              <a:gd name="connsiteX20" fmla="*/ 527050 w 865490"/>
              <a:gd name="connsiteY20" fmla="*/ 1198178 h 1481727"/>
              <a:gd name="connsiteX21" fmla="*/ 538163 w 865490"/>
              <a:gd name="connsiteY21" fmla="*/ 1164840 h 1481727"/>
              <a:gd name="connsiteX22" fmla="*/ 547688 w 865490"/>
              <a:gd name="connsiteY22" fmla="*/ 1101340 h 1481727"/>
              <a:gd name="connsiteX23" fmla="*/ 574675 w 865490"/>
              <a:gd name="connsiteY23" fmla="*/ 1104515 h 1481727"/>
              <a:gd name="connsiteX24" fmla="*/ 593725 w 865490"/>
              <a:gd name="connsiteY24" fmla="*/ 987040 h 1481727"/>
              <a:gd name="connsiteX25" fmla="*/ 590550 w 865490"/>
              <a:gd name="connsiteY25" fmla="*/ 658428 h 1481727"/>
              <a:gd name="connsiteX26" fmla="*/ 625475 w 865490"/>
              <a:gd name="connsiteY26" fmla="*/ 147253 h 1481727"/>
              <a:gd name="connsiteX27" fmla="*/ 652462 w 865490"/>
              <a:gd name="connsiteY27" fmla="*/ 153603 h 1481727"/>
              <a:gd name="connsiteX28" fmla="*/ 661987 w 865490"/>
              <a:gd name="connsiteY28" fmla="*/ 1203 h 1481727"/>
              <a:gd name="connsiteX29" fmla="*/ 681036 w 865490"/>
              <a:gd name="connsiteY29" fmla="*/ 331403 h 1481727"/>
              <a:gd name="connsiteX30" fmla="*/ 681036 w 865490"/>
              <a:gd name="connsiteY30" fmla="*/ 331403 h 1481727"/>
              <a:gd name="connsiteX31" fmla="*/ 719135 w 865490"/>
              <a:gd name="connsiteY31" fmla="*/ 31365 h 1481727"/>
              <a:gd name="connsiteX32" fmla="*/ 731835 w 865490"/>
              <a:gd name="connsiteY32" fmla="*/ 375853 h 1481727"/>
              <a:gd name="connsiteX33" fmla="*/ 784223 w 865490"/>
              <a:gd name="connsiteY33" fmla="*/ 355216 h 1481727"/>
              <a:gd name="connsiteX34" fmla="*/ 806448 w 865490"/>
              <a:gd name="connsiteY34" fmla="*/ 798128 h 1481727"/>
              <a:gd name="connsiteX35" fmla="*/ 835021 w 865490"/>
              <a:gd name="connsiteY35" fmla="*/ 787015 h 1481727"/>
              <a:gd name="connsiteX36" fmla="*/ 836609 w 865490"/>
              <a:gd name="connsiteY36" fmla="*/ 977515 h 1481727"/>
              <a:gd name="connsiteX37" fmla="*/ 862008 w 865490"/>
              <a:gd name="connsiteY37" fmla="*/ 958465 h 1481727"/>
              <a:gd name="connsiteX38" fmla="*/ 865183 w 865490"/>
              <a:gd name="connsiteY38" fmla="*/ 1015615 h 1481727"/>
              <a:gd name="connsiteX0" fmla="*/ 0 w 865490"/>
              <a:gd name="connsiteY0" fmla="*/ 1252153 h 1481727"/>
              <a:gd name="connsiteX1" fmla="*/ 46038 w 865490"/>
              <a:gd name="connsiteY1" fmla="*/ 1285490 h 1481727"/>
              <a:gd name="connsiteX2" fmla="*/ 65088 w 865490"/>
              <a:gd name="connsiteY2" fmla="*/ 1310890 h 1481727"/>
              <a:gd name="connsiteX3" fmla="*/ 80963 w 865490"/>
              <a:gd name="connsiteY3" fmla="*/ 1320415 h 1481727"/>
              <a:gd name="connsiteX4" fmla="*/ 88900 w 865490"/>
              <a:gd name="connsiteY4" fmla="*/ 1315653 h 1481727"/>
              <a:gd name="connsiteX5" fmla="*/ 117475 w 865490"/>
              <a:gd name="connsiteY5" fmla="*/ 1341053 h 1481727"/>
              <a:gd name="connsiteX6" fmla="*/ 146050 w 865490"/>
              <a:gd name="connsiteY6" fmla="*/ 1322003 h 1481727"/>
              <a:gd name="connsiteX7" fmla="*/ 180975 w 865490"/>
              <a:gd name="connsiteY7" fmla="*/ 1406140 h 1481727"/>
              <a:gd name="connsiteX8" fmla="*/ 200025 w 865490"/>
              <a:gd name="connsiteY8" fmla="*/ 1409315 h 1481727"/>
              <a:gd name="connsiteX9" fmla="*/ 223838 w 865490"/>
              <a:gd name="connsiteY9" fmla="*/ 1364865 h 1481727"/>
              <a:gd name="connsiteX10" fmla="*/ 246063 w 865490"/>
              <a:gd name="connsiteY10" fmla="*/ 1422015 h 1481727"/>
              <a:gd name="connsiteX11" fmla="*/ 290513 w 865490"/>
              <a:gd name="connsiteY11" fmla="*/ 1323590 h 1481727"/>
              <a:gd name="connsiteX12" fmla="*/ 330200 w 865490"/>
              <a:gd name="connsiteY12" fmla="*/ 1477578 h 1481727"/>
              <a:gd name="connsiteX13" fmla="*/ 360363 w 865490"/>
              <a:gd name="connsiteY13" fmla="*/ 1436303 h 1481727"/>
              <a:gd name="connsiteX14" fmla="*/ 374650 w 865490"/>
              <a:gd name="connsiteY14" fmla="*/ 1420428 h 1481727"/>
              <a:gd name="connsiteX15" fmla="*/ 377825 w 865490"/>
              <a:gd name="connsiteY15" fmla="*/ 1191828 h 1481727"/>
              <a:gd name="connsiteX16" fmla="*/ 400050 w 865490"/>
              <a:gd name="connsiteY16" fmla="*/ 1252153 h 1481727"/>
              <a:gd name="connsiteX17" fmla="*/ 455613 w 865490"/>
              <a:gd name="connsiteY17" fmla="*/ 836228 h 1481727"/>
              <a:gd name="connsiteX18" fmla="*/ 476250 w 865490"/>
              <a:gd name="connsiteY18" fmla="*/ 893378 h 1481727"/>
              <a:gd name="connsiteX19" fmla="*/ 501650 w 865490"/>
              <a:gd name="connsiteY19" fmla="*/ 1152140 h 1481727"/>
              <a:gd name="connsiteX20" fmla="*/ 527050 w 865490"/>
              <a:gd name="connsiteY20" fmla="*/ 1198178 h 1481727"/>
              <a:gd name="connsiteX21" fmla="*/ 538163 w 865490"/>
              <a:gd name="connsiteY21" fmla="*/ 1164840 h 1481727"/>
              <a:gd name="connsiteX22" fmla="*/ 547688 w 865490"/>
              <a:gd name="connsiteY22" fmla="*/ 1101340 h 1481727"/>
              <a:gd name="connsiteX23" fmla="*/ 574675 w 865490"/>
              <a:gd name="connsiteY23" fmla="*/ 1104515 h 1481727"/>
              <a:gd name="connsiteX24" fmla="*/ 593725 w 865490"/>
              <a:gd name="connsiteY24" fmla="*/ 987040 h 1481727"/>
              <a:gd name="connsiteX25" fmla="*/ 590550 w 865490"/>
              <a:gd name="connsiteY25" fmla="*/ 658428 h 1481727"/>
              <a:gd name="connsiteX26" fmla="*/ 625475 w 865490"/>
              <a:gd name="connsiteY26" fmla="*/ 147253 h 1481727"/>
              <a:gd name="connsiteX27" fmla="*/ 652462 w 865490"/>
              <a:gd name="connsiteY27" fmla="*/ 153603 h 1481727"/>
              <a:gd name="connsiteX28" fmla="*/ 661987 w 865490"/>
              <a:gd name="connsiteY28" fmla="*/ 1203 h 1481727"/>
              <a:gd name="connsiteX29" fmla="*/ 681036 w 865490"/>
              <a:gd name="connsiteY29" fmla="*/ 331403 h 1481727"/>
              <a:gd name="connsiteX30" fmla="*/ 681036 w 865490"/>
              <a:gd name="connsiteY30" fmla="*/ 331403 h 1481727"/>
              <a:gd name="connsiteX31" fmla="*/ 719135 w 865490"/>
              <a:gd name="connsiteY31" fmla="*/ 31365 h 1481727"/>
              <a:gd name="connsiteX32" fmla="*/ 731835 w 865490"/>
              <a:gd name="connsiteY32" fmla="*/ 375853 h 1481727"/>
              <a:gd name="connsiteX33" fmla="*/ 784223 w 865490"/>
              <a:gd name="connsiteY33" fmla="*/ 355216 h 1481727"/>
              <a:gd name="connsiteX34" fmla="*/ 806448 w 865490"/>
              <a:gd name="connsiteY34" fmla="*/ 798128 h 1481727"/>
              <a:gd name="connsiteX35" fmla="*/ 835021 w 865490"/>
              <a:gd name="connsiteY35" fmla="*/ 787015 h 1481727"/>
              <a:gd name="connsiteX36" fmla="*/ 836609 w 865490"/>
              <a:gd name="connsiteY36" fmla="*/ 977515 h 1481727"/>
              <a:gd name="connsiteX37" fmla="*/ 862008 w 865490"/>
              <a:gd name="connsiteY37" fmla="*/ 958465 h 1481727"/>
              <a:gd name="connsiteX38" fmla="*/ 865183 w 865490"/>
              <a:gd name="connsiteY38" fmla="*/ 1015615 h 1481727"/>
              <a:gd name="connsiteX39" fmla="*/ 863594 w 865490"/>
              <a:gd name="connsiteY39" fmla="*/ 1012440 h 1481727"/>
              <a:gd name="connsiteX0" fmla="*/ 0 w 892172"/>
              <a:gd name="connsiteY0" fmla="*/ 1252153 h 1481727"/>
              <a:gd name="connsiteX1" fmla="*/ 46038 w 892172"/>
              <a:gd name="connsiteY1" fmla="*/ 1285490 h 1481727"/>
              <a:gd name="connsiteX2" fmla="*/ 65088 w 892172"/>
              <a:gd name="connsiteY2" fmla="*/ 1310890 h 1481727"/>
              <a:gd name="connsiteX3" fmla="*/ 80963 w 892172"/>
              <a:gd name="connsiteY3" fmla="*/ 1320415 h 1481727"/>
              <a:gd name="connsiteX4" fmla="*/ 88900 w 892172"/>
              <a:gd name="connsiteY4" fmla="*/ 1315653 h 1481727"/>
              <a:gd name="connsiteX5" fmla="*/ 117475 w 892172"/>
              <a:gd name="connsiteY5" fmla="*/ 1341053 h 1481727"/>
              <a:gd name="connsiteX6" fmla="*/ 146050 w 892172"/>
              <a:gd name="connsiteY6" fmla="*/ 1322003 h 1481727"/>
              <a:gd name="connsiteX7" fmla="*/ 180975 w 892172"/>
              <a:gd name="connsiteY7" fmla="*/ 1406140 h 1481727"/>
              <a:gd name="connsiteX8" fmla="*/ 200025 w 892172"/>
              <a:gd name="connsiteY8" fmla="*/ 1409315 h 1481727"/>
              <a:gd name="connsiteX9" fmla="*/ 223838 w 892172"/>
              <a:gd name="connsiteY9" fmla="*/ 1364865 h 1481727"/>
              <a:gd name="connsiteX10" fmla="*/ 246063 w 892172"/>
              <a:gd name="connsiteY10" fmla="*/ 1422015 h 1481727"/>
              <a:gd name="connsiteX11" fmla="*/ 290513 w 892172"/>
              <a:gd name="connsiteY11" fmla="*/ 1323590 h 1481727"/>
              <a:gd name="connsiteX12" fmla="*/ 330200 w 892172"/>
              <a:gd name="connsiteY12" fmla="*/ 1477578 h 1481727"/>
              <a:gd name="connsiteX13" fmla="*/ 360363 w 892172"/>
              <a:gd name="connsiteY13" fmla="*/ 1436303 h 1481727"/>
              <a:gd name="connsiteX14" fmla="*/ 374650 w 892172"/>
              <a:gd name="connsiteY14" fmla="*/ 1420428 h 1481727"/>
              <a:gd name="connsiteX15" fmla="*/ 377825 w 892172"/>
              <a:gd name="connsiteY15" fmla="*/ 1191828 h 1481727"/>
              <a:gd name="connsiteX16" fmla="*/ 400050 w 892172"/>
              <a:gd name="connsiteY16" fmla="*/ 1252153 h 1481727"/>
              <a:gd name="connsiteX17" fmla="*/ 455613 w 892172"/>
              <a:gd name="connsiteY17" fmla="*/ 836228 h 1481727"/>
              <a:gd name="connsiteX18" fmla="*/ 476250 w 892172"/>
              <a:gd name="connsiteY18" fmla="*/ 893378 h 1481727"/>
              <a:gd name="connsiteX19" fmla="*/ 501650 w 892172"/>
              <a:gd name="connsiteY19" fmla="*/ 1152140 h 1481727"/>
              <a:gd name="connsiteX20" fmla="*/ 527050 w 892172"/>
              <a:gd name="connsiteY20" fmla="*/ 1198178 h 1481727"/>
              <a:gd name="connsiteX21" fmla="*/ 538163 w 892172"/>
              <a:gd name="connsiteY21" fmla="*/ 1164840 h 1481727"/>
              <a:gd name="connsiteX22" fmla="*/ 547688 w 892172"/>
              <a:gd name="connsiteY22" fmla="*/ 1101340 h 1481727"/>
              <a:gd name="connsiteX23" fmla="*/ 574675 w 892172"/>
              <a:gd name="connsiteY23" fmla="*/ 1104515 h 1481727"/>
              <a:gd name="connsiteX24" fmla="*/ 593725 w 892172"/>
              <a:gd name="connsiteY24" fmla="*/ 987040 h 1481727"/>
              <a:gd name="connsiteX25" fmla="*/ 590550 w 892172"/>
              <a:gd name="connsiteY25" fmla="*/ 658428 h 1481727"/>
              <a:gd name="connsiteX26" fmla="*/ 625475 w 892172"/>
              <a:gd name="connsiteY26" fmla="*/ 147253 h 1481727"/>
              <a:gd name="connsiteX27" fmla="*/ 652462 w 892172"/>
              <a:gd name="connsiteY27" fmla="*/ 153603 h 1481727"/>
              <a:gd name="connsiteX28" fmla="*/ 661987 w 892172"/>
              <a:gd name="connsiteY28" fmla="*/ 1203 h 1481727"/>
              <a:gd name="connsiteX29" fmla="*/ 681036 w 892172"/>
              <a:gd name="connsiteY29" fmla="*/ 331403 h 1481727"/>
              <a:gd name="connsiteX30" fmla="*/ 681036 w 892172"/>
              <a:gd name="connsiteY30" fmla="*/ 331403 h 1481727"/>
              <a:gd name="connsiteX31" fmla="*/ 719135 w 892172"/>
              <a:gd name="connsiteY31" fmla="*/ 31365 h 1481727"/>
              <a:gd name="connsiteX32" fmla="*/ 731835 w 892172"/>
              <a:gd name="connsiteY32" fmla="*/ 375853 h 1481727"/>
              <a:gd name="connsiteX33" fmla="*/ 784223 w 892172"/>
              <a:gd name="connsiteY33" fmla="*/ 355216 h 1481727"/>
              <a:gd name="connsiteX34" fmla="*/ 806448 w 892172"/>
              <a:gd name="connsiteY34" fmla="*/ 798128 h 1481727"/>
              <a:gd name="connsiteX35" fmla="*/ 835021 w 892172"/>
              <a:gd name="connsiteY35" fmla="*/ 787015 h 1481727"/>
              <a:gd name="connsiteX36" fmla="*/ 836609 w 892172"/>
              <a:gd name="connsiteY36" fmla="*/ 977515 h 1481727"/>
              <a:gd name="connsiteX37" fmla="*/ 862008 w 892172"/>
              <a:gd name="connsiteY37" fmla="*/ 958465 h 1481727"/>
              <a:gd name="connsiteX38" fmla="*/ 865183 w 892172"/>
              <a:gd name="connsiteY38" fmla="*/ 1015615 h 1481727"/>
              <a:gd name="connsiteX39" fmla="*/ 892169 w 892172"/>
              <a:gd name="connsiteY39" fmla="*/ 810828 h 1481727"/>
              <a:gd name="connsiteX0" fmla="*/ 0 w 896932"/>
              <a:gd name="connsiteY0" fmla="*/ 1252153 h 1481727"/>
              <a:gd name="connsiteX1" fmla="*/ 46038 w 896932"/>
              <a:gd name="connsiteY1" fmla="*/ 1285490 h 1481727"/>
              <a:gd name="connsiteX2" fmla="*/ 65088 w 896932"/>
              <a:gd name="connsiteY2" fmla="*/ 1310890 h 1481727"/>
              <a:gd name="connsiteX3" fmla="*/ 80963 w 896932"/>
              <a:gd name="connsiteY3" fmla="*/ 1320415 h 1481727"/>
              <a:gd name="connsiteX4" fmla="*/ 88900 w 896932"/>
              <a:gd name="connsiteY4" fmla="*/ 1315653 h 1481727"/>
              <a:gd name="connsiteX5" fmla="*/ 117475 w 896932"/>
              <a:gd name="connsiteY5" fmla="*/ 1341053 h 1481727"/>
              <a:gd name="connsiteX6" fmla="*/ 146050 w 896932"/>
              <a:gd name="connsiteY6" fmla="*/ 1322003 h 1481727"/>
              <a:gd name="connsiteX7" fmla="*/ 180975 w 896932"/>
              <a:gd name="connsiteY7" fmla="*/ 1406140 h 1481727"/>
              <a:gd name="connsiteX8" fmla="*/ 200025 w 896932"/>
              <a:gd name="connsiteY8" fmla="*/ 1409315 h 1481727"/>
              <a:gd name="connsiteX9" fmla="*/ 223838 w 896932"/>
              <a:gd name="connsiteY9" fmla="*/ 1364865 h 1481727"/>
              <a:gd name="connsiteX10" fmla="*/ 246063 w 896932"/>
              <a:gd name="connsiteY10" fmla="*/ 1422015 h 1481727"/>
              <a:gd name="connsiteX11" fmla="*/ 290513 w 896932"/>
              <a:gd name="connsiteY11" fmla="*/ 1323590 h 1481727"/>
              <a:gd name="connsiteX12" fmla="*/ 330200 w 896932"/>
              <a:gd name="connsiteY12" fmla="*/ 1477578 h 1481727"/>
              <a:gd name="connsiteX13" fmla="*/ 360363 w 896932"/>
              <a:gd name="connsiteY13" fmla="*/ 1436303 h 1481727"/>
              <a:gd name="connsiteX14" fmla="*/ 374650 w 896932"/>
              <a:gd name="connsiteY14" fmla="*/ 1420428 h 1481727"/>
              <a:gd name="connsiteX15" fmla="*/ 377825 w 896932"/>
              <a:gd name="connsiteY15" fmla="*/ 1191828 h 1481727"/>
              <a:gd name="connsiteX16" fmla="*/ 400050 w 896932"/>
              <a:gd name="connsiteY16" fmla="*/ 1252153 h 1481727"/>
              <a:gd name="connsiteX17" fmla="*/ 455613 w 896932"/>
              <a:gd name="connsiteY17" fmla="*/ 836228 h 1481727"/>
              <a:gd name="connsiteX18" fmla="*/ 476250 w 896932"/>
              <a:gd name="connsiteY18" fmla="*/ 893378 h 1481727"/>
              <a:gd name="connsiteX19" fmla="*/ 501650 w 896932"/>
              <a:gd name="connsiteY19" fmla="*/ 1152140 h 1481727"/>
              <a:gd name="connsiteX20" fmla="*/ 527050 w 896932"/>
              <a:gd name="connsiteY20" fmla="*/ 1198178 h 1481727"/>
              <a:gd name="connsiteX21" fmla="*/ 538163 w 896932"/>
              <a:gd name="connsiteY21" fmla="*/ 1164840 h 1481727"/>
              <a:gd name="connsiteX22" fmla="*/ 547688 w 896932"/>
              <a:gd name="connsiteY22" fmla="*/ 1101340 h 1481727"/>
              <a:gd name="connsiteX23" fmla="*/ 574675 w 896932"/>
              <a:gd name="connsiteY23" fmla="*/ 1104515 h 1481727"/>
              <a:gd name="connsiteX24" fmla="*/ 593725 w 896932"/>
              <a:gd name="connsiteY24" fmla="*/ 987040 h 1481727"/>
              <a:gd name="connsiteX25" fmla="*/ 590550 w 896932"/>
              <a:gd name="connsiteY25" fmla="*/ 658428 h 1481727"/>
              <a:gd name="connsiteX26" fmla="*/ 625475 w 896932"/>
              <a:gd name="connsiteY26" fmla="*/ 147253 h 1481727"/>
              <a:gd name="connsiteX27" fmla="*/ 652462 w 896932"/>
              <a:gd name="connsiteY27" fmla="*/ 153603 h 1481727"/>
              <a:gd name="connsiteX28" fmla="*/ 661987 w 896932"/>
              <a:gd name="connsiteY28" fmla="*/ 1203 h 1481727"/>
              <a:gd name="connsiteX29" fmla="*/ 681036 w 896932"/>
              <a:gd name="connsiteY29" fmla="*/ 331403 h 1481727"/>
              <a:gd name="connsiteX30" fmla="*/ 681036 w 896932"/>
              <a:gd name="connsiteY30" fmla="*/ 331403 h 1481727"/>
              <a:gd name="connsiteX31" fmla="*/ 719135 w 896932"/>
              <a:gd name="connsiteY31" fmla="*/ 31365 h 1481727"/>
              <a:gd name="connsiteX32" fmla="*/ 731835 w 896932"/>
              <a:gd name="connsiteY32" fmla="*/ 375853 h 1481727"/>
              <a:gd name="connsiteX33" fmla="*/ 784223 w 896932"/>
              <a:gd name="connsiteY33" fmla="*/ 355216 h 1481727"/>
              <a:gd name="connsiteX34" fmla="*/ 806448 w 896932"/>
              <a:gd name="connsiteY34" fmla="*/ 798128 h 1481727"/>
              <a:gd name="connsiteX35" fmla="*/ 835021 w 896932"/>
              <a:gd name="connsiteY35" fmla="*/ 787015 h 1481727"/>
              <a:gd name="connsiteX36" fmla="*/ 836609 w 896932"/>
              <a:gd name="connsiteY36" fmla="*/ 977515 h 1481727"/>
              <a:gd name="connsiteX37" fmla="*/ 862008 w 896932"/>
              <a:gd name="connsiteY37" fmla="*/ 958465 h 1481727"/>
              <a:gd name="connsiteX38" fmla="*/ 865183 w 896932"/>
              <a:gd name="connsiteY38" fmla="*/ 1015615 h 1481727"/>
              <a:gd name="connsiteX39" fmla="*/ 892169 w 896932"/>
              <a:gd name="connsiteY39" fmla="*/ 810828 h 1481727"/>
              <a:gd name="connsiteX40" fmla="*/ 896932 w 896932"/>
              <a:gd name="connsiteY40" fmla="*/ 809240 h 1481727"/>
              <a:gd name="connsiteX0" fmla="*/ 0 w 912807"/>
              <a:gd name="connsiteY0" fmla="*/ 1252153 h 1481727"/>
              <a:gd name="connsiteX1" fmla="*/ 46038 w 912807"/>
              <a:gd name="connsiteY1" fmla="*/ 1285490 h 1481727"/>
              <a:gd name="connsiteX2" fmla="*/ 65088 w 912807"/>
              <a:gd name="connsiteY2" fmla="*/ 1310890 h 1481727"/>
              <a:gd name="connsiteX3" fmla="*/ 80963 w 912807"/>
              <a:gd name="connsiteY3" fmla="*/ 1320415 h 1481727"/>
              <a:gd name="connsiteX4" fmla="*/ 88900 w 912807"/>
              <a:gd name="connsiteY4" fmla="*/ 1315653 h 1481727"/>
              <a:gd name="connsiteX5" fmla="*/ 117475 w 912807"/>
              <a:gd name="connsiteY5" fmla="*/ 1341053 h 1481727"/>
              <a:gd name="connsiteX6" fmla="*/ 146050 w 912807"/>
              <a:gd name="connsiteY6" fmla="*/ 1322003 h 1481727"/>
              <a:gd name="connsiteX7" fmla="*/ 180975 w 912807"/>
              <a:gd name="connsiteY7" fmla="*/ 1406140 h 1481727"/>
              <a:gd name="connsiteX8" fmla="*/ 200025 w 912807"/>
              <a:gd name="connsiteY8" fmla="*/ 1409315 h 1481727"/>
              <a:gd name="connsiteX9" fmla="*/ 223838 w 912807"/>
              <a:gd name="connsiteY9" fmla="*/ 1364865 h 1481727"/>
              <a:gd name="connsiteX10" fmla="*/ 246063 w 912807"/>
              <a:gd name="connsiteY10" fmla="*/ 1422015 h 1481727"/>
              <a:gd name="connsiteX11" fmla="*/ 290513 w 912807"/>
              <a:gd name="connsiteY11" fmla="*/ 1323590 h 1481727"/>
              <a:gd name="connsiteX12" fmla="*/ 330200 w 912807"/>
              <a:gd name="connsiteY12" fmla="*/ 1477578 h 1481727"/>
              <a:gd name="connsiteX13" fmla="*/ 360363 w 912807"/>
              <a:gd name="connsiteY13" fmla="*/ 1436303 h 1481727"/>
              <a:gd name="connsiteX14" fmla="*/ 374650 w 912807"/>
              <a:gd name="connsiteY14" fmla="*/ 1420428 h 1481727"/>
              <a:gd name="connsiteX15" fmla="*/ 377825 w 912807"/>
              <a:gd name="connsiteY15" fmla="*/ 1191828 h 1481727"/>
              <a:gd name="connsiteX16" fmla="*/ 400050 w 912807"/>
              <a:gd name="connsiteY16" fmla="*/ 1252153 h 1481727"/>
              <a:gd name="connsiteX17" fmla="*/ 455613 w 912807"/>
              <a:gd name="connsiteY17" fmla="*/ 836228 h 1481727"/>
              <a:gd name="connsiteX18" fmla="*/ 476250 w 912807"/>
              <a:gd name="connsiteY18" fmla="*/ 893378 h 1481727"/>
              <a:gd name="connsiteX19" fmla="*/ 501650 w 912807"/>
              <a:gd name="connsiteY19" fmla="*/ 1152140 h 1481727"/>
              <a:gd name="connsiteX20" fmla="*/ 527050 w 912807"/>
              <a:gd name="connsiteY20" fmla="*/ 1198178 h 1481727"/>
              <a:gd name="connsiteX21" fmla="*/ 538163 w 912807"/>
              <a:gd name="connsiteY21" fmla="*/ 1164840 h 1481727"/>
              <a:gd name="connsiteX22" fmla="*/ 547688 w 912807"/>
              <a:gd name="connsiteY22" fmla="*/ 1101340 h 1481727"/>
              <a:gd name="connsiteX23" fmla="*/ 574675 w 912807"/>
              <a:gd name="connsiteY23" fmla="*/ 1104515 h 1481727"/>
              <a:gd name="connsiteX24" fmla="*/ 593725 w 912807"/>
              <a:gd name="connsiteY24" fmla="*/ 987040 h 1481727"/>
              <a:gd name="connsiteX25" fmla="*/ 590550 w 912807"/>
              <a:gd name="connsiteY25" fmla="*/ 658428 h 1481727"/>
              <a:gd name="connsiteX26" fmla="*/ 625475 w 912807"/>
              <a:gd name="connsiteY26" fmla="*/ 147253 h 1481727"/>
              <a:gd name="connsiteX27" fmla="*/ 652462 w 912807"/>
              <a:gd name="connsiteY27" fmla="*/ 153603 h 1481727"/>
              <a:gd name="connsiteX28" fmla="*/ 661987 w 912807"/>
              <a:gd name="connsiteY28" fmla="*/ 1203 h 1481727"/>
              <a:gd name="connsiteX29" fmla="*/ 681036 w 912807"/>
              <a:gd name="connsiteY29" fmla="*/ 331403 h 1481727"/>
              <a:gd name="connsiteX30" fmla="*/ 681036 w 912807"/>
              <a:gd name="connsiteY30" fmla="*/ 331403 h 1481727"/>
              <a:gd name="connsiteX31" fmla="*/ 719135 w 912807"/>
              <a:gd name="connsiteY31" fmla="*/ 31365 h 1481727"/>
              <a:gd name="connsiteX32" fmla="*/ 731835 w 912807"/>
              <a:gd name="connsiteY32" fmla="*/ 375853 h 1481727"/>
              <a:gd name="connsiteX33" fmla="*/ 784223 w 912807"/>
              <a:gd name="connsiteY33" fmla="*/ 355216 h 1481727"/>
              <a:gd name="connsiteX34" fmla="*/ 806448 w 912807"/>
              <a:gd name="connsiteY34" fmla="*/ 798128 h 1481727"/>
              <a:gd name="connsiteX35" fmla="*/ 835021 w 912807"/>
              <a:gd name="connsiteY35" fmla="*/ 787015 h 1481727"/>
              <a:gd name="connsiteX36" fmla="*/ 836609 w 912807"/>
              <a:gd name="connsiteY36" fmla="*/ 977515 h 1481727"/>
              <a:gd name="connsiteX37" fmla="*/ 862008 w 912807"/>
              <a:gd name="connsiteY37" fmla="*/ 958465 h 1481727"/>
              <a:gd name="connsiteX38" fmla="*/ 865183 w 912807"/>
              <a:gd name="connsiteY38" fmla="*/ 1015615 h 1481727"/>
              <a:gd name="connsiteX39" fmla="*/ 892169 w 912807"/>
              <a:gd name="connsiteY39" fmla="*/ 810828 h 1481727"/>
              <a:gd name="connsiteX40" fmla="*/ 912807 w 912807"/>
              <a:gd name="connsiteY40" fmla="*/ 777490 h 1481727"/>
              <a:gd name="connsiteX0" fmla="*/ 0 w 913659"/>
              <a:gd name="connsiteY0" fmla="*/ 1252153 h 1481727"/>
              <a:gd name="connsiteX1" fmla="*/ 46038 w 913659"/>
              <a:gd name="connsiteY1" fmla="*/ 1285490 h 1481727"/>
              <a:gd name="connsiteX2" fmla="*/ 65088 w 913659"/>
              <a:gd name="connsiteY2" fmla="*/ 1310890 h 1481727"/>
              <a:gd name="connsiteX3" fmla="*/ 80963 w 913659"/>
              <a:gd name="connsiteY3" fmla="*/ 1320415 h 1481727"/>
              <a:gd name="connsiteX4" fmla="*/ 88900 w 913659"/>
              <a:gd name="connsiteY4" fmla="*/ 1315653 h 1481727"/>
              <a:gd name="connsiteX5" fmla="*/ 117475 w 913659"/>
              <a:gd name="connsiteY5" fmla="*/ 1341053 h 1481727"/>
              <a:gd name="connsiteX6" fmla="*/ 146050 w 913659"/>
              <a:gd name="connsiteY6" fmla="*/ 1322003 h 1481727"/>
              <a:gd name="connsiteX7" fmla="*/ 180975 w 913659"/>
              <a:gd name="connsiteY7" fmla="*/ 1406140 h 1481727"/>
              <a:gd name="connsiteX8" fmla="*/ 200025 w 913659"/>
              <a:gd name="connsiteY8" fmla="*/ 1409315 h 1481727"/>
              <a:gd name="connsiteX9" fmla="*/ 223838 w 913659"/>
              <a:gd name="connsiteY9" fmla="*/ 1364865 h 1481727"/>
              <a:gd name="connsiteX10" fmla="*/ 246063 w 913659"/>
              <a:gd name="connsiteY10" fmla="*/ 1422015 h 1481727"/>
              <a:gd name="connsiteX11" fmla="*/ 290513 w 913659"/>
              <a:gd name="connsiteY11" fmla="*/ 1323590 h 1481727"/>
              <a:gd name="connsiteX12" fmla="*/ 330200 w 913659"/>
              <a:gd name="connsiteY12" fmla="*/ 1477578 h 1481727"/>
              <a:gd name="connsiteX13" fmla="*/ 360363 w 913659"/>
              <a:gd name="connsiteY13" fmla="*/ 1436303 h 1481727"/>
              <a:gd name="connsiteX14" fmla="*/ 374650 w 913659"/>
              <a:gd name="connsiteY14" fmla="*/ 1420428 h 1481727"/>
              <a:gd name="connsiteX15" fmla="*/ 377825 w 913659"/>
              <a:gd name="connsiteY15" fmla="*/ 1191828 h 1481727"/>
              <a:gd name="connsiteX16" fmla="*/ 400050 w 913659"/>
              <a:gd name="connsiteY16" fmla="*/ 1252153 h 1481727"/>
              <a:gd name="connsiteX17" fmla="*/ 455613 w 913659"/>
              <a:gd name="connsiteY17" fmla="*/ 836228 h 1481727"/>
              <a:gd name="connsiteX18" fmla="*/ 476250 w 913659"/>
              <a:gd name="connsiteY18" fmla="*/ 893378 h 1481727"/>
              <a:gd name="connsiteX19" fmla="*/ 501650 w 913659"/>
              <a:gd name="connsiteY19" fmla="*/ 1152140 h 1481727"/>
              <a:gd name="connsiteX20" fmla="*/ 527050 w 913659"/>
              <a:gd name="connsiteY20" fmla="*/ 1198178 h 1481727"/>
              <a:gd name="connsiteX21" fmla="*/ 538163 w 913659"/>
              <a:gd name="connsiteY21" fmla="*/ 1164840 h 1481727"/>
              <a:gd name="connsiteX22" fmla="*/ 547688 w 913659"/>
              <a:gd name="connsiteY22" fmla="*/ 1101340 h 1481727"/>
              <a:gd name="connsiteX23" fmla="*/ 574675 w 913659"/>
              <a:gd name="connsiteY23" fmla="*/ 1104515 h 1481727"/>
              <a:gd name="connsiteX24" fmla="*/ 593725 w 913659"/>
              <a:gd name="connsiteY24" fmla="*/ 987040 h 1481727"/>
              <a:gd name="connsiteX25" fmla="*/ 590550 w 913659"/>
              <a:gd name="connsiteY25" fmla="*/ 658428 h 1481727"/>
              <a:gd name="connsiteX26" fmla="*/ 625475 w 913659"/>
              <a:gd name="connsiteY26" fmla="*/ 147253 h 1481727"/>
              <a:gd name="connsiteX27" fmla="*/ 652462 w 913659"/>
              <a:gd name="connsiteY27" fmla="*/ 153603 h 1481727"/>
              <a:gd name="connsiteX28" fmla="*/ 661987 w 913659"/>
              <a:gd name="connsiteY28" fmla="*/ 1203 h 1481727"/>
              <a:gd name="connsiteX29" fmla="*/ 681036 w 913659"/>
              <a:gd name="connsiteY29" fmla="*/ 331403 h 1481727"/>
              <a:gd name="connsiteX30" fmla="*/ 681036 w 913659"/>
              <a:gd name="connsiteY30" fmla="*/ 331403 h 1481727"/>
              <a:gd name="connsiteX31" fmla="*/ 719135 w 913659"/>
              <a:gd name="connsiteY31" fmla="*/ 31365 h 1481727"/>
              <a:gd name="connsiteX32" fmla="*/ 731835 w 913659"/>
              <a:gd name="connsiteY32" fmla="*/ 375853 h 1481727"/>
              <a:gd name="connsiteX33" fmla="*/ 784223 w 913659"/>
              <a:gd name="connsiteY33" fmla="*/ 355216 h 1481727"/>
              <a:gd name="connsiteX34" fmla="*/ 806448 w 913659"/>
              <a:gd name="connsiteY34" fmla="*/ 798128 h 1481727"/>
              <a:gd name="connsiteX35" fmla="*/ 835021 w 913659"/>
              <a:gd name="connsiteY35" fmla="*/ 787015 h 1481727"/>
              <a:gd name="connsiteX36" fmla="*/ 836609 w 913659"/>
              <a:gd name="connsiteY36" fmla="*/ 977515 h 1481727"/>
              <a:gd name="connsiteX37" fmla="*/ 862008 w 913659"/>
              <a:gd name="connsiteY37" fmla="*/ 958465 h 1481727"/>
              <a:gd name="connsiteX38" fmla="*/ 865183 w 913659"/>
              <a:gd name="connsiteY38" fmla="*/ 1015615 h 1481727"/>
              <a:gd name="connsiteX39" fmla="*/ 892169 w 913659"/>
              <a:gd name="connsiteY39" fmla="*/ 810828 h 1481727"/>
              <a:gd name="connsiteX40" fmla="*/ 912807 w 913659"/>
              <a:gd name="connsiteY40" fmla="*/ 777490 h 1481727"/>
              <a:gd name="connsiteX41" fmla="*/ 909632 w 913659"/>
              <a:gd name="connsiteY41" fmla="*/ 771140 h 1481727"/>
              <a:gd name="connsiteX0" fmla="*/ 0 w 914260"/>
              <a:gd name="connsiteY0" fmla="*/ 1252153 h 1481727"/>
              <a:gd name="connsiteX1" fmla="*/ 46038 w 914260"/>
              <a:gd name="connsiteY1" fmla="*/ 1285490 h 1481727"/>
              <a:gd name="connsiteX2" fmla="*/ 65088 w 914260"/>
              <a:gd name="connsiteY2" fmla="*/ 1310890 h 1481727"/>
              <a:gd name="connsiteX3" fmla="*/ 80963 w 914260"/>
              <a:gd name="connsiteY3" fmla="*/ 1320415 h 1481727"/>
              <a:gd name="connsiteX4" fmla="*/ 88900 w 914260"/>
              <a:gd name="connsiteY4" fmla="*/ 1315653 h 1481727"/>
              <a:gd name="connsiteX5" fmla="*/ 117475 w 914260"/>
              <a:gd name="connsiteY5" fmla="*/ 1341053 h 1481727"/>
              <a:gd name="connsiteX6" fmla="*/ 146050 w 914260"/>
              <a:gd name="connsiteY6" fmla="*/ 1322003 h 1481727"/>
              <a:gd name="connsiteX7" fmla="*/ 180975 w 914260"/>
              <a:gd name="connsiteY7" fmla="*/ 1406140 h 1481727"/>
              <a:gd name="connsiteX8" fmla="*/ 200025 w 914260"/>
              <a:gd name="connsiteY8" fmla="*/ 1409315 h 1481727"/>
              <a:gd name="connsiteX9" fmla="*/ 223838 w 914260"/>
              <a:gd name="connsiteY9" fmla="*/ 1364865 h 1481727"/>
              <a:gd name="connsiteX10" fmla="*/ 246063 w 914260"/>
              <a:gd name="connsiteY10" fmla="*/ 1422015 h 1481727"/>
              <a:gd name="connsiteX11" fmla="*/ 290513 w 914260"/>
              <a:gd name="connsiteY11" fmla="*/ 1323590 h 1481727"/>
              <a:gd name="connsiteX12" fmla="*/ 330200 w 914260"/>
              <a:gd name="connsiteY12" fmla="*/ 1477578 h 1481727"/>
              <a:gd name="connsiteX13" fmla="*/ 360363 w 914260"/>
              <a:gd name="connsiteY13" fmla="*/ 1436303 h 1481727"/>
              <a:gd name="connsiteX14" fmla="*/ 374650 w 914260"/>
              <a:gd name="connsiteY14" fmla="*/ 1420428 h 1481727"/>
              <a:gd name="connsiteX15" fmla="*/ 377825 w 914260"/>
              <a:gd name="connsiteY15" fmla="*/ 1191828 h 1481727"/>
              <a:gd name="connsiteX16" fmla="*/ 400050 w 914260"/>
              <a:gd name="connsiteY16" fmla="*/ 1252153 h 1481727"/>
              <a:gd name="connsiteX17" fmla="*/ 455613 w 914260"/>
              <a:gd name="connsiteY17" fmla="*/ 836228 h 1481727"/>
              <a:gd name="connsiteX18" fmla="*/ 476250 w 914260"/>
              <a:gd name="connsiteY18" fmla="*/ 893378 h 1481727"/>
              <a:gd name="connsiteX19" fmla="*/ 501650 w 914260"/>
              <a:gd name="connsiteY19" fmla="*/ 1152140 h 1481727"/>
              <a:gd name="connsiteX20" fmla="*/ 527050 w 914260"/>
              <a:gd name="connsiteY20" fmla="*/ 1198178 h 1481727"/>
              <a:gd name="connsiteX21" fmla="*/ 538163 w 914260"/>
              <a:gd name="connsiteY21" fmla="*/ 1164840 h 1481727"/>
              <a:gd name="connsiteX22" fmla="*/ 547688 w 914260"/>
              <a:gd name="connsiteY22" fmla="*/ 1101340 h 1481727"/>
              <a:gd name="connsiteX23" fmla="*/ 574675 w 914260"/>
              <a:gd name="connsiteY23" fmla="*/ 1104515 h 1481727"/>
              <a:gd name="connsiteX24" fmla="*/ 593725 w 914260"/>
              <a:gd name="connsiteY24" fmla="*/ 987040 h 1481727"/>
              <a:gd name="connsiteX25" fmla="*/ 590550 w 914260"/>
              <a:gd name="connsiteY25" fmla="*/ 658428 h 1481727"/>
              <a:gd name="connsiteX26" fmla="*/ 625475 w 914260"/>
              <a:gd name="connsiteY26" fmla="*/ 147253 h 1481727"/>
              <a:gd name="connsiteX27" fmla="*/ 652462 w 914260"/>
              <a:gd name="connsiteY27" fmla="*/ 153603 h 1481727"/>
              <a:gd name="connsiteX28" fmla="*/ 661987 w 914260"/>
              <a:gd name="connsiteY28" fmla="*/ 1203 h 1481727"/>
              <a:gd name="connsiteX29" fmla="*/ 681036 w 914260"/>
              <a:gd name="connsiteY29" fmla="*/ 331403 h 1481727"/>
              <a:gd name="connsiteX30" fmla="*/ 681036 w 914260"/>
              <a:gd name="connsiteY30" fmla="*/ 331403 h 1481727"/>
              <a:gd name="connsiteX31" fmla="*/ 719135 w 914260"/>
              <a:gd name="connsiteY31" fmla="*/ 31365 h 1481727"/>
              <a:gd name="connsiteX32" fmla="*/ 731835 w 914260"/>
              <a:gd name="connsiteY32" fmla="*/ 375853 h 1481727"/>
              <a:gd name="connsiteX33" fmla="*/ 784223 w 914260"/>
              <a:gd name="connsiteY33" fmla="*/ 355216 h 1481727"/>
              <a:gd name="connsiteX34" fmla="*/ 806448 w 914260"/>
              <a:gd name="connsiteY34" fmla="*/ 798128 h 1481727"/>
              <a:gd name="connsiteX35" fmla="*/ 835021 w 914260"/>
              <a:gd name="connsiteY35" fmla="*/ 787015 h 1481727"/>
              <a:gd name="connsiteX36" fmla="*/ 836609 w 914260"/>
              <a:gd name="connsiteY36" fmla="*/ 977515 h 1481727"/>
              <a:gd name="connsiteX37" fmla="*/ 862008 w 914260"/>
              <a:gd name="connsiteY37" fmla="*/ 958465 h 1481727"/>
              <a:gd name="connsiteX38" fmla="*/ 865183 w 914260"/>
              <a:gd name="connsiteY38" fmla="*/ 1015615 h 1481727"/>
              <a:gd name="connsiteX39" fmla="*/ 892169 w 914260"/>
              <a:gd name="connsiteY39" fmla="*/ 810828 h 1481727"/>
              <a:gd name="connsiteX40" fmla="*/ 912807 w 914260"/>
              <a:gd name="connsiteY40" fmla="*/ 777490 h 1481727"/>
              <a:gd name="connsiteX41" fmla="*/ 912807 w 914260"/>
              <a:gd name="connsiteY41" fmla="*/ 733040 h 1481727"/>
              <a:gd name="connsiteX0" fmla="*/ 0 w 914260"/>
              <a:gd name="connsiteY0" fmla="*/ 1252153 h 1481727"/>
              <a:gd name="connsiteX1" fmla="*/ 46038 w 914260"/>
              <a:gd name="connsiteY1" fmla="*/ 1285490 h 1481727"/>
              <a:gd name="connsiteX2" fmla="*/ 65088 w 914260"/>
              <a:gd name="connsiteY2" fmla="*/ 1310890 h 1481727"/>
              <a:gd name="connsiteX3" fmla="*/ 80963 w 914260"/>
              <a:gd name="connsiteY3" fmla="*/ 1320415 h 1481727"/>
              <a:gd name="connsiteX4" fmla="*/ 88900 w 914260"/>
              <a:gd name="connsiteY4" fmla="*/ 1315653 h 1481727"/>
              <a:gd name="connsiteX5" fmla="*/ 117475 w 914260"/>
              <a:gd name="connsiteY5" fmla="*/ 1341053 h 1481727"/>
              <a:gd name="connsiteX6" fmla="*/ 146050 w 914260"/>
              <a:gd name="connsiteY6" fmla="*/ 1322003 h 1481727"/>
              <a:gd name="connsiteX7" fmla="*/ 180975 w 914260"/>
              <a:gd name="connsiteY7" fmla="*/ 1406140 h 1481727"/>
              <a:gd name="connsiteX8" fmla="*/ 200025 w 914260"/>
              <a:gd name="connsiteY8" fmla="*/ 1409315 h 1481727"/>
              <a:gd name="connsiteX9" fmla="*/ 223838 w 914260"/>
              <a:gd name="connsiteY9" fmla="*/ 1364865 h 1481727"/>
              <a:gd name="connsiteX10" fmla="*/ 246063 w 914260"/>
              <a:gd name="connsiteY10" fmla="*/ 1422015 h 1481727"/>
              <a:gd name="connsiteX11" fmla="*/ 290513 w 914260"/>
              <a:gd name="connsiteY11" fmla="*/ 1323590 h 1481727"/>
              <a:gd name="connsiteX12" fmla="*/ 330200 w 914260"/>
              <a:gd name="connsiteY12" fmla="*/ 1477578 h 1481727"/>
              <a:gd name="connsiteX13" fmla="*/ 360363 w 914260"/>
              <a:gd name="connsiteY13" fmla="*/ 1436303 h 1481727"/>
              <a:gd name="connsiteX14" fmla="*/ 374650 w 914260"/>
              <a:gd name="connsiteY14" fmla="*/ 1420428 h 1481727"/>
              <a:gd name="connsiteX15" fmla="*/ 377825 w 914260"/>
              <a:gd name="connsiteY15" fmla="*/ 1191828 h 1481727"/>
              <a:gd name="connsiteX16" fmla="*/ 400050 w 914260"/>
              <a:gd name="connsiteY16" fmla="*/ 1252153 h 1481727"/>
              <a:gd name="connsiteX17" fmla="*/ 455613 w 914260"/>
              <a:gd name="connsiteY17" fmla="*/ 836228 h 1481727"/>
              <a:gd name="connsiteX18" fmla="*/ 476250 w 914260"/>
              <a:gd name="connsiteY18" fmla="*/ 893378 h 1481727"/>
              <a:gd name="connsiteX19" fmla="*/ 501650 w 914260"/>
              <a:gd name="connsiteY19" fmla="*/ 1152140 h 1481727"/>
              <a:gd name="connsiteX20" fmla="*/ 527050 w 914260"/>
              <a:gd name="connsiteY20" fmla="*/ 1198178 h 1481727"/>
              <a:gd name="connsiteX21" fmla="*/ 538163 w 914260"/>
              <a:gd name="connsiteY21" fmla="*/ 1164840 h 1481727"/>
              <a:gd name="connsiteX22" fmla="*/ 547688 w 914260"/>
              <a:gd name="connsiteY22" fmla="*/ 1101340 h 1481727"/>
              <a:gd name="connsiteX23" fmla="*/ 574675 w 914260"/>
              <a:gd name="connsiteY23" fmla="*/ 1104515 h 1481727"/>
              <a:gd name="connsiteX24" fmla="*/ 593725 w 914260"/>
              <a:gd name="connsiteY24" fmla="*/ 987040 h 1481727"/>
              <a:gd name="connsiteX25" fmla="*/ 590550 w 914260"/>
              <a:gd name="connsiteY25" fmla="*/ 658428 h 1481727"/>
              <a:gd name="connsiteX26" fmla="*/ 625475 w 914260"/>
              <a:gd name="connsiteY26" fmla="*/ 147253 h 1481727"/>
              <a:gd name="connsiteX27" fmla="*/ 652462 w 914260"/>
              <a:gd name="connsiteY27" fmla="*/ 153603 h 1481727"/>
              <a:gd name="connsiteX28" fmla="*/ 661987 w 914260"/>
              <a:gd name="connsiteY28" fmla="*/ 1203 h 1481727"/>
              <a:gd name="connsiteX29" fmla="*/ 681036 w 914260"/>
              <a:gd name="connsiteY29" fmla="*/ 331403 h 1481727"/>
              <a:gd name="connsiteX30" fmla="*/ 681036 w 914260"/>
              <a:gd name="connsiteY30" fmla="*/ 331403 h 1481727"/>
              <a:gd name="connsiteX31" fmla="*/ 719135 w 914260"/>
              <a:gd name="connsiteY31" fmla="*/ 31365 h 1481727"/>
              <a:gd name="connsiteX32" fmla="*/ 731835 w 914260"/>
              <a:gd name="connsiteY32" fmla="*/ 375853 h 1481727"/>
              <a:gd name="connsiteX33" fmla="*/ 784223 w 914260"/>
              <a:gd name="connsiteY33" fmla="*/ 355216 h 1481727"/>
              <a:gd name="connsiteX34" fmla="*/ 806448 w 914260"/>
              <a:gd name="connsiteY34" fmla="*/ 798128 h 1481727"/>
              <a:gd name="connsiteX35" fmla="*/ 835021 w 914260"/>
              <a:gd name="connsiteY35" fmla="*/ 787015 h 1481727"/>
              <a:gd name="connsiteX36" fmla="*/ 836609 w 914260"/>
              <a:gd name="connsiteY36" fmla="*/ 977515 h 1481727"/>
              <a:gd name="connsiteX37" fmla="*/ 862008 w 914260"/>
              <a:gd name="connsiteY37" fmla="*/ 958465 h 1481727"/>
              <a:gd name="connsiteX38" fmla="*/ 865183 w 914260"/>
              <a:gd name="connsiteY38" fmla="*/ 1015615 h 1481727"/>
              <a:gd name="connsiteX39" fmla="*/ 892169 w 914260"/>
              <a:gd name="connsiteY39" fmla="*/ 810828 h 1481727"/>
              <a:gd name="connsiteX40" fmla="*/ 912807 w 914260"/>
              <a:gd name="connsiteY40" fmla="*/ 777490 h 1481727"/>
              <a:gd name="connsiteX41" fmla="*/ 912807 w 914260"/>
              <a:gd name="connsiteY41" fmla="*/ 733040 h 1481727"/>
              <a:gd name="connsiteX42" fmla="*/ 912806 w 914260"/>
              <a:gd name="connsiteY42" fmla="*/ 729865 h 1481727"/>
              <a:gd name="connsiteX0" fmla="*/ 0 w 949318"/>
              <a:gd name="connsiteY0" fmla="*/ 1252153 h 1481727"/>
              <a:gd name="connsiteX1" fmla="*/ 46038 w 949318"/>
              <a:gd name="connsiteY1" fmla="*/ 1285490 h 1481727"/>
              <a:gd name="connsiteX2" fmla="*/ 65088 w 949318"/>
              <a:gd name="connsiteY2" fmla="*/ 1310890 h 1481727"/>
              <a:gd name="connsiteX3" fmla="*/ 80963 w 949318"/>
              <a:gd name="connsiteY3" fmla="*/ 1320415 h 1481727"/>
              <a:gd name="connsiteX4" fmla="*/ 88900 w 949318"/>
              <a:gd name="connsiteY4" fmla="*/ 1315653 h 1481727"/>
              <a:gd name="connsiteX5" fmla="*/ 117475 w 949318"/>
              <a:gd name="connsiteY5" fmla="*/ 1341053 h 1481727"/>
              <a:gd name="connsiteX6" fmla="*/ 146050 w 949318"/>
              <a:gd name="connsiteY6" fmla="*/ 1322003 h 1481727"/>
              <a:gd name="connsiteX7" fmla="*/ 180975 w 949318"/>
              <a:gd name="connsiteY7" fmla="*/ 1406140 h 1481727"/>
              <a:gd name="connsiteX8" fmla="*/ 200025 w 949318"/>
              <a:gd name="connsiteY8" fmla="*/ 1409315 h 1481727"/>
              <a:gd name="connsiteX9" fmla="*/ 223838 w 949318"/>
              <a:gd name="connsiteY9" fmla="*/ 1364865 h 1481727"/>
              <a:gd name="connsiteX10" fmla="*/ 246063 w 949318"/>
              <a:gd name="connsiteY10" fmla="*/ 1422015 h 1481727"/>
              <a:gd name="connsiteX11" fmla="*/ 290513 w 949318"/>
              <a:gd name="connsiteY11" fmla="*/ 1323590 h 1481727"/>
              <a:gd name="connsiteX12" fmla="*/ 330200 w 949318"/>
              <a:gd name="connsiteY12" fmla="*/ 1477578 h 1481727"/>
              <a:gd name="connsiteX13" fmla="*/ 360363 w 949318"/>
              <a:gd name="connsiteY13" fmla="*/ 1436303 h 1481727"/>
              <a:gd name="connsiteX14" fmla="*/ 374650 w 949318"/>
              <a:gd name="connsiteY14" fmla="*/ 1420428 h 1481727"/>
              <a:gd name="connsiteX15" fmla="*/ 377825 w 949318"/>
              <a:gd name="connsiteY15" fmla="*/ 1191828 h 1481727"/>
              <a:gd name="connsiteX16" fmla="*/ 400050 w 949318"/>
              <a:gd name="connsiteY16" fmla="*/ 1252153 h 1481727"/>
              <a:gd name="connsiteX17" fmla="*/ 455613 w 949318"/>
              <a:gd name="connsiteY17" fmla="*/ 836228 h 1481727"/>
              <a:gd name="connsiteX18" fmla="*/ 476250 w 949318"/>
              <a:gd name="connsiteY18" fmla="*/ 893378 h 1481727"/>
              <a:gd name="connsiteX19" fmla="*/ 501650 w 949318"/>
              <a:gd name="connsiteY19" fmla="*/ 1152140 h 1481727"/>
              <a:gd name="connsiteX20" fmla="*/ 527050 w 949318"/>
              <a:gd name="connsiteY20" fmla="*/ 1198178 h 1481727"/>
              <a:gd name="connsiteX21" fmla="*/ 538163 w 949318"/>
              <a:gd name="connsiteY21" fmla="*/ 1164840 h 1481727"/>
              <a:gd name="connsiteX22" fmla="*/ 547688 w 949318"/>
              <a:gd name="connsiteY22" fmla="*/ 1101340 h 1481727"/>
              <a:gd name="connsiteX23" fmla="*/ 574675 w 949318"/>
              <a:gd name="connsiteY23" fmla="*/ 1104515 h 1481727"/>
              <a:gd name="connsiteX24" fmla="*/ 593725 w 949318"/>
              <a:gd name="connsiteY24" fmla="*/ 987040 h 1481727"/>
              <a:gd name="connsiteX25" fmla="*/ 590550 w 949318"/>
              <a:gd name="connsiteY25" fmla="*/ 658428 h 1481727"/>
              <a:gd name="connsiteX26" fmla="*/ 625475 w 949318"/>
              <a:gd name="connsiteY26" fmla="*/ 147253 h 1481727"/>
              <a:gd name="connsiteX27" fmla="*/ 652462 w 949318"/>
              <a:gd name="connsiteY27" fmla="*/ 153603 h 1481727"/>
              <a:gd name="connsiteX28" fmla="*/ 661987 w 949318"/>
              <a:gd name="connsiteY28" fmla="*/ 1203 h 1481727"/>
              <a:gd name="connsiteX29" fmla="*/ 681036 w 949318"/>
              <a:gd name="connsiteY29" fmla="*/ 331403 h 1481727"/>
              <a:gd name="connsiteX30" fmla="*/ 681036 w 949318"/>
              <a:gd name="connsiteY30" fmla="*/ 331403 h 1481727"/>
              <a:gd name="connsiteX31" fmla="*/ 719135 w 949318"/>
              <a:gd name="connsiteY31" fmla="*/ 31365 h 1481727"/>
              <a:gd name="connsiteX32" fmla="*/ 731835 w 949318"/>
              <a:gd name="connsiteY32" fmla="*/ 375853 h 1481727"/>
              <a:gd name="connsiteX33" fmla="*/ 784223 w 949318"/>
              <a:gd name="connsiteY33" fmla="*/ 355216 h 1481727"/>
              <a:gd name="connsiteX34" fmla="*/ 806448 w 949318"/>
              <a:gd name="connsiteY34" fmla="*/ 798128 h 1481727"/>
              <a:gd name="connsiteX35" fmla="*/ 835021 w 949318"/>
              <a:gd name="connsiteY35" fmla="*/ 787015 h 1481727"/>
              <a:gd name="connsiteX36" fmla="*/ 836609 w 949318"/>
              <a:gd name="connsiteY36" fmla="*/ 977515 h 1481727"/>
              <a:gd name="connsiteX37" fmla="*/ 862008 w 949318"/>
              <a:gd name="connsiteY37" fmla="*/ 958465 h 1481727"/>
              <a:gd name="connsiteX38" fmla="*/ 865183 w 949318"/>
              <a:gd name="connsiteY38" fmla="*/ 1015615 h 1481727"/>
              <a:gd name="connsiteX39" fmla="*/ 892169 w 949318"/>
              <a:gd name="connsiteY39" fmla="*/ 810828 h 1481727"/>
              <a:gd name="connsiteX40" fmla="*/ 912807 w 949318"/>
              <a:gd name="connsiteY40" fmla="*/ 777490 h 1481727"/>
              <a:gd name="connsiteX41" fmla="*/ 912807 w 949318"/>
              <a:gd name="connsiteY41" fmla="*/ 733040 h 1481727"/>
              <a:gd name="connsiteX42" fmla="*/ 949318 w 949318"/>
              <a:gd name="connsiteY42" fmla="*/ 709228 h 1481727"/>
              <a:gd name="connsiteX0" fmla="*/ 0 w 953150"/>
              <a:gd name="connsiteY0" fmla="*/ 1252153 h 1481727"/>
              <a:gd name="connsiteX1" fmla="*/ 46038 w 953150"/>
              <a:gd name="connsiteY1" fmla="*/ 1285490 h 1481727"/>
              <a:gd name="connsiteX2" fmla="*/ 65088 w 953150"/>
              <a:gd name="connsiteY2" fmla="*/ 1310890 h 1481727"/>
              <a:gd name="connsiteX3" fmla="*/ 80963 w 953150"/>
              <a:gd name="connsiteY3" fmla="*/ 1320415 h 1481727"/>
              <a:gd name="connsiteX4" fmla="*/ 88900 w 953150"/>
              <a:gd name="connsiteY4" fmla="*/ 1315653 h 1481727"/>
              <a:gd name="connsiteX5" fmla="*/ 117475 w 953150"/>
              <a:gd name="connsiteY5" fmla="*/ 1341053 h 1481727"/>
              <a:gd name="connsiteX6" fmla="*/ 146050 w 953150"/>
              <a:gd name="connsiteY6" fmla="*/ 1322003 h 1481727"/>
              <a:gd name="connsiteX7" fmla="*/ 180975 w 953150"/>
              <a:gd name="connsiteY7" fmla="*/ 1406140 h 1481727"/>
              <a:gd name="connsiteX8" fmla="*/ 200025 w 953150"/>
              <a:gd name="connsiteY8" fmla="*/ 1409315 h 1481727"/>
              <a:gd name="connsiteX9" fmla="*/ 223838 w 953150"/>
              <a:gd name="connsiteY9" fmla="*/ 1364865 h 1481727"/>
              <a:gd name="connsiteX10" fmla="*/ 246063 w 953150"/>
              <a:gd name="connsiteY10" fmla="*/ 1422015 h 1481727"/>
              <a:gd name="connsiteX11" fmla="*/ 290513 w 953150"/>
              <a:gd name="connsiteY11" fmla="*/ 1323590 h 1481727"/>
              <a:gd name="connsiteX12" fmla="*/ 330200 w 953150"/>
              <a:gd name="connsiteY12" fmla="*/ 1477578 h 1481727"/>
              <a:gd name="connsiteX13" fmla="*/ 360363 w 953150"/>
              <a:gd name="connsiteY13" fmla="*/ 1436303 h 1481727"/>
              <a:gd name="connsiteX14" fmla="*/ 374650 w 953150"/>
              <a:gd name="connsiteY14" fmla="*/ 1420428 h 1481727"/>
              <a:gd name="connsiteX15" fmla="*/ 377825 w 953150"/>
              <a:gd name="connsiteY15" fmla="*/ 1191828 h 1481727"/>
              <a:gd name="connsiteX16" fmla="*/ 400050 w 953150"/>
              <a:gd name="connsiteY16" fmla="*/ 1252153 h 1481727"/>
              <a:gd name="connsiteX17" fmla="*/ 455613 w 953150"/>
              <a:gd name="connsiteY17" fmla="*/ 836228 h 1481727"/>
              <a:gd name="connsiteX18" fmla="*/ 476250 w 953150"/>
              <a:gd name="connsiteY18" fmla="*/ 893378 h 1481727"/>
              <a:gd name="connsiteX19" fmla="*/ 501650 w 953150"/>
              <a:gd name="connsiteY19" fmla="*/ 1152140 h 1481727"/>
              <a:gd name="connsiteX20" fmla="*/ 527050 w 953150"/>
              <a:gd name="connsiteY20" fmla="*/ 1198178 h 1481727"/>
              <a:gd name="connsiteX21" fmla="*/ 538163 w 953150"/>
              <a:gd name="connsiteY21" fmla="*/ 1164840 h 1481727"/>
              <a:gd name="connsiteX22" fmla="*/ 547688 w 953150"/>
              <a:gd name="connsiteY22" fmla="*/ 1101340 h 1481727"/>
              <a:gd name="connsiteX23" fmla="*/ 574675 w 953150"/>
              <a:gd name="connsiteY23" fmla="*/ 1104515 h 1481727"/>
              <a:gd name="connsiteX24" fmla="*/ 593725 w 953150"/>
              <a:gd name="connsiteY24" fmla="*/ 987040 h 1481727"/>
              <a:gd name="connsiteX25" fmla="*/ 590550 w 953150"/>
              <a:gd name="connsiteY25" fmla="*/ 658428 h 1481727"/>
              <a:gd name="connsiteX26" fmla="*/ 625475 w 953150"/>
              <a:gd name="connsiteY26" fmla="*/ 147253 h 1481727"/>
              <a:gd name="connsiteX27" fmla="*/ 652462 w 953150"/>
              <a:gd name="connsiteY27" fmla="*/ 153603 h 1481727"/>
              <a:gd name="connsiteX28" fmla="*/ 661987 w 953150"/>
              <a:gd name="connsiteY28" fmla="*/ 1203 h 1481727"/>
              <a:gd name="connsiteX29" fmla="*/ 681036 w 953150"/>
              <a:gd name="connsiteY29" fmla="*/ 331403 h 1481727"/>
              <a:gd name="connsiteX30" fmla="*/ 681036 w 953150"/>
              <a:gd name="connsiteY30" fmla="*/ 331403 h 1481727"/>
              <a:gd name="connsiteX31" fmla="*/ 719135 w 953150"/>
              <a:gd name="connsiteY31" fmla="*/ 31365 h 1481727"/>
              <a:gd name="connsiteX32" fmla="*/ 731835 w 953150"/>
              <a:gd name="connsiteY32" fmla="*/ 375853 h 1481727"/>
              <a:gd name="connsiteX33" fmla="*/ 784223 w 953150"/>
              <a:gd name="connsiteY33" fmla="*/ 355216 h 1481727"/>
              <a:gd name="connsiteX34" fmla="*/ 806448 w 953150"/>
              <a:gd name="connsiteY34" fmla="*/ 798128 h 1481727"/>
              <a:gd name="connsiteX35" fmla="*/ 835021 w 953150"/>
              <a:gd name="connsiteY35" fmla="*/ 787015 h 1481727"/>
              <a:gd name="connsiteX36" fmla="*/ 836609 w 953150"/>
              <a:gd name="connsiteY36" fmla="*/ 977515 h 1481727"/>
              <a:gd name="connsiteX37" fmla="*/ 862008 w 953150"/>
              <a:gd name="connsiteY37" fmla="*/ 958465 h 1481727"/>
              <a:gd name="connsiteX38" fmla="*/ 865183 w 953150"/>
              <a:gd name="connsiteY38" fmla="*/ 1015615 h 1481727"/>
              <a:gd name="connsiteX39" fmla="*/ 892169 w 953150"/>
              <a:gd name="connsiteY39" fmla="*/ 810828 h 1481727"/>
              <a:gd name="connsiteX40" fmla="*/ 912807 w 953150"/>
              <a:gd name="connsiteY40" fmla="*/ 777490 h 1481727"/>
              <a:gd name="connsiteX41" fmla="*/ 912807 w 953150"/>
              <a:gd name="connsiteY41" fmla="*/ 733040 h 1481727"/>
              <a:gd name="connsiteX42" fmla="*/ 949318 w 953150"/>
              <a:gd name="connsiteY42" fmla="*/ 709228 h 1481727"/>
              <a:gd name="connsiteX43" fmla="*/ 952493 w 953150"/>
              <a:gd name="connsiteY43" fmla="*/ 707640 h 1481727"/>
              <a:gd name="connsiteX0" fmla="*/ 0 w 950987"/>
              <a:gd name="connsiteY0" fmla="*/ 1252153 h 1481727"/>
              <a:gd name="connsiteX1" fmla="*/ 46038 w 950987"/>
              <a:gd name="connsiteY1" fmla="*/ 1285490 h 1481727"/>
              <a:gd name="connsiteX2" fmla="*/ 65088 w 950987"/>
              <a:gd name="connsiteY2" fmla="*/ 1310890 h 1481727"/>
              <a:gd name="connsiteX3" fmla="*/ 80963 w 950987"/>
              <a:gd name="connsiteY3" fmla="*/ 1320415 h 1481727"/>
              <a:gd name="connsiteX4" fmla="*/ 88900 w 950987"/>
              <a:gd name="connsiteY4" fmla="*/ 1315653 h 1481727"/>
              <a:gd name="connsiteX5" fmla="*/ 117475 w 950987"/>
              <a:gd name="connsiteY5" fmla="*/ 1341053 h 1481727"/>
              <a:gd name="connsiteX6" fmla="*/ 146050 w 950987"/>
              <a:gd name="connsiteY6" fmla="*/ 1322003 h 1481727"/>
              <a:gd name="connsiteX7" fmla="*/ 180975 w 950987"/>
              <a:gd name="connsiteY7" fmla="*/ 1406140 h 1481727"/>
              <a:gd name="connsiteX8" fmla="*/ 200025 w 950987"/>
              <a:gd name="connsiteY8" fmla="*/ 1409315 h 1481727"/>
              <a:gd name="connsiteX9" fmla="*/ 223838 w 950987"/>
              <a:gd name="connsiteY9" fmla="*/ 1364865 h 1481727"/>
              <a:gd name="connsiteX10" fmla="*/ 246063 w 950987"/>
              <a:gd name="connsiteY10" fmla="*/ 1422015 h 1481727"/>
              <a:gd name="connsiteX11" fmla="*/ 290513 w 950987"/>
              <a:gd name="connsiteY11" fmla="*/ 1323590 h 1481727"/>
              <a:gd name="connsiteX12" fmla="*/ 330200 w 950987"/>
              <a:gd name="connsiteY12" fmla="*/ 1477578 h 1481727"/>
              <a:gd name="connsiteX13" fmla="*/ 360363 w 950987"/>
              <a:gd name="connsiteY13" fmla="*/ 1436303 h 1481727"/>
              <a:gd name="connsiteX14" fmla="*/ 374650 w 950987"/>
              <a:gd name="connsiteY14" fmla="*/ 1420428 h 1481727"/>
              <a:gd name="connsiteX15" fmla="*/ 377825 w 950987"/>
              <a:gd name="connsiteY15" fmla="*/ 1191828 h 1481727"/>
              <a:gd name="connsiteX16" fmla="*/ 400050 w 950987"/>
              <a:gd name="connsiteY16" fmla="*/ 1252153 h 1481727"/>
              <a:gd name="connsiteX17" fmla="*/ 455613 w 950987"/>
              <a:gd name="connsiteY17" fmla="*/ 836228 h 1481727"/>
              <a:gd name="connsiteX18" fmla="*/ 476250 w 950987"/>
              <a:gd name="connsiteY18" fmla="*/ 893378 h 1481727"/>
              <a:gd name="connsiteX19" fmla="*/ 501650 w 950987"/>
              <a:gd name="connsiteY19" fmla="*/ 1152140 h 1481727"/>
              <a:gd name="connsiteX20" fmla="*/ 527050 w 950987"/>
              <a:gd name="connsiteY20" fmla="*/ 1198178 h 1481727"/>
              <a:gd name="connsiteX21" fmla="*/ 538163 w 950987"/>
              <a:gd name="connsiteY21" fmla="*/ 1164840 h 1481727"/>
              <a:gd name="connsiteX22" fmla="*/ 547688 w 950987"/>
              <a:gd name="connsiteY22" fmla="*/ 1101340 h 1481727"/>
              <a:gd name="connsiteX23" fmla="*/ 574675 w 950987"/>
              <a:gd name="connsiteY23" fmla="*/ 1104515 h 1481727"/>
              <a:gd name="connsiteX24" fmla="*/ 593725 w 950987"/>
              <a:gd name="connsiteY24" fmla="*/ 987040 h 1481727"/>
              <a:gd name="connsiteX25" fmla="*/ 590550 w 950987"/>
              <a:gd name="connsiteY25" fmla="*/ 658428 h 1481727"/>
              <a:gd name="connsiteX26" fmla="*/ 625475 w 950987"/>
              <a:gd name="connsiteY26" fmla="*/ 147253 h 1481727"/>
              <a:gd name="connsiteX27" fmla="*/ 652462 w 950987"/>
              <a:gd name="connsiteY27" fmla="*/ 153603 h 1481727"/>
              <a:gd name="connsiteX28" fmla="*/ 661987 w 950987"/>
              <a:gd name="connsiteY28" fmla="*/ 1203 h 1481727"/>
              <a:gd name="connsiteX29" fmla="*/ 681036 w 950987"/>
              <a:gd name="connsiteY29" fmla="*/ 331403 h 1481727"/>
              <a:gd name="connsiteX30" fmla="*/ 681036 w 950987"/>
              <a:gd name="connsiteY30" fmla="*/ 331403 h 1481727"/>
              <a:gd name="connsiteX31" fmla="*/ 719135 w 950987"/>
              <a:gd name="connsiteY31" fmla="*/ 31365 h 1481727"/>
              <a:gd name="connsiteX32" fmla="*/ 731835 w 950987"/>
              <a:gd name="connsiteY32" fmla="*/ 375853 h 1481727"/>
              <a:gd name="connsiteX33" fmla="*/ 784223 w 950987"/>
              <a:gd name="connsiteY33" fmla="*/ 355216 h 1481727"/>
              <a:gd name="connsiteX34" fmla="*/ 806448 w 950987"/>
              <a:gd name="connsiteY34" fmla="*/ 798128 h 1481727"/>
              <a:gd name="connsiteX35" fmla="*/ 835021 w 950987"/>
              <a:gd name="connsiteY35" fmla="*/ 787015 h 1481727"/>
              <a:gd name="connsiteX36" fmla="*/ 836609 w 950987"/>
              <a:gd name="connsiteY36" fmla="*/ 977515 h 1481727"/>
              <a:gd name="connsiteX37" fmla="*/ 862008 w 950987"/>
              <a:gd name="connsiteY37" fmla="*/ 958465 h 1481727"/>
              <a:gd name="connsiteX38" fmla="*/ 865183 w 950987"/>
              <a:gd name="connsiteY38" fmla="*/ 1015615 h 1481727"/>
              <a:gd name="connsiteX39" fmla="*/ 892169 w 950987"/>
              <a:gd name="connsiteY39" fmla="*/ 810828 h 1481727"/>
              <a:gd name="connsiteX40" fmla="*/ 912807 w 950987"/>
              <a:gd name="connsiteY40" fmla="*/ 777490 h 1481727"/>
              <a:gd name="connsiteX41" fmla="*/ 912807 w 950987"/>
              <a:gd name="connsiteY41" fmla="*/ 733040 h 1481727"/>
              <a:gd name="connsiteX42" fmla="*/ 949318 w 950987"/>
              <a:gd name="connsiteY42" fmla="*/ 709228 h 1481727"/>
              <a:gd name="connsiteX43" fmla="*/ 941380 w 950987"/>
              <a:gd name="connsiteY43" fmla="*/ 634615 h 1481727"/>
              <a:gd name="connsiteX0" fmla="*/ 0 w 950987"/>
              <a:gd name="connsiteY0" fmla="*/ 1252153 h 1481727"/>
              <a:gd name="connsiteX1" fmla="*/ 46038 w 950987"/>
              <a:gd name="connsiteY1" fmla="*/ 1285490 h 1481727"/>
              <a:gd name="connsiteX2" fmla="*/ 65088 w 950987"/>
              <a:gd name="connsiteY2" fmla="*/ 1310890 h 1481727"/>
              <a:gd name="connsiteX3" fmla="*/ 80963 w 950987"/>
              <a:gd name="connsiteY3" fmla="*/ 1320415 h 1481727"/>
              <a:gd name="connsiteX4" fmla="*/ 88900 w 950987"/>
              <a:gd name="connsiteY4" fmla="*/ 1315653 h 1481727"/>
              <a:gd name="connsiteX5" fmla="*/ 117475 w 950987"/>
              <a:gd name="connsiteY5" fmla="*/ 1341053 h 1481727"/>
              <a:gd name="connsiteX6" fmla="*/ 146050 w 950987"/>
              <a:gd name="connsiteY6" fmla="*/ 1322003 h 1481727"/>
              <a:gd name="connsiteX7" fmla="*/ 180975 w 950987"/>
              <a:gd name="connsiteY7" fmla="*/ 1406140 h 1481727"/>
              <a:gd name="connsiteX8" fmla="*/ 200025 w 950987"/>
              <a:gd name="connsiteY8" fmla="*/ 1409315 h 1481727"/>
              <a:gd name="connsiteX9" fmla="*/ 223838 w 950987"/>
              <a:gd name="connsiteY9" fmla="*/ 1364865 h 1481727"/>
              <a:gd name="connsiteX10" fmla="*/ 246063 w 950987"/>
              <a:gd name="connsiteY10" fmla="*/ 1422015 h 1481727"/>
              <a:gd name="connsiteX11" fmla="*/ 290513 w 950987"/>
              <a:gd name="connsiteY11" fmla="*/ 1323590 h 1481727"/>
              <a:gd name="connsiteX12" fmla="*/ 330200 w 950987"/>
              <a:gd name="connsiteY12" fmla="*/ 1477578 h 1481727"/>
              <a:gd name="connsiteX13" fmla="*/ 360363 w 950987"/>
              <a:gd name="connsiteY13" fmla="*/ 1436303 h 1481727"/>
              <a:gd name="connsiteX14" fmla="*/ 374650 w 950987"/>
              <a:gd name="connsiteY14" fmla="*/ 1420428 h 1481727"/>
              <a:gd name="connsiteX15" fmla="*/ 377825 w 950987"/>
              <a:gd name="connsiteY15" fmla="*/ 1191828 h 1481727"/>
              <a:gd name="connsiteX16" fmla="*/ 400050 w 950987"/>
              <a:gd name="connsiteY16" fmla="*/ 1252153 h 1481727"/>
              <a:gd name="connsiteX17" fmla="*/ 455613 w 950987"/>
              <a:gd name="connsiteY17" fmla="*/ 836228 h 1481727"/>
              <a:gd name="connsiteX18" fmla="*/ 476250 w 950987"/>
              <a:gd name="connsiteY18" fmla="*/ 893378 h 1481727"/>
              <a:gd name="connsiteX19" fmla="*/ 501650 w 950987"/>
              <a:gd name="connsiteY19" fmla="*/ 1152140 h 1481727"/>
              <a:gd name="connsiteX20" fmla="*/ 527050 w 950987"/>
              <a:gd name="connsiteY20" fmla="*/ 1198178 h 1481727"/>
              <a:gd name="connsiteX21" fmla="*/ 538163 w 950987"/>
              <a:gd name="connsiteY21" fmla="*/ 1164840 h 1481727"/>
              <a:gd name="connsiteX22" fmla="*/ 547688 w 950987"/>
              <a:gd name="connsiteY22" fmla="*/ 1101340 h 1481727"/>
              <a:gd name="connsiteX23" fmla="*/ 574675 w 950987"/>
              <a:gd name="connsiteY23" fmla="*/ 1104515 h 1481727"/>
              <a:gd name="connsiteX24" fmla="*/ 593725 w 950987"/>
              <a:gd name="connsiteY24" fmla="*/ 987040 h 1481727"/>
              <a:gd name="connsiteX25" fmla="*/ 590550 w 950987"/>
              <a:gd name="connsiteY25" fmla="*/ 658428 h 1481727"/>
              <a:gd name="connsiteX26" fmla="*/ 625475 w 950987"/>
              <a:gd name="connsiteY26" fmla="*/ 147253 h 1481727"/>
              <a:gd name="connsiteX27" fmla="*/ 652462 w 950987"/>
              <a:gd name="connsiteY27" fmla="*/ 153603 h 1481727"/>
              <a:gd name="connsiteX28" fmla="*/ 661987 w 950987"/>
              <a:gd name="connsiteY28" fmla="*/ 1203 h 1481727"/>
              <a:gd name="connsiteX29" fmla="*/ 681036 w 950987"/>
              <a:gd name="connsiteY29" fmla="*/ 331403 h 1481727"/>
              <a:gd name="connsiteX30" fmla="*/ 681036 w 950987"/>
              <a:gd name="connsiteY30" fmla="*/ 331403 h 1481727"/>
              <a:gd name="connsiteX31" fmla="*/ 719135 w 950987"/>
              <a:gd name="connsiteY31" fmla="*/ 31365 h 1481727"/>
              <a:gd name="connsiteX32" fmla="*/ 731835 w 950987"/>
              <a:gd name="connsiteY32" fmla="*/ 375853 h 1481727"/>
              <a:gd name="connsiteX33" fmla="*/ 784223 w 950987"/>
              <a:gd name="connsiteY33" fmla="*/ 355216 h 1481727"/>
              <a:gd name="connsiteX34" fmla="*/ 806448 w 950987"/>
              <a:gd name="connsiteY34" fmla="*/ 798128 h 1481727"/>
              <a:gd name="connsiteX35" fmla="*/ 835021 w 950987"/>
              <a:gd name="connsiteY35" fmla="*/ 787015 h 1481727"/>
              <a:gd name="connsiteX36" fmla="*/ 836609 w 950987"/>
              <a:gd name="connsiteY36" fmla="*/ 977515 h 1481727"/>
              <a:gd name="connsiteX37" fmla="*/ 862008 w 950987"/>
              <a:gd name="connsiteY37" fmla="*/ 958465 h 1481727"/>
              <a:gd name="connsiteX38" fmla="*/ 865183 w 950987"/>
              <a:gd name="connsiteY38" fmla="*/ 1015615 h 1481727"/>
              <a:gd name="connsiteX39" fmla="*/ 892169 w 950987"/>
              <a:gd name="connsiteY39" fmla="*/ 810828 h 1481727"/>
              <a:gd name="connsiteX40" fmla="*/ 912807 w 950987"/>
              <a:gd name="connsiteY40" fmla="*/ 777490 h 1481727"/>
              <a:gd name="connsiteX41" fmla="*/ 912807 w 950987"/>
              <a:gd name="connsiteY41" fmla="*/ 733040 h 1481727"/>
              <a:gd name="connsiteX42" fmla="*/ 949318 w 950987"/>
              <a:gd name="connsiteY42" fmla="*/ 709228 h 1481727"/>
              <a:gd name="connsiteX43" fmla="*/ 941380 w 950987"/>
              <a:gd name="connsiteY43" fmla="*/ 634615 h 1481727"/>
              <a:gd name="connsiteX44" fmla="*/ 947202 w 950987"/>
              <a:gd name="connsiteY44" fmla="*/ 626148 h 1481727"/>
              <a:gd name="connsiteX0" fmla="*/ 0 w 1019169"/>
              <a:gd name="connsiteY0" fmla="*/ 2039938 h 2269512"/>
              <a:gd name="connsiteX1" fmla="*/ 46038 w 1019169"/>
              <a:gd name="connsiteY1" fmla="*/ 2073275 h 2269512"/>
              <a:gd name="connsiteX2" fmla="*/ 65088 w 1019169"/>
              <a:gd name="connsiteY2" fmla="*/ 2098675 h 2269512"/>
              <a:gd name="connsiteX3" fmla="*/ 80963 w 1019169"/>
              <a:gd name="connsiteY3" fmla="*/ 2108200 h 2269512"/>
              <a:gd name="connsiteX4" fmla="*/ 88900 w 1019169"/>
              <a:gd name="connsiteY4" fmla="*/ 2103438 h 2269512"/>
              <a:gd name="connsiteX5" fmla="*/ 117475 w 1019169"/>
              <a:gd name="connsiteY5" fmla="*/ 2128838 h 2269512"/>
              <a:gd name="connsiteX6" fmla="*/ 146050 w 1019169"/>
              <a:gd name="connsiteY6" fmla="*/ 2109788 h 2269512"/>
              <a:gd name="connsiteX7" fmla="*/ 180975 w 1019169"/>
              <a:gd name="connsiteY7" fmla="*/ 2193925 h 2269512"/>
              <a:gd name="connsiteX8" fmla="*/ 200025 w 1019169"/>
              <a:gd name="connsiteY8" fmla="*/ 2197100 h 2269512"/>
              <a:gd name="connsiteX9" fmla="*/ 223838 w 1019169"/>
              <a:gd name="connsiteY9" fmla="*/ 2152650 h 2269512"/>
              <a:gd name="connsiteX10" fmla="*/ 246063 w 1019169"/>
              <a:gd name="connsiteY10" fmla="*/ 2209800 h 2269512"/>
              <a:gd name="connsiteX11" fmla="*/ 290513 w 1019169"/>
              <a:gd name="connsiteY11" fmla="*/ 2111375 h 2269512"/>
              <a:gd name="connsiteX12" fmla="*/ 330200 w 1019169"/>
              <a:gd name="connsiteY12" fmla="*/ 2265363 h 2269512"/>
              <a:gd name="connsiteX13" fmla="*/ 360363 w 1019169"/>
              <a:gd name="connsiteY13" fmla="*/ 2224088 h 2269512"/>
              <a:gd name="connsiteX14" fmla="*/ 374650 w 1019169"/>
              <a:gd name="connsiteY14" fmla="*/ 2208213 h 2269512"/>
              <a:gd name="connsiteX15" fmla="*/ 377825 w 1019169"/>
              <a:gd name="connsiteY15" fmla="*/ 1979613 h 2269512"/>
              <a:gd name="connsiteX16" fmla="*/ 400050 w 1019169"/>
              <a:gd name="connsiteY16" fmla="*/ 2039938 h 2269512"/>
              <a:gd name="connsiteX17" fmla="*/ 455613 w 1019169"/>
              <a:gd name="connsiteY17" fmla="*/ 1624013 h 2269512"/>
              <a:gd name="connsiteX18" fmla="*/ 476250 w 1019169"/>
              <a:gd name="connsiteY18" fmla="*/ 1681163 h 2269512"/>
              <a:gd name="connsiteX19" fmla="*/ 501650 w 1019169"/>
              <a:gd name="connsiteY19" fmla="*/ 1939925 h 2269512"/>
              <a:gd name="connsiteX20" fmla="*/ 527050 w 1019169"/>
              <a:gd name="connsiteY20" fmla="*/ 1985963 h 2269512"/>
              <a:gd name="connsiteX21" fmla="*/ 538163 w 1019169"/>
              <a:gd name="connsiteY21" fmla="*/ 1952625 h 2269512"/>
              <a:gd name="connsiteX22" fmla="*/ 547688 w 1019169"/>
              <a:gd name="connsiteY22" fmla="*/ 1889125 h 2269512"/>
              <a:gd name="connsiteX23" fmla="*/ 574675 w 1019169"/>
              <a:gd name="connsiteY23" fmla="*/ 1892300 h 2269512"/>
              <a:gd name="connsiteX24" fmla="*/ 593725 w 1019169"/>
              <a:gd name="connsiteY24" fmla="*/ 1774825 h 2269512"/>
              <a:gd name="connsiteX25" fmla="*/ 590550 w 1019169"/>
              <a:gd name="connsiteY25" fmla="*/ 1446213 h 2269512"/>
              <a:gd name="connsiteX26" fmla="*/ 625475 w 1019169"/>
              <a:gd name="connsiteY26" fmla="*/ 935038 h 2269512"/>
              <a:gd name="connsiteX27" fmla="*/ 652462 w 1019169"/>
              <a:gd name="connsiteY27" fmla="*/ 941388 h 2269512"/>
              <a:gd name="connsiteX28" fmla="*/ 661987 w 1019169"/>
              <a:gd name="connsiteY28" fmla="*/ 788988 h 2269512"/>
              <a:gd name="connsiteX29" fmla="*/ 681036 w 1019169"/>
              <a:gd name="connsiteY29" fmla="*/ 1119188 h 2269512"/>
              <a:gd name="connsiteX30" fmla="*/ 681036 w 1019169"/>
              <a:gd name="connsiteY30" fmla="*/ 1119188 h 2269512"/>
              <a:gd name="connsiteX31" fmla="*/ 719135 w 1019169"/>
              <a:gd name="connsiteY31" fmla="*/ 819150 h 2269512"/>
              <a:gd name="connsiteX32" fmla="*/ 731835 w 1019169"/>
              <a:gd name="connsiteY32" fmla="*/ 1163638 h 2269512"/>
              <a:gd name="connsiteX33" fmla="*/ 784223 w 1019169"/>
              <a:gd name="connsiteY33" fmla="*/ 1143001 h 2269512"/>
              <a:gd name="connsiteX34" fmla="*/ 806448 w 1019169"/>
              <a:gd name="connsiteY34" fmla="*/ 1585913 h 2269512"/>
              <a:gd name="connsiteX35" fmla="*/ 835021 w 1019169"/>
              <a:gd name="connsiteY35" fmla="*/ 1574800 h 2269512"/>
              <a:gd name="connsiteX36" fmla="*/ 836609 w 1019169"/>
              <a:gd name="connsiteY36" fmla="*/ 1765300 h 2269512"/>
              <a:gd name="connsiteX37" fmla="*/ 862008 w 1019169"/>
              <a:gd name="connsiteY37" fmla="*/ 1746250 h 2269512"/>
              <a:gd name="connsiteX38" fmla="*/ 865183 w 1019169"/>
              <a:gd name="connsiteY38" fmla="*/ 1803400 h 2269512"/>
              <a:gd name="connsiteX39" fmla="*/ 892169 w 1019169"/>
              <a:gd name="connsiteY39" fmla="*/ 1598613 h 2269512"/>
              <a:gd name="connsiteX40" fmla="*/ 912807 w 1019169"/>
              <a:gd name="connsiteY40" fmla="*/ 1565275 h 2269512"/>
              <a:gd name="connsiteX41" fmla="*/ 912807 w 1019169"/>
              <a:gd name="connsiteY41" fmla="*/ 1520825 h 2269512"/>
              <a:gd name="connsiteX42" fmla="*/ 949318 w 1019169"/>
              <a:gd name="connsiteY42" fmla="*/ 1497013 h 2269512"/>
              <a:gd name="connsiteX43" fmla="*/ 941380 w 1019169"/>
              <a:gd name="connsiteY43" fmla="*/ 1422400 h 2269512"/>
              <a:gd name="connsiteX44" fmla="*/ 1019169 w 1019169"/>
              <a:gd name="connsiteY44" fmla="*/ 0 h 2269512"/>
              <a:gd name="connsiteX0" fmla="*/ 0 w 1024931"/>
              <a:gd name="connsiteY0" fmla="*/ 2142901 h 2372475"/>
              <a:gd name="connsiteX1" fmla="*/ 46038 w 1024931"/>
              <a:gd name="connsiteY1" fmla="*/ 2176238 h 2372475"/>
              <a:gd name="connsiteX2" fmla="*/ 65088 w 1024931"/>
              <a:gd name="connsiteY2" fmla="*/ 2201638 h 2372475"/>
              <a:gd name="connsiteX3" fmla="*/ 80963 w 1024931"/>
              <a:gd name="connsiteY3" fmla="*/ 2211163 h 2372475"/>
              <a:gd name="connsiteX4" fmla="*/ 88900 w 1024931"/>
              <a:gd name="connsiteY4" fmla="*/ 2206401 h 2372475"/>
              <a:gd name="connsiteX5" fmla="*/ 117475 w 1024931"/>
              <a:gd name="connsiteY5" fmla="*/ 2231801 h 2372475"/>
              <a:gd name="connsiteX6" fmla="*/ 146050 w 1024931"/>
              <a:gd name="connsiteY6" fmla="*/ 2212751 h 2372475"/>
              <a:gd name="connsiteX7" fmla="*/ 180975 w 1024931"/>
              <a:gd name="connsiteY7" fmla="*/ 2296888 h 2372475"/>
              <a:gd name="connsiteX8" fmla="*/ 200025 w 1024931"/>
              <a:gd name="connsiteY8" fmla="*/ 2300063 h 2372475"/>
              <a:gd name="connsiteX9" fmla="*/ 223838 w 1024931"/>
              <a:gd name="connsiteY9" fmla="*/ 2255613 h 2372475"/>
              <a:gd name="connsiteX10" fmla="*/ 246063 w 1024931"/>
              <a:gd name="connsiteY10" fmla="*/ 2312763 h 2372475"/>
              <a:gd name="connsiteX11" fmla="*/ 290513 w 1024931"/>
              <a:gd name="connsiteY11" fmla="*/ 2214338 h 2372475"/>
              <a:gd name="connsiteX12" fmla="*/ 330200 w 1024931"/>
              <a:gd name="connsiteY12" fmla="*/ 2368326 h 2372475"/>
              <a:gd name="connsiteX13" fmla="*/ 360363 w 1024931"/>
              <a:gd name="connsiteY13" fmla="*/ 2327051 h 2372475"/>
              <a:gd name="connsiteX14" fmla="*/ 374650 w 1024931"/>
              <a:gd name="connsiteY14" fmla="*/ 2311176 h 2372475"/>
              <a:gd name="connsiteX15" fmla="*/ 377825 w 1024931"/>
              <a:gd name="connsiteY15" fmla="*/ 2082576 h 2372475"/>
              <a:gd name="connsiteX16" fmla="*/ 400050 w 1024931"/>
              <a:gd name="connsiteY16" fmla="*/ 2142901 h 2372475"/>
              <a:gd name="connsiteX17" fmla="*/ 455613 w 1024931"/>
              <a:gd name="connsiteY17" fmla="*/ 1726976 h 2372475"/>
              <a:gd name="connsiteX18" fmla="*/ 476250 w 1024931"/>
              <a:gd name="connsiteY18" fmla="*/ 1784126 h 2372475"/>
              <a:gd name="connsiteX19" fmla="*/ 501650 w 1024931"/>
              <a:gd name="connsiteY19" fmla="*/ 2042888 h 2372475"/>
              <a:gd name="connsiteX20" fmla="*/ 527050 w 1024931"/>
              <a:gd name="connsiteY20" fmla="*/ 2088926 h 2372475"/>
              <a:gd name="connsiteX21" fmla="*/ 538163 w 1024931"/>
              <a:gd name="connsiteY21" fmla="*/ 2055588 h 2372475"/>
              <a:gd name="connsiteX22" fmla="*/ 547688 w 1024931"/>
              <a:gd name="connsiteY22" fmla="*/ 1992088 h 2372475"/>
              <a:gd name="connsiteX23" fmla="*/ 574675 w 1024931"/>
              <a:gd name="connsiteY23" fmla="*/ 1995263 h 2372475"/>
              <a:gd name="connsiteX24" fmla="*/ 593725 w 1024931"/>
              <a:gd name="connsiteY24" fmla="*/ 1877788 h 2372475"/>
              <a:gd name="connsiteX25" fmla="*/ 590550 w 1024931"/>
              <a:gd name="connsiteY25" fmla="*/ 1549176 h 2372475"/>
              <a:gd name="connsiteX26" fmla="*/ 625475 w 1024931"/>
              <a:gd name="connsiteY26" fmla="*/ 1038001 h 2372475"/>
              <a:gd name="connsiteX27" fmla="*/ 652462 w 1024931"/>
              <a:gd name="connsiteY27" fmla="*/ 1044351 h 2372475"/>
              <a:gd name="connsiteX28" fmla="*/ 661987 w 1024931"/>
              <a:gd name="connsiteY28" fmla="*/ 891951 h 2372475"/>
              <a:gd name="connsiteX29" fmla="*/ 681036 w 1024931"/>
              <a:gd name="connsiteY29" fmla="*/ 1222151 h 2372475"/>
              <a:gd name="connsiteX30" fmla="*/ 681036 w 1024931"/>
              <a:gd name="connsiteY30" fmla="*/ 1222151 h 2372475"/>
              <a:gd name="connsiteX31" fmla="*/ 719135 w 1024931"/>
              <a:gd name="connsiteY31" fmla="*/ 922113 h 2372475"/>
              <a:gd name="connsiteX32" fmla="*/ 731835 w 1024931"/>
              <a:gd name="connsiteY32" fmla="*/ 1266601 h 2372475"/>
              <a:gd name="connsiteX33" fmla="*/ 784223 w 1024931"/>
              <a:gd name="connsiteY33" fmla="*/ 1245964 h 2372475"/>
              <a:gd name="connsiteX34" fmla="*/ 806448 w 1024931"/>
              <a:gd name="connsiteY34" fmla="*/ 1688876 h 2372475"/>
              <a:gd name="connsiteX35" fmla="*/ 835021 w 1024931"/>
              <a:gd name="connsiteY35" fmla="*/ 1677763 h 2372475"/>
              <a:gd name="connsiteX36" fmla="*/ 836609 w 1024931"/>
              <a:gd name="connsiteY36" fmla="*/ 1868263 h 2372475"/>
              <a:gd name="connsiteX37" fmla="*/ 862008 w 1024931"/>
              <a:gd name="connsiteY37" fmla="*/ 1849213 h 2372475"/>
              <a:gd name="connsiteX38" fmla="*/ 865183 w 1024931"/>
              <a:gd name="connsiteY38" fmla="*/ 1906363 h 2372475"/>
              <a:gd name="connsiteX39" fmla="*/ 892169 w 1024931"/>
              <a:gd name="connsiteY39" fmla="*/ 1701576 h 2372475"/>
              <a:gd name="connsiteX40" fmla="*/ 912807 w 1024931"/>
              <a:gd name="connsiteY40" fmla="*/ 1668238 h 2372475"/>
              <a:gd name="connsiteX41" fmla="*/ 912807 w 1024931"/>
              <a:gd name="connsiteY41" fmla="*/ 1623788 h 2372475"/>
              <a:gd name="connsiteX42" fmla="*/ 949318 w 1024931"/>
              <a:gd name="connsiteY42" fmla="*/ 1599976 h 2372475"/>
              <a:gd name="connsiteX43" fmla="*/ 941380 w 1024931"/>
              <a:gd name="connsiteY43" fmla="*/ 1525363 h 2372475"/>
              <a:gd name="connsiteX44" fmla="*/ 1019169 w 1024931"/>
              <a:gd name="connsiteY44" fmla="*/ 102963 h 2372475"/>
              <a:gd name="connsiteX45" fmla="*/ 1019169 w 1024931"/>
              <a:gd name="connsiteY45" fmla="*/ 111430 h 2372475"/>
              <a:gd name="connsiteX0" fmla="*/ 0 w 1031869"/>
              <a:gd name="connsiteY0" fmla="*/ 2113280 h 2342854"/>
              <a:gd name="connsiteX1" fmla="*/ 46038 w 1031869"/>
              <a:gd name="connsiteY1" fmla="*/ 2146617 h 2342854"/>
              <a:gd name="connsiteX2" fmla="*/ 65088 w 1031869"/>
              <a:gd name="connsiteY2" fmla="*/ 2172017 h 2342854"/>
              <a:gd name="connsiteX3" fmla="*/ 80963 w 1031869"/>
              <a:gd name="connsiteY3" fmla="*/ 2181542 h 2342854"/>
              <a:gd name="connsiteX4" fmla="*/ 88900 w 1031869"/>
              <a:gd name="connsiteY4" fmla="*/ 2176780 h 2342854"/>
              <a:gd name="connsiteX5" fmla="*/ 117475 w 1031869"/>
              <a:gd name="connsiteY5" fmla="*/ 2202180 h 2342854"/>
              <a:gd name="connsiteX6" fmla="*/ 146050 w 1031869"/>
              <a:gd name="connsiteY6" fmla="*/ 2183130 h 2342854"/>
              <a:gd name="connsiteX7" fmla="*/ 180975 w 1031869"/>
              <a:gd name="connsiteY7" fmla="*/ 2267267 h 2342854"/>
              <a:gd name="connsiteX8" fmla="*/ 200025 w 1031869"/>
              <a:gd name="connsiteY8" fmla="*/ 2270442 h 2342854"/>
              <a:gd name="connsiteX9" fmla="*/ 223838 w 1031869"/>
              <a:gd name="connsiteY9" fmla="*/ 2225992 h 2342854"/>
              <a:gd name="connsiteX10" fmla="*/ 246063 w 1031869"/>
              <a:gd name="connsiteY10" fmla="*/ 2283142 h 2342854"/>
              <a:gd name="connsiteX11" fmla="*/ 290513 w 1031869"/>
              <a:gd name="connsiteY11" fmla="*/ 2184717 h 2342854"/>
              <a:gd name="connsiteX12" fmla="*/ 330200 w 1031869"/>
              <a:gd name="connsiteY12" fmla="*/ 2338705 h 2342854"/>
              <a:gd name="connsiteX13" fmla="*/ 360363 w 1031869"/>
              <a:gd name="connsiteY13" fmla="*/ 2297430 h 2342854"/>
              <a:gd name="connsiteX14" fmla="*/ 374650 w 1031869"/>
              <a:gd name="connsiteY14" fmla="*/ 2281555 h 2342854"/>
              <a:gd name="connsiteX15" fmla="*/ 377825 w 1031869"/>
              <a:gd name="connsiteY15" fmla="*/ 2052955 h 2342854"/>
              <a:gd name="connsiteX16" fmla="*/ 400050 w 1031869"/>
              <a:gd name="connsiteY16" fmla="*/ 2113280 h 2342854"/>
              <a:gd name="connsiteX17" fmla="*/ 455613 w 1031869"/>
              <a:gd name="connsiteY17" fmla="*/ 1697355 h 2342854"/>
              <a:gd name="connsiteX18" fmla="*/ 476250 w 1031869"/>
              <a:gd name="connsiteY18" fmla="*/ 1754505 h 2342854"/>
              <a:gd name="connsiteX19" fmla="*/ 501650 w 1031869"/>
              <a:gd name="connsiteY19" fmla="*/ 2013267 h 2342854"/>
              <a:gd name="connsiteX20" fmla="*/ 527050 w 1031869"/>
              <a:gd name="connsiteY20" fmla="*/ 2059305 h 2342854"/>
              <a:gd name="connsiteX21" fmla="*/ 538163 w 1031869"/>
              <a:gd name="connsiteY21" fmla="*/ 2025967 h 2342854"/>
              <a:gd name="connsiteX22" fmla="*/ 547688 w 1031869"/>
              <a:gd name="connsiteY22" fmla="*/ 1962467 h 2342854"/>
              <a:gd name="connsiteX23" fmla="*/ 574675 w 1031869"/>
              <a:gd name="connsiteY23" fmla="*/ 1965642 h 2342854"/>
              <a:gd name="connsiteX24" fmla="*/ 593725 w 1031869"/>
              <a:gd name="connsiteY24" fmla="*/ 1848167 h 2342854"/>
              <a:gd name="connsiteX25" fmla="*/ 590550 w 1031869"/>
              <a:gd name="connsiteY25" fmla="*/ 1519555 h 2342854"/>
              <a:gd name="connsiteX26" fmla="*/ 625475 w 1031869"/>
              <a:gd name="connsiteY26" fmla="*/ 1008380 h 2342854"/>
              <a:gd name="connsiteX27" fmla="*/ 652462 w 1031869"/>
              <a:gd name="connsiteY27" fmla="*/ 1014730 h 2342854"/>
              <a:gd name="connsiteX28" fmla="*/ 661987 w 1031869"/>
              <a:gd name="connsiteY28" fmla="*/ 862330 h 2342854"/>
              <a:gd name="connsiteX29" fmla="*/ 681036 w 1031869"/>
              <a:gd name="connsiteY29" fmla="*/ 1192530 h 2342854"/>
              <a:gd name="connsiteX30" fmla="*/ 681036 w 1031869"/>
              <a:gd name="connsiteY30" fmla="*/ 1192530 h 2342854"/>
              <a:gd name="connsiteX31" fmla="*/ 719135 w 1031869"/>
              <a:gd name="connsiteY31" fmla="*/ 892492 h 2342854"/>
              <a:gd name="connsiteX32" fmla="*/ 731835 w 1031869"/>
              <a:gd name="connsiteY32" fmla="*/ 1236980 h 2342854"/>
              <a:gd name="connsiteX33" fmla="*/ 784223 w 1031869"/>
              <a:gd name="connsiteY33" fmla="*/ 1216343 h 2342854"/>
              <a:gd name="connsiteX34" fmla="*/ 806448 w 1031869"/>
              <a:gd name="connsiteY34" fmla="*/ 1659255 h 2342854"/>
              <a:gd name="connsiteX35" fmla="*/ 835021 w 1031869"/>
              <a:gd name="connsiteY35" fmla="*/ 1648142 h 2342854"/>
              <a:gd name="connsiteX36" fmla="*/ 836609 w 1031869"/>
              <a:gd name="connsiteY36" fmla="*/ 1838642 h 2342854"/>
              <a:gd name="connsiteX37" fmla="*/ 862008 w 1031869"/>
              <a:gd name="connsiteY37" fmla="*/ 1819592 h 2342854"/>
              <a:gd name="connsiteX38" fmla="*/ 865183 w 1031869"/>
              <a:gd name="connsiteY38" fmla="*/ 1876742 h 2342854"/>
              <a:gd name="connsiteX39" fmla="*/ 892169 w 1031869"/>
              <a:gd name="connsiteY39" fmla="*/ 1671955 h 2342854"/>
              <a:gd name="connsiteX40" fmla="*/ 912807 w 1031869"/>
              <a:gd name="connsiteY40" fmla="*/ 1638617 h 2342854"/>
              <a:gd name="connsiteX41" fmla="*/ 912807 w 1031869"/>
              <a:gd name="connsiteY41" fmla="*/ 1594167 h 2342854"/>
              <a:gd name="connsiteX42" fmla="*/ 949318 w 1031869"/>
              <a:gd name="connsiteY42" fmla="*/ 1570355 h 2342854"/>
              <a:gd name="connsiteX43" fmla="*/ 941380 w 1031869"/>
              <a:gd name="connsiteY43" fmla="*/ 1495742 h 2342854"/>
              <a:gd name="connsiteX44" fmla="*/ 1019169 w 1031869"/>
              <a:gd name="connsiteY44" fmla="*/ 73342 h 2342854"/>
              <a:gd name="connsiteX45" fmla="*/ 1031869 w 1031869"/>
              <a:gd name="connsiteY45" fmla="*/ 246909 h 2342854"/>
              <a:gd name="connsiteX0" fmla="*/ 0 w 1031916"/>
              <a:gd name="connsiteY0" fmla="*/ 2113280 h 2342854"/>
              <a:gd name="connsiteX1" fmla="*/ 46038 w 1031916"/>
              <a:gd name="connsiteY1" fmla="*/ 2146617 h 2342854"/>
              <a:gd name="connsiteX2" fmla="*/ 65088 w 1031916"/>
              <a:gd name="connsiteY2" fmla="*/ 2172017 h 2342854"/>
              <a:gd name="connsiteX3" fmla="*/ 80963 w 1031916"/>
              <a:gd name="connsiteY3" fmla="*/ 2181542 h 2342854"/>
              <a:gd name="connsiteX4" fmla="*/ 88900 w 1031916"/>
              <a:gd name="connsiteY4" fmla="*/ 2176780 h 2342854"/>
              <a:gd name="connsiteX5" fmla="*/ 117475 w 1031916"/>
              <a:gd name="connsiteY5" fmla="*/ 2202180 h 2342854"/>
              <a:gd name="connsiteX6" fmla="*/ 146050 w 1031916"/>
              <a:gd name="connsiteY6" fmla="*/ 2183130 h 2342854"/>
              <a:gd name="connsiteX7" fmla="*/ 180975 w 1031916"/>
              <a:gd name="connsiteY7" fmla="*/ 2267267 h 2342854"/>
              <a:gd name="connsiteX8" fmla="*/ 200025 w 1031916"/>
              <a:gd name="connsiteY8" fmla="*/ 2270442 h 2342854"/>
              <a:gd name="connsiteX9" fmla="*/ 223838 w 1031916"/>
              <a:gd name="connsiteY9" fmla="*/ 2225992 h 2342854"/>
              <a:gd name="connsiteX10" fmla="*/ 246063 w 1031916"/>
              <a:gd name="connsiteY10" fmla="*/ 2283142 h 2342854"/>
              <a:gd name="connsiteX11" fmla="*/ 290513 w 1031916"/>
              <a:gd name="connsiteY11" fmla="*/ 2184717 h 2342854"/>
              <a:gd name="connsiteX12" fmla="*/ 330200 w 1031916"/>
              <a:gd name="connsiteY12" fmla="*/ 2338705 h 2342854"/>
              <a:gd name="connsiteX13" fmla="*/ 360363 w 1031916"/>
              <a:gd name="connsiteY13" fmla="*/ 2297430 h 2342854"/>
              <a:gd name="connsiteX14" fmla="*/ 374650 w 1031916"/>
              <a:gd name="connsiteY14" fmla="*/ 2281555 h 2342854"/>
              <a:gd name="connsiteX15" fmla="*/ 377825 w 1031916"/>
              <a:gd name="connsiteY15" fmla="*/ 2052955 h 2342854"/>
              <a:gd name="connsiteX16" fmla="*/ 400050 w 1031916"/>
              <a:gd name="connsiteY16" fmla="*/ 2113280 h 2342854"/>
              <a:gd name="connsiteX17" fmla="*/ 455613 w 1031916"/>
              <a:gd name="connsiteY17" fmla="*/ 1697355 h 2342854"/>
              <a:gd name="connsiteX18" fmla="*/ 476250 w 1031916"/>
              <a:gd name="connsiteY18" fmla="*/ 1754505 h 2342854"/>
              <a:gd name="connsiteX19" fmla="*/ 501650 w 1031916"/>
              <a:gd name="connsiteY19" fmla="*/ 2013267 h 2342854"/>
              <a:gd name="connsiteX20" fmla="*/ 527050 w 1031916"/>
              <a:gd name="connsiteY20" fmla="*/ 2059305 h 2342854"/>
              <a:gd name="connsiteX21" fmla="*/ 538163 w 1031916"/>
              <a:gd name="connsiteY21" fmla="*/ 2025967 h 2342854"/>
              <a:gd name="connsiteX22" fmla="*/ 547688 w 1031916"/>
              <a:gd name="connsiteY22" fmla="*/ 1962467 h 2342854"/>
              <a:gd name="connsiteX23" fmla="*/ 574675 w 1031916"/>
              <a:gd name="connsiteY23" fmla="*/ 1965642 h 2342854"/>
              <a:gd name="connsiteX24" fmla="*/ 593725 w 1031916"/>
              <a:gd name="connsiteY24" fmla="*/ 1848167 h 2342854"/>
              <a:gd name="connsiteX25" fmla="*/ 590550 w 1031916"/>
              <a:gd name="connsiteY25" fmla="*/ 1519555 h 2342854"/>
              <a:gd name="connsiteX26" fmla="*/ 625475 w 1031916"/>
              <a:gd name="connsiteY26" fmla="*/ 1008380 h 2342854"/>
              <a:gd name="connsiteX27" fmla="*/ 652462 w 1031916"/>
              <a:gd name="connsiteY27" fmla="*/ 1014730 h 2342854"/>
              <a:gd name="connsiteX28" fmla="*/ 661987 w 1031916"/>
              <a:gd name="connsiteY28" fmla="*/ 862330 h 2342854"/>
              <a:gd name="connsiteX29" fmla="*/ 681036 w 1031916"/>
              <a:gd name="connsiteY29" fmla="*/ 1192530 h 2342854"/>
              <a:gd name="connsiteX30" fmla="*/ 681036 w 1031916"/>
              <a:gd name="connsiteY30" fmla="*/ 1192530 h 2342854"/>
              <a:gd name="connsiteX31" fmla="*/ 719135 w 1031916"/>
              <a:gd name="connsiteY31" fmla="*/ 892492 h 2342854"/>
              <a:gd name="connsiteX32" fmla="*/ 731835 w 1031916"/>
              <a:gd name="connsiteY32" fmla="*/ 1236980 h 2342854"/>
              <a:gd name="connsiteX33" fmla="*/ 784223 w 1031916"/>
              <a:gd name="connsiteY33" fmla="*/ 1216343 h 2342854"/>
              <a:gd name="connsiteX34" fmla="*/ 806448 w 1031916"/>
              <a:gd name="connsiteY34" fmla="*/ 1659255 h 2342854"/>
              <a:gd name="connsiteX35" fmla="*/ 835021 w 1031916"/>
              <a:gd name="connsiteY35" fmla="*/ 1648142 h 2342854"/>
              <a:gd name="connsiteX36" fmla="*/ 836609 w 1031916"/>
              <a:gd name="connsiteY36" fmla="*/ 1838642 h 2342854"/>
              <a:gd name="connsiteX37" fmla="*/ 862008 w 1031916"/>
              <a:gd name="connsiteY37" fmla="*/ 1819592 h 2342854"/>
              <a:gd name="connsiteX38" fmla="*/ 865183 w 1031916"/>
              <a:gd name="connsiteY38" fmla="*/ 1876742 h 2342854"/>
              <a:gd name="connsiteX39" fmla="*/ 892169 w 1031916"/>
              <a:gd name="connsiteY39" fmla="*/ 1671955 h 2342854"/>
              <a:gd name="connsiteX40" fmla="*/ 912807 w 1031916"/>
              <a:gd name="connsiteY40" fmla="*/ 1638617 h 2342854"/>
              <a:gd name="connsiteX41" fmla="*/ 912807 w 1031916"/>
              <a:gd name="connsiteY41" fmla="*/ 1594167 h 2342854"/>
              <a:gd name="connsiteX42" fmla="*/ 949318 w 1031916"/>
              <a:gd name="connsiteY42" fmla="*/ 1570355 h 2342854"/>
              <a:gd name="connsiteX43" fmla="*/ 941380 w 1031916"/>
              <a:gd name="connsiteY43" fmla="*/ 1495742 h 2342854"/>
              <a:gd name="connsiteX44" fmla="*/ 1019169 w 1031916"/>
              <a:gd name="connsiteY44" fmla="*/ 73342 h 2342854"/>
              <a:gd name="connsiteX45" fmla="*/ 1031869 w 1031916"/>
              <a:gd name="connsiteY45" fmla="*/ 246909 h 2342854"/>
              <a:gd name="connsiteX46" fmla="*/ 1023402 w 1031916"/>
              <a:gd name="connsiteY46" fmla="*/ 238442 h 2342854"/>
              <a:gd name="connsiteX0" fmla="*/ 0 w 1053135"/>
              <a:gd name="connsiteY0" fmla="*/ 2141538 h 2371112"/>
              <a:gd name="connsiteX1" fmla="*/ 46038 w 1053135"/>
              <a:gd name="connsiteY1" fmla="*/ 2174875 h 2371112"/>
              <a:gd name="connsiteX2" fmla="*/ 65088 w 1053135"/>
              <a:gd name="connsiteY2" fmla="*/ 2200275 h 2371112"/>
              <a:gd name="connsiteX3" fmla="*/ 80963 w 1053135"/>
              <a:gd name="connsiteY3" fmla="*/ 2209800 h 2371112"/>
              <a:gd name="connsiteX4" fmla="*/ 88900 w 1053135"/>
              <a:gd name="connsiteY4" fmla="*/ 2205038 h 2371112"/>
              <a:gd name="connsiteX5" fmla="*/ 117475 w 1053135"/>
              <a:gd name="connsiteY5" fmla="*/ 2230438 h 2371112"/>
              <a:gd name="connsiteX6" fmla="*/ 146050 w 1053135"/>
              <a:gd name="connsiteY6" fmla="*/ 2211388 h 2371112"/>
              <a:gd name="connsiteX7" fmla="*/ 180975 w 1053135"/>
              <a:gd name="connsiteY7" fmla="*/ 2295525 h 2371112"/>
              <a:gd name="connsiteX8" fmla="*/ 200025 w 1053135"/>
              <a:gd name="connsiteY8" fmla="*/ 2298700 h 2371112"/>
              <a:gd name="connsiteX9" fmla="*/ 223838 w 1053135"/>
              <a:gd name="connsiteY9" fmla="*/ 2254250 h 2371112"/>
              <a:gd name="connsiteX10" fmla="*/ 246063 w 1053135"/>
              <a:gd name="connsiteY10" fmla="*/ 2311400 h 2371112"/>
              <a:gd name="connsiteX11" fmla="*/ 290513 w 1053135"/>
              <a:gd name="connsiteY11" fmla="*/ 2212975 h 2371112"/>
              <a:gd name="connsiteX12" fmla="*/ 330200 w 1053135"/>
              <a:gd name="connsiteY12" fmla="*/ 2366963 h 2371112"/>
              <a:gd name="connsiteX13" fmla="*/ 360363 w 1053135"/>
              <a:gd name="connsiteY13" fmla="*/ 2325688 h 2371112"/>
              <a:gd name="connsiteX14" fmla="*/ 374650 w 1053135"/>
              <a:gd name="connsiteY14" fmla="*/ 2309813 h 2371112"/>
              <a:gd name="connsiteX15" fmla="*/ 377825 w 1053135"/>
              <a:gd name="connsiteY15" fmla="*/ 2081213 h 2371112"/>
              <a:gd name="connsiteX16" fmla="*/ 400050 w 1053135"/>
              <a:gd name="connsiteY16" fmla="*/ 2141538 h 2371112"/>
              <a:gd name="connsiteX17" fmla="*/ 455613 w 1053135"/>
              <a:gd name="connsiteY17" fmla="*/ 1725613 h 2371112"/>
              <a:gd name="connsiteX18" fmla="*/ 476250 w 1053135"/>
              <a:gd name="connsiteY18" fmla="*/ 1782763 h 2371112"/>
              <a:gd name="connsiteX19" fmla="*/ 501650 w 1053135"/>
              <a:gd name="connsiteY19" fmla="*/ 2041525 h 2371112"/>
              <a:gd name="connsiteX20" fmla="*/ 527050 w 1053135"/>
              <a:gd name="connsiteY20" fmla="*/ 2087563 h 2371112"/>
              <a:gd name="connsiteX21" fmla="*/ 538163 w 1053135"/>
              <a:gd name="connsiteY21" fmla="*/ 2054225 h 2371112"/>
              <a:gd name="connsiteX22" fmla="*/ 547688 w 1053135"/>
              <a:gd name="connsiteY22" fmla="*/ 1990725 h 2371112"/>
              <a:gd name="connsiteX23" fmla="*/ 574675 w 1053135"/>
              <a:gd name="connsiteY23" fmla="*/ 1993900 h 2371112"/>
              <a:gd name="connsiteX24" fmla="*/ 593725 w 1053135"/>
              <a:gd name="connsiteY24" fmla="*/ 1876425 h 2371112"/>
              <a:gd name="connsiteX25" fmla="*/ 590550 w 1053135"/>
              <a:gd name="connsiteY25" fmla="*/ 1547813 h 2371112"/>
              <a:gd name="connsiteX26" fmla="*/ 625475 w 1053135"/>
              <a:gd name="connsiteY26" fmla="*/ 1036638 h 2371112"/>
              <a:gd name="connsiteX27" fmla="*/ 652462 w 1053135"/>
              <a:gd name="connsiteY27" fmla="*/ 1042988 h 2371112"/>
              <a:gd name="connsiteX28" fmla="*/ 661987 w 1053135"/>
              <a:gd name="connsiteY28" fmla="*/ 890588 h 2371112"/>
              <a:gd name="connsiteX29" fmla="*/ 681036 w 1053135"/>
              <a:gd name="connsiteY29" fmla="*/ 1220788 h 2371112"/>
              <a:gd name="connsiteX30" fmla="*/ 681036 w 1053135"/>
              <a:gd name="connsiteY30" fmla="*/ 1220788 h 2371112"/>
              <a:gd name="connsiteX31" fmla="*/ 719135 w 1053135"/>
              <a:gd name="connsiteY31" fmla="*/ 920750 h 2371112"/>
              <a:gd name="connsiteX32" fmla="*/ 731835 w 1053135"/>
              <a:gd name="connsiteY32" fmla="*/ 1265238 h 2371112"/>
              <a:gd name="connsiteX33" fmla="*/ 784223 w 1053135"/>
              <a:gd name="connsiteY33" fmla="*/ 1244601 h 2371112"/>
              <a:gd name="connsiteX34" fmla="*/ 806448 w 1053135"/>
              <a:gd name="connsiteY34" fmla="*/ 1687513 h 2371112"/>
              <a:gd name="connsiteX35" fmla="*/ 835021 w 1053135"/>
              <a:gd name="connsiteY35" fmla="*/ 1676400 h 2371112"/>
              <a:gd name="connsiteX36" fmla="*/ 836609 w 1053135"/>
              <a:gd name="connsiteY36" fmla="*/ 1866900 h 2371112"/>
              <a:gd name="connsiteX37" fmla="*/ 862008 w 1053135"/>
              <a:gd name="connsiteY37" fmla="*/ 1847850 h 2371112"/>
              <a:gd name="connsiteX38" fmla="*/ 865183 w 1053135"/>
              <a:gd name="connsiteY38" fmla="*/ 1905000 h 2371112"/>
              <a:gd name="connsiteX39" fmla="*/ 892169 w 1053135"/>
              <a:gd name="connsiteY39" fmla="*/ 1700213 h 2371112"/>
              <a:gd name="connsiteX40" fmla="*/ 912807 w 1053135"/>
              <a:gd name="connsiteY40" fmla="*/ 1666875 h 2371112"/>
              <a:gd name="connsiteX41" fmla="*/ 912807 w 1053135"/>
              <a:gd name="connsiteY41" fmla="*/ 1622425 h 2371112"/>
              <a:gd name="connsiteX42" fmla="*/ 949318 w 1053135"/>
              <a:gd name="connsiteY42" fmla="*/ 1598613 h 2371112"/>
              <a:gd name="connsiteX43" fmla="*/ 941380 w 1053135"/>
              <a:gd name="connsiteY43" fmla="*/ 1524000 h 2371112"/>
              <a:gd name="connsiteX44" fmla="*/ 1019169 w 1053135"/>
              <a:gd name="connsiteY44" fmla="*/ 101600 h 2371112"/>
              <a:gd name="connsiteX45" fmla="*/ 1031869 w 1053135"/>
              <a:gd name="connsiteY45" fmla="*/ 275167 h 2371112"/>
              <a:gd name="connsiteX46" fmla="*/ 1053036 w 1053135"/>
              <a:gd name="connsiteY46" fmla="*/ 0 h 2371112"/>
              <a:gd name="connsiteX0" fmla="*/ 0 w 1057268"/>
              <a:gd name="connsiteY0" fmla="*/ 2163178 h 2392752"/>
              <a:gd name="connsiteX1" fmla="*/ 46038 w 1057268"/>
              <a:gd name="connsiteY1" fmla="*/ 2196515 h 2392752"/>
              <a:gd name="connsiteX2" fmla="*/ 65088 w 1057268"/>
              <a:gd name="connsiteY2" fmla="*/ 2221915 h 2392752"/>
              <a:gd name="connsiteX3" fmla="*/ 80963 w 1057268"/>
              <a:gd name="connsiteY3" fmla="*/ 2231440 h 2392752"/>
              <a:gd name="connsiteX4" fmla="*/ 88900 w 1057268"/>
              <a:gd name="connsiteY4" fmla="*/ 2226678 h 2392752"/>
              <a:gd name="connsiteX5" fmla="*/ 117475 w 1057268"/>
              <a:gd name="connsiteY5" fmla="*/ 2252078 h 2392752"/>
              <a:gd name="connsiteX6" fmla="*/ 146050 w 1057268"/>
              <a:gd name="connsiteY6" fmla="*/ 2233028 h 2392752"/>
              <a:gd name="connsiteX7" fmla="*/ 180975 w 1057268"/>
              <a:gd name="connsiteY7" fmla="*/ 2317165 h 2392752"/>
              <a:gd name="connsiteX8" fmla="*/ 200025 w 1057268"/>
              <a:gd name="connsiteY8" fmla="*/ 2320340 h 2392752"/>
              <a:gd name="connsiteX9" fmla="*/ 223838 w 1057268"/>
              <a:gd name="connsiteY9" fmla="*/ 2275890 h 2392752"/>
              <a:gd name="connsiteX10" fmla="*/ 246063 w 1057268"/>
              <a:gd name="connsiteY10" fmla="*/ 2333040 h 2392752"/>
              <a:gd name="connsiteX11" fmla="*/ 290513 w 1057268"/>
              <a:gd name="connsiteY11" fmla="*/ 2234615 h 2392752"/>
              <a:gd name="connsiteX12" fmla="*/ 330200 w 1057268"/>
              <a:gd name="connsiteY12" fmla="*/ 2388603 h 2392752"/>
              <a:gd name="connsiteX13" fmla="*/ 360363 w 1057268"/>
              <a:gd name="connsiteY13" fmla="*/ 2347328 h 2392752"/>
              <a:gd name="connsiteX14" fmla="*/ 374650 w 1057268"/>
              <a:gd name="connsiteY14" fmla="*/ 2331453 h 2392752"/>
              <a:gd name="connsiteX15" fmla="*/ 377825 w 1057268"/>
              <a:gd name="connsiteY15" fmla="*/ 2102853 h 2392752"/>
              <a:gd name="connsiteX16" fmla="*/ 400050 w 1057268"/>
              <a:gd name="connsiteY16" fmla="*/ 2163178 h 2392752"/>
              <a:gd name="connsiteX17" fmla="*/ 455613 w 1057268"/>
              <a:gd name="connsiteY17" fmla="*/ 1747253 h 2392752"/>
              <a:gd name="connsiteX18" fmla="*/ 476250 w 1057268"/>
              <a:gd name="connsiteY18" fmla="*/ 1804403 h 2392752"/>
              <a:gd name="connsiteX19" fmla="*/ 501650 w 1057268"/>
              <a:gd name="connsiteY19" fmla="*/ 2063165 h 2392752"/>
              <a:gd name="connsiteX20" fmla="*/ 527050 w 1057268"/>
              <a:gd name="connsiteY20" fmla="*/ 2109203 h 2392752"/>
              <a:gd name="connsiteX21" fmla="*/ 538163 w 1057268"/>
              <a:gd name="connsiteY21" fmla="*/ 2075865 h 2392752"/>
              <a:gd name="connsiteX22" fmla="*/ 547688 w 1057268"/>
              <a:gd name="connsiteY22" fmla="*/ 2012365 h 2392752"/>
              <a:gd name="connsiteX23" fmla="*/ 574675 w 1057268"/>
              <a:gd name="connsiteY23" fmla="*/ 2015540 h 2392752"/>
              <a:gd name="connsiteX24" fmla="*/ 593725 w 1057268"/>
              <a:gd name="connsiteY24" fmla="*/ 1898065 h 2392752"/>
              <a:gd name="connsiteX25" fmla="*/ 590550 w 1057268"/>
              <a:gd name="connsiteY25" fmla="*/ 1569453 h 2392752"/>
              <a:gd name="connsiteX26" fmla="*/ 625475 w 1057268"/>
              <a:gd name="connsiteY26" fmla="*/ 1058278 h 2392752"/>
              <a:gd name="connsiteX27" fmla="*/ 652462 w 1057268"/>
              <a:gd name="connsiteY27" fmla="*/ 1064628 h 2392752"/>
              <a:gd name="connsiteX28" fmla="*/ 661987 w 1057268"/>
              <a:gd name="connsiteY28" fmla="*/ 912228 h 2392752"/>
              <a:gd name="connsiteX29" fmla="*/ 681036 w 1057268"/>
              <a:gd name="connsiteY29" fmla="*/ 1242428 h 2392752"/>
              <a:gd name="connsiteX30" fmla="*/ 681036 w 1057268"/>
              <a:gd name="connsiteY30" fmla="*/ 1242428 h 2392752"/>
              <a:gd name="connsiteX31" fmla="*/ 719135 w 1057268"/>
              <a:gd name="connsiteY31" fmla="*/ 942390 h 2392752"/>
              <a:gd name="connsiteX32" fmla="*/ 731835 w 1057268"/>
              <a:gd name="connsiteY32" fmla="*/ 1286878 h 2392752"/>
              <a:gd name="connsiteX33" fmla="*/ 784223 w 1057268"/>
              <a:gd name="connsiteY33" fmla="*/ 1266241 h 2392752"/>
              <a:gd name="connsiteX34" fmla="*/ 806448 w 1057268"/>
              <a:gd name="connsiteY34" fmla="*/ 1709153 h 2392752"/>
              <a:gd name="connsiteX35" fmla="*/ 835021 w 1057268"/>
              <a:gd name="connsiteY35" fmla="*/ 1698040 h 2392752"/>
              <a:gd name="connsiteX36" fmla="*/ 836609 w 1057268"/>
              <a:gd name="connsiteY36" fmla="*/ 1888540 h 2392752"/>
              <a:gd name="connsiteX37" fmla="*/ 862008 w 1057268"/>
              <a:gd name="connsiteY37" fmla="*/ 1869490 h 2392752"/>
              <a:gd name="connsiteX38" fmla="*/ 865183 w 1057268"/>
              <a:gd name="connsiteY38" fmla="*/ 1926640 h 2392752"/>
              <a:gd name="connsiteX39" fmla="*/ 892169 w 1057268"/>
              <a:gd name="connsiteY39" fmla="*/ 1721853 h 2392752"/>
              <a:gd name="connsiteX40" fmla="*/ 912807 w 1057268"/>
              <a:gd name="connsiteY40" fmla="*/ 1688515 h 2392752"/>
              <a:gd name="connsiteX41" fmla="*/ 912807 w 1057268"/>
              <a:gd name="connsiteY41" fmla="*/ 1644065 h 2392752"/>
              <a:gd name="connsiteX42" fmla="*/ 949318 w 1057268"/>
              <a:gd name="connsiteY42" fmla="*/ 1620253 h 2392752"/>
              <a:gd name="connsiteX43" fmla="*/ 941380 w 1057268"/>
              <a:gd name="connsiteY43" fmla="*/ 1545640 h 2392752"/>
              <a:gd name="connsiteX44" fmla="*/ 1019169 w 1057268"/>
              <a:gd name="connsiteY44" fmla="*/ 123240 h 2392752"/>
              <a:gd name="connsiteX45" fmla="*/ 1031869 w 1057268"/>
              <a:gd name="connsiteY45" fmla="*/ 296807 h 2392752"/>
              <a:gd name="connsiteX46" fmla="*/ 1053036 w 1057268"/>
              <a:gd name="connsiteY46" fmla="*/ 21640 h 2392752"/>
              <a:gd name="connsiteX47" fmla="*/ 1057268 w 1057268"/>
              <a:gd name="connsiteY47" fmla="*/ 17407 h 2392752"/>
              <a:gd name="connsiteX0" fmla="*/ 0 w 1074202"/>
              <a:gd name="connsiteY0" fmla="*/ 2144040 h 2373614"/>
              <a:gd name="connsiteX1" fmla="*/ 46038 w 1074202"/>
              <a:gd name="connsiteY1" fmla="*/ 2177377 h 2373614"/>
              <a:gd name="connsiteX2" fmla="*/ 65088 w 1074202"/>
              <a:gd name="connsiteY2" fmla="*/ 2202777 h 2373614"/>
              <a:gd name="connsiteX3" fmla="*/ 80963 w 1074202"/>
              <a:gd name="connsiteY3" fmla="*/ 2212302 h 2373614"/>
              <a:gd name="connsiteX4" fmla="*/ 88900 w 1074202"/>
              <a:gd name="connsiteY4" fmla="*/ 2207540 h 2373614"/>
              <a:gd name="connsiteX5" fmla="*/ 117475 w 1074202"/>
              <a:gd name="connsiteY5" fmla="*/ 2232940 h 2373614"/>
              <a:gd name="connsiteX6" fmla="*/ 146050 w 1074202"/>
              <a:gd name="connsiteY6" fmla="*/ 2213890 h 2373614"/>
              <a:gd name="connsiteX7" fmla="*/ 180975 w 1074202"/>
              <a:gd name="connsiteY7" fmla="*/ 2298027 h 2373614"/>
              <a:gd name="connsiteX8" fmla="*/ 200025 w 1074202"/>
              <a:gd name="connsiteY8" fmla="*/ 2301202 h 2373614"/>
              <a:gd name="connsiteX9" fmla="*/ 223838 w 1074202"/>
              <a:gd name="connsiteY9" fmla="*/ 2256752 h 2373614"/>
              <a:gd name="connsiteX10" fmla="*/ 246063 w 1074202"/>
              <a:gd name="connsiteY10" fmla="*/ 2313902 h 2373614"/>
              <a:gd name="connsiteX11" fmla="*/ 290513 w 1074202"/>
              <a:gd name="connsiteY11" fmla="*/ 2215477 h 2373614"/>
              <a:gd name="connsiteX12" fmla="*/ 330200 w 1074202"/>
              <a:gd name="connsiteY12" fmla="*/ 2369465 h 2373614"/>
              <a:gd name="connsiteX13" fmla="*/ 360363 w 1074202"/>
              <a:gd name="connsiteY13" fmla="*/ 2328190 h 2373614"/>
              <a:gd name="connsiteX14" fmla="*/ 374650 w 1074202"/>
              <a:gd name="connsiteY14" fmla="*/ 2312315 h 2373614"/>
              <a:gd name="connsiteX15" fmla="*/ 377825 w 1074202"/>
              <a:gd name="connsiteY15" fmla="*/ 2083715 h 2373614"/>
              <a:gd name="connsiteX16" fmla="*/ 400050 w 1074202"/>
              <a:gd name="connsiteY16" fmla="*/ 2144040 h 2373614"/>
              <a:gd name="connsiteX17" fmla="*/ 455613 w 1074202"/>
              <a:gd name="connsiteY17" fmla="*/ 1728115 h 2373614"/>
              <a:gd name="connsiteX18" fmla="*/ 476250 w 1074202"/>
              <a:gd name="connsiteY18" fmla="*/ 1785265 h 2373614"/>
              <a:gd name="connsiteX19" fmla="*/ 501650 w 1074202"/>
              <a:gd name="connsiteY19" fmla="*/ 2044027 h 2373614"/>
              <a:gd name="connsiteX20" fmla="*/ 527050 w 1074202"/>
              <a:gd name="connsiteY20" fmla="*/ 2090065 h 2373614"/>
              <a:gd name="connsiteX21" fmla="*/ 538163 w 1074202"/>
              <a:gd name="connsiteY21" fmla="*/ 2056727 h 2373614"/>
              <a:gd name="connsiteX22" fmla="*/ 547688 w 1074202"/>
              <a:gd name="connsiteY22" fmla="*/ 1993227 h 2373614"/>
              <a:gd name="connsiteX23" fmla="*/ 574675 w 1074202"/>
              <a:gd name="connsiteY23" fmla="*/ 1996402 h 2373614"/>
              <a:gd name="connsiteX24" fmla="*/ 593725 w 1074202"/>
              <a:gd name="connsiteY24" fmla="*/ 1878927 h 2373614"/>
              <a:gd name="connsiteX25" fmla="*/ 590550 w 1074202"/>
              <a:gd name="connsiteY25" fmla="*/ 1550315 h 2373614"/>
              <a:gd name="connsiteX26" fmla="*/ 625475 w 1074202"/>
              <a:gd name="connsiteY26" fmla="*/ 1039140 h 2373614"/>
              <a:gd name="connsiteX27" fmla="*/ 652462 w 1074202"/>
              <a:gd name="connsiteY27" fmla="*/ 1045490 h 2373614"/>
              <a:gd name="connsiteX28" fmla="*/ 661987 w 1074202"/>
              <a:gd name="connsiteY28" fmla="*/ 893090 h 2373614"/>
              <a:gd name="connsiteX29" fmla="*/ 681036 w 1074202"/>
              <a:gd name="connsiteY29" fmla="*/ 1223290 h 2373614"/>
              <a:gd name="connsiteX30" fmla="*/ 681036 w 1074202"/>
              <a:gd name="connsiteY30" fmla="*/ 1223290 h 2373614"/>
              <a:gd name="connsiteX31" fmla="*/ 719135 w 1074202"/>
              <a:gd name="connsiteY31" fmla="*/ 923252 h 2373614"/>
              <a:gd name="connsiteX32" fmla="*/ 731835 w 1074202"/>
              <a:gd name="connsiteY32" fmla="*/ 1267740 h 2373614"/>
              <a:gd name="connsiteX33" fmla="*/ 784223 w 1074202"/>
              <a:gd name="connsiteY33" fmla="*/ 1247103 h 2373614"/>
              <a:gd name="connsiteX34" fmla="*/ 806448 w 1074202"/>
              <a:gd name="connsiteY34" fmla="*/ 1690015 h 2373614"/>
              <a:gd name="connsiteX35" fmla="*/ 835021 w 1074202"/>
              <a:gd name="connsiteY35" fmla="*/ 1678902 h 2373614"/>
              <a:gd name="connsiteX36" fmla="*/ 836609 w 1074202"/>
              <a:gd name="connsiteY36" fmla="*/ 1869402 h 2373614"/>
              <a:gd name="connsiteX37" fmla="*/ 862008 w 1074202"/>
              <a:gd name="connsiteY37" fmla="*/ 1850352 h 2373614"/>
              <a:gd name="connsiteX38" fmla="*/ 865183 w 1074202"/>
              <a:gd name="connsiteY38" fmla="*/ 1907502 h 2373614"/>
              <a:gd name="connsiteX39" fmla="*/ 892169 w 1074202"/>
              <a:gd name="connsiteY39" fmla="*/ 1702715 h 2373614"/>
              <a:gd name="connsiteX40" fmla="*/ 912807 w 1074202"/>
              <a:gd name="connsiteY40" fmla="*/ 1669377 h 2373614"/>
              <a:gd name="connsiteX41" fmla="*/ 912807 w 1074202"/>
              <a:gd name="connsiteY41" fmla="*/ 1624927 h 2373614"/>
              <a:gd name="connsiteX42" fmla="*/ 949318 w 1074202"/>
              <a:gd name="connsiteY42" fmla="*/ 1601115 h 2373614"/>
              <a:gd name="connsiteX43" fmla="*/ 941380 w 1074202"/>
              <a:gd name="connsiteY43" fmla="*/ 1526502 h 2373614"/>
              <a:gd name="connsiteX44" fmla="*/ 1019169 w 1074202"/>
              <a:gd name="connsiteY44" fmla="*/ 104102 h 2373614"/>
              <a:gd name="connsiteX45" fmla="*/ 1031869 w 1074202"/>
              <a:gd name="connsiteY45" fmla="*/ 277669 h 2373614"/>
              <a:gd name="connsiteX46" fmla="*/ 1053036 w 1074202"/>
              <a:gd name="connsiteY46" fmla="*/ 2502 h 2373614"/>
              <a:gd name="connsiteX47" fmla="*/ 1074202 w 1074202"/>
              <a:gd name="connsiteY47" fmla="*/ 574002 h 2373614"/>
              <a:gd name="connsiteX0" fmla="*/ 0 w 1075769"/>
              <a:gd name="connsiteY0" fmla="*/ 2144040 h 2373614"/>
              <a:gd name="connsiteX1" fmla="*/ 46038 w 1075769"/>
              <a:gd name="connsiteY1" fmla="*/ 2177377 h 2373614"/>
              <a:gd name="connsiteX2" fmla="*/ 65088 w 1075769"/>
              <a:gd name="connsiteY2" fmla="*/ 2202777 h 2373614"/>
              <a:gd name="connsiteX3" fmla="*/ 80963 w 1075769"/>
              <a:gd name="connsiteY3" fmla="*/ 2212302 h 2373614"/>
              <a:gd name="connsiteX4" fmla="*/ 88900 w 1075769"/>
              <a:gd name="connsiteY4" fmla="*/ 2207540 h 2373614"/>
              <a:gd name="connsiteX5" fmla="*/ 117475 w 1075769"/>
              <a:gd name="connsiteY5" fmla="*/ 2232940 h 2373614"/>
              <a:gd name="connsiteX6" fmla="*/ 146050 w 1075769"/>
              <a:gd name="connsiteY6" fmla="*/ 2213890 h 2373614"/>
              <a:gd name="connsiteX7" fmla="*/ 180975 w 1075769"/>
              <a:gd name="connsiteY7" fmla="*/ 2298027 h 2373614"/>
              <a:gd name="connsiteX8" fmla="*/ 200025 w 1075769"/>
              <a:gd name="connsiteY8" fmla="*/ 2301202 h 2373614"/>
              <a:gd name="connsiteX9" fmla="*/ 223838 w 1075769"/>
              <a:gd name="connsiteY9" fmla="*/ 2256752 h 2373614"/>
              <a:gd name="connsiteX10" fmla="*/ 246063 w 1075769"/>
              <a:gd name="connsiteY10" fmla="*/ 2313902 h 2373614"/>
              <a:gd name="connsiteX11" fmla="*/ 290513 w 1075769"/>
              <a:gd name="connsiteY11" fmla="*/ 2215477 h 2373614"/>
              <a:gd name="connsiteX12" fmla="*/ 330200 w 1075769"/>
              <a:gd name="connsiteY12" fmla="*/ 2369465 h 2373614"/>
              <a:gd name="connsiteX13" fmla="*/ 360363 w 1075769"/>
              <a:gd name="connsiteY13" fmla="*/ 2328190 h 2373614"/>
              <a:gd name="connsiteX14" fmla="*/ 374650 w 1075769"/>
              <a:gd name="connsiteY14" fmla="*/ 2312315 h 2373614"/>
              <a:gd name="connsiteX15" fmla="*/ 377825 w 1075769"/>
              <a:gd name="connsiteY15" fmla="*/ 2083715 h 2373614"/>
              <a:gd name="connsiteX16" fmla="*/ 400050 w 1075769"/>
              <a:gd name="connsiteY16" fmla="*/ 2144040 h 2373614"/>
              <a:gd name="connsiteX17" fmla="*/ 455613 w 1075769"/>
              <a:gd name="connsiteY17" fmla="*/ 1728115 h 2373614"/>
              <a:gd name="connsiteX18" fmla="*/ 476250 w 1075769"/>
              <a:gd name="connsiteY18" fmla="*/ 1785265 h 2373614"/>
              <a:gd name="connsiteX19" fmla="*/ 501650 w 1075769"/>
              <a:gd name="connsiteY19" fmla="*/ 2044027 h 2373614"/>
              <a:gd name="connsiteX20" fmla="*/ 527050 w 1075769"/>
              <a:gd name="connsiteY20" fmla="*/ 2090065 h 2373614"/>
              <a:gd name="connsiteX21" fmla="*/ 538163 w 1075769"/>
              <a:gd name="connsiteY21" fmla="*/ 2056727 h 2373614"/>
              <a:gd name="connsiteX22" fmla="*/ 547688 w 1075769"/>
              <a:gd name="connsiteY22" fmla="*/ 1993227 h 2373614"/>
              <a:gd name="connsiteX23" fmla="*/ 574675 w 1075769"/>
              <a:gd name="connsiteY23" fmla="*/ 1996402 h 2373614"/>
              <a:gd name="connsiteX24" fmla="*/ 593725 w 1075769"/>
              <a:gd name="connsiteY24" fmla="*/ 1878927 h 2373614"/>
              <a:gd name="connsiteX25" fmla="*/ 590550 w 1075769"/>
              <a:gd name="connsiteY25" fmla="*/ 1550315 h 2373614"/>
              <a:gd name="connsiteX26" fmla="*/ 625475 w 1075769"/>
              <a:gd name="connsiteY26" fmla="*/ 1039140 h 2373614"/>
              <a:gd name="connsiteX27" fmla="*/ 652462 w 1075769"/>
              <a:gd name="connsiteY27" fmla="*/ 1045490 h 2373614"/>
              <a:gd name="connsiteX28" fmla="*/ 661987 w 1075769"/>
              <a:gd name="connsiteY28" fmla="*/ 893090 h 2373614"/>
              <a:gd name="connsiteX29" fmla="*/ 681036 w 1075769"/>
              <a:gd name="connsiteY29" fmla="*/ 1223290 h 2373614"/>
              <a:gd name="connsiteX30" fmla="*/ 681036 w 1075769"/>
              <a:gd name="connsiteY30" fmla="*/ 1223290 h 2373614"/>
              <a:gd name="connsiteX31" fmla="*/ 719135 w 1075769"/>
              <a:gd name="connsiteY31" fmla="*/ 923252 h 2373614"/>
              <a:gd name="connsiteX32" fmla="*/ 731835 w 1075769"/>
              <a:gd name="connsiteY32" fmla="*/ 1267740 h 2373614"/>
              <a:gd name="connsiteX33" fmla="*/ 784223 w 1075769"/>
              <a:gd name="connsiteY33" fmla="*/ 1247103 h 2373614"/>
              <a:gd name="connsiteX34" fmla="*/ 806448 w 1075769"/>
              <a:gd name="connsiteY34" fmla="*/ 1690015 h 2373614"/>
              <a:gd name="connsiteX35" fmla="*/ 835021 w 1075769"/>
              <a:gd name="connsiteY35" fmla="*/ 1678902 h 2373614"/>
              <a:gd name="connsiteX36" fmla="*/ 836609 w 1075769"/>
              <a:gd name="connsiteY36" fmla="*/ 1869402 h 2373614"/>
              <a:gd name="connsiteX37" fmla="*/ 862008 w 1075769"/>
              <a:gd name="connsiteY37" fmla="*/ 1850352 h 2373614"/>
              <a:gd name="connsiteX38" fmla="*/ 865183 w 1075769"/>
              <a:gd name="connsiteY38" fmla="*/ 1907502 h 2373614"/>
              <a:gd name="connsiteX39" fmla="*/ 892169 w 1075769"/>
              <a:gd name="connsiteY39" fmla="*/ 1702715 h 2373614"/>
              <a:gd name="connsiteX40" fmla="*/ 912807 w 1075769"/>
              <a:gd name="connsiteY40" fmla="*/ 1669377 h 2373614"/>
              <a:gd name="connsiteX41" fmla="*/ 912807 w 1075769"/>
              <a:gd name="connsiteY41" fmla="*/ 1624927 h 2373614"/>
              <a:gd name="connsiteX42" fmla="*/ 949318 w 1075769"/>
              <a:gd name="connsiteY42" fmla="*/ 1601115 h 2373614"/>
              <a:gd name="connsiteX43" fmla="*/ 941380 w 1075769"/>
              <a:gd name="connsiteY43" fmla="*/ 1526502 h 2373614"/>
              <a:gd name="connsiteX44" fmla="*/ 1019169 w 1075769"/>
              <a:gd name="connsiteY44" fmla="*/ 104102 h 2373614"/>
              <a:gd name="connsiteX45" fmla="*/ 1031869 w 1075769"/>
              <a:gd name="connsiteY45" fmla="*/ 277669 h 2373614"/>
              <a:gd name="connsiteX46" fmla="*/ 1053036 w 1075769"/>
              <a:gd name="connsiteY46" fmla="*/ 2502 h 2373614"/>
              <a:gd name="connsiteX47" fmla="*/ 1074202 w 1075769"/>
              <a:gd name="connsiteY47" fmla="*/ 574002 h 2373614"/>
              <a:gd name="connsiteX48" fmla="*/ 1074200 w 1075769"/>
              <a:gd name="connsiteY48" fmla="*/ 569769 h 2373614"/>
              <a:gd name="connsiteX0" fmla="*/ 0 w 1103833"/>
              <a:gd name="connsiteY0" fmla="*/ 2144040 h 2373614"/>
              <a:gd name="connsiteX1" fmla="*/ 46038 w 1103833"/>
              <a:gd name="connsiteY1" fmla="*/ 2177377 h 2373614"/>
              <a:gd name="connsiteX2" fmla="*/ 65088 w 1103833"/>
              <a:gd name="connsiteY2" fmla="*/ 2202777 h 2373614"/>
              <a:gd name="connsiteX3" fmla="*/ 80963 w 1103833"/>
              <a:gd name="connsiteY3" fmla="*/ 2212302 h 2373614"/>
              <a:gd name="connsiteX4" fmla="*/ 88900 w 1103833"/>
              <a:gd name="connsiteY4" fmla="*/ 2207540 h 2373614"/>
              <a:gd name="connsiteX5" fmla="*/ 117475 w 1103833"/>
              <a:gd name="connsiteY5" fmla="*/ 2232940 h 2373614"/>
              <a:gd name="connsiteX6" fmla="*/ 146050 w 1103833"/>
              <a:gd name="connsiteY6" fmla="*/ 2213890 h 2373614"/>
              <a:gd name="connsiteX7" fmla="*/ 180975 w 1103833"/>
              <a:gd name="connsiteY7" fmla="*/ 2298027 h 2373614"/>
              <a:gd name="connsiteX8" fmla="*/ 200025 w 1103833"/>
              <a:gd name="connsiteY8" fmla="*/ 2301202 h 2373614"/>
              <a:gd name="connsiteX9" fmla="*/ 223838 w 1103833"/>
              <a:gd name="connsiteY9" fmla="*/ 2256752 h 2373614"/>
              <a:gd name="connsiteX10" fmla="*/ 246063 w 1103833"/>
              <a:gd name="connsiteY10" fmla="*/ 2313902 h 2373614"/>
              <a:gd name="connsiteX11" fmla="*/ 290513 w 1103833"/>
              <a:gd name="connsiteY11" fmla="*/ 2215477 h 2373614"/>
              <a:gd name="connsiteX12" fmla="*/ 330200 w 1103833"/>
              <a:gd name="connsiteY12" fmla="*/ 2369465 h 2373614"/>
              <a:gd name="connsiteX13" fmla="*/ 360363 w 1103833"/>
              <a:gd name="connsiteY13" fmla="*/ 2328190 h 2373614"/>
              <a:gd name="connsiteX14" fmla="*/ 374650 w 1103833"/>
              <a:gd name="connsiteY14" fmla="*/ 2312315 h 2373614"/>
              <a:gd name="connsiteX15" fmla="*/ 377825 w 1103833"/>
              <a:gd name="connsiteY15" fmla="*/ 2083715 h 2373614"/>
              <a:gd name="connsiteX16" fmla="*/ 400050 w 1103833"/>
              <a:gd name="connsiteY16" fmla="*/ 2144040 h 2373614"/>
              <a:gd name="connsiteX17" fmla="*/ 455613 w 1103833"/>
              <a:gd name="connsiteY17" fmla="*/ 1728115 h 2373614"/>
              <a:gd name="connsiteX18" fmla="*/ 476250 w 1103833"/>
              <a:gd name="connsiteY18" fmla="*/ 1785265 h 2373614"/>
              <a:gd name="connsiteX19" fmla="*/ 501650 w 1103833"/>
              <a:gd name="connsiteY19" fmla="*/ 2044027 h 2373614"/>
              <a:gd name="connsiteX20" fmla="*/ 527050 w 1103833"/>
              <a:gd name="connsiteY20" fmla="*/ 2090065 h 2373614"/>
              <a:gd name="connsiteX21" fmla="*/ 538163 w 1103833"/>
              <a:gd name="connsiteY21" fmla="*/ 2056727 h 2373614"/>
              <a:gd name="connsiteX22" fmla="*/ 547688 w 1103833"/>
              <a:gd name="connsiteY22" fmla="*/ 1993227 h 2373614"/>
              <a:gd name="connsiteX23" fmla="*/ 574675 w 1103833"/>
              <a:gd name="connsiteY23" fmla="*/ 1996402 h 2373614"/>
              <a:gd name="connsiteX24" fmla="*/ 593725 w 1103833"/>
              <a:gd name="connsiteY24" fmla="*/ 1878927 h 2373614"/>
              <a:gd name="connsiteX25" fmla="*/ 590550 w 1103833"/>
              <a:gd name="connsiteY25" fmla="*/ 1550315 h 2373614"/>
              <a:gd name="connsiteX26" fmla="*/ 625475 w 1103833"/>
              <a:gd name="connsiteY26" fmla="*/ 1039140 h 2373614"/>
              <a:gd name="connsiteX27" fmla="*/ 652462 w 1103833"/>
              <a:gd name="connsiteY27" fmla="*/ 1045490 h 2373614"/>
              <a:gd name="connsiteX28" fmla="*/ 661987 w 1103833"/>
              <a:gd name="connsiteY28" fmla="*/ 893090 h 2373614"/>
              <a:gd name="connsiteX29" fmla="*/ 681036 w 1103833"/>
              <a:gd name="connsiteY29" fmla="*/ 1223290 h 2373614"/>
              <a:gd name="connsiteX30" fmla="*/ 681036 w 1103833"/>
              <a:gd name="connsiteY30" fmla="*/ 1223290 h 2373614"/>
              <a:gd name="connsiteX31" fmla="*/ 719135 w 1103833"/>
              <a:gd name="connsiteY31" fmla="*/ 923252 h 2373614"/>
              <a:gd name="connsiteX32" fmla="*/ 731835 w 1103833"/>
              <a:gd name="connsiteY32" fmla="*/ 1267740 h 2373614"/>
              <a:gd name="connsiteX33" fmla="*/ 784223 w 1103833"/>
              <a:gd name="connsiteY33" fmla="*/ 1247103 h 2373614"/>
              <a:gd name="connsiteX34" fmla="*/ 806448 w 1103833"/>
              <a:gd name="connsiteY34" fmla="*/ 1690015 h 2373614"/>
              <a:gd name="connsiteX35" fmla="*/ 835021 w 1103833"/>
              <a:gd name="connsiteY35" fmla="*/ 1678902 h 2373614"/>
              <a:gd name="connsiteX36" fmla="*/ 836609 w 1103833"/>
              <a:gd name="connsiteY36" fmla="*/ 1869402 h 2373614"/>
              <a:gd name="connsiteX37" fmla="*/ 862008 w 1103833"/>
              <a:gd name="connsiteY37" fmla="*/ 1850352 h 2373614"/>
              <a:gd name="connsiteX38" fmla="*/ 865183 w 1103833"/>
              <a:gd name="connsiteY38" fmla="*/ 1907502 h 2373614"/>
              <a:gd name="connsiteX39" fmla="*/ 892169 w 1103833"/>
              <a:gd name="connsiteY39" fmla="*/ 1702715 h 2373614"/>
              <a:gd name="connsiteX40" fmla="*/ 912807 w 1103833"/>
              <a:gd name="connsiteY40" fmla="*/ 1669377 h 2373614"/>
              <a:gd name="connsiteX41" fmla="*/ 912807 w 1103833"/>
              <a:gd name="connsiteY41" fmla="*/ 1624927 h 2373614"/>
              <a:gd name="connsiteX42" fmla="*/ 949318 w 1103833"/>
              <a:gd name="connsiteY42" fmla="*/ 1601115 h 2373614"/>
              <a:gd name="connsiteX43" fmla="*/ 941380 w 1103833"/>
              <a:gd name="connsiteY43" fmla="*/ 1526502 h 2373614"/>
              <a:gd name="connsiteX44" fmla="*/ 1019169 w 1103833"/>
              <a:gd name="connsiteY44" fmla="*/ 104102 h 2373614"/>
              <a:gd name="connsiteX45" fmla="*/ 1031869 w 1103833"/>
              <a:gd name="connsiteY45" fmla="*/ 277669 h 2373614"/>
              <a:gd name="connsiteX46" fmla="*/ 1053036 w 1103833"/>
              <a:gd name="connsiteY46" fmla="*/ 2502 h 2373614"/>
              <a:gd name="connsiteX47" fmla="*/ 1074202 w 1103833"/>
              <a:gd name="connsiteY47" fmla="*/ 574002 h 2373614"/>
              <a:gd name="connsiteX48" fmla="*/ 1103833 w 1103833"/>
              <a:gd name="connsiteY48" fmla="*/ 78702 h 2373614"/>
              <a:gd name="connsiteX0" fmla="*/ 0 w 1104567"/>
              <a:gd name="connsiteY0" fmla="*/ 2144040 h 2373614"/>
              <a:gd name="connsiteX1" fmla="*/ 46038 w 1104567"/>
              <a:gd name="connsiteY1" fmla="*/ 2177377 h 2373614"/>
              <a:gd name="connsiteX2" fmla="*/ 65088 w 1104567"/>
              <a:gd name="connsiteY2" fmla="*/ 2202777 h 2373614"/>
              <a:gd name="connsiteX3" fmla="*/ 80963 w 1104567"/>
              <a:gd name="connsiteY3" fmla="*/ 2212302 h 2373614"/>
              <a:gd name="connsiteX4" fmla="*/ 88900 w 1104567"/>
              <a:gd name="connsiteY4" fmla="*/ 2207540 h 2373614"/>
              <a:gd name="connsiteX5" fmla="*/ 117475 w 1104567"/>
              <a:gd name="connsiteY5" fmla="*/ 2232940 h 2373614"/>
              <a:gd name="connsiteX6" fmla="*/ 146050 w 1104567"/>
              <a:gd name="connsiteY6" fmla="*/ 2213890 h 2373614"/>
              <a:gd name="connsiteX7" fmla="*/ 180975 w 1104567"/>
              <a:gd name="connsiteY7" fmla="*/ 2298027 h 2373614"/>
              <a:gd name="connsiteX8" fmla="*/ 200025 w 1104567"/>
              <a:gd name="connsiteY8" fmla="*/ 2301202 h 2373614"/>
              <a:gd name="connsiteX9" fmla="*/ 223838 w 1104567"/>
              <a:gd name="connsiteY9" fmla="*/ 2256752 h 2373614"/>
              <a:gd name="connsiteX10" fmla="*/ 246063 w 1104567"/>
              <a:gd name="connsiteY10" fmla="*/ 2313902 h 2373614"/>
              <a:gd name="connsiteX11" fmla="*/ 290513 w 1104567"/>
              <a:gd name="connsiteY11" fmla="*/ 2215477 h 2373614"/>
              <a:gd name="connsiteX12" fmla="*/ 330200 w 1104567"/>
              <a:gd name="connsiteY12" fmla="*/ 2369465 h 2373614"/>
              <a:gd name="connsiteX13" fmla="*/ 360363 w 1104567"/>
              <a:gd name="connsiteY13" fmla="*/ 2328190 h 2373614"/>
              <a:gd name="connsiteX14" fmla="*/ 374650 w 1104567"/>
              <a:gd name="connsiteY14" fmla="*/ 2312315 h 2373614"/>
              <a:gd name="connsiteX15" fmla="*/ 377825 w 1104567"/>
              <a:gd name="connsiteY15" fmla="*/ 2083715 h 2373614"/>
              <a:gd name="connsiteX16" fmla="*/ 400050 w 1104567"/>
              <a:gd name="connsiteY16" fmla="*/ 2144040 h 2373614"/>
              <a:gd name="connsiteX17" fmla="*/ 455613 w 1104567"/>
              <a:gd name="connsiteY17" fmla="*/ 1728115 h 2373614"/>
              <a:gd name="connsiteX18" fmla="*/ 476250 w 1104567"/>
              <a:gd name="connsiteY18" fmla="*/ 1785265 h 2373614"/>
              <a:gd name="connsiteX19" fmla="*/ 501650 w 1104567"/>
              <a:gd name="connsiteY19" fmla="*/ 2044027 h 2373614"/>
              <a:gd name="connsiteX20" fmla="*/ 527050 w 1104567"/>
              <a:gd name="connsiteY20" fmla="*/ 2090065 h 2373614"/>
              <a:gd name="connsiteX21" fmla="*/ 538163 w 1104567"/>
              <a:gd name="connsiteY21" fmla="*/ 2056727 h 2373614"/>
              <a:gd name="connsiteX22" fmla="*/ 547688 w 1104567"/>
              <a:gd name="connsiteY22" fmla="*/ 1993227 h 2373614"/>
              <a:gd name="connsiteX23" fmla="*/ 574675 w 1104567"/>
              <a:gd name="connsiteY23" fmla="*/ 1996402 h 2373614"/>
              <a:gd name="connsiteX24" fmla="*/ 593725 w 1104567"/>
              <a:gd name="connsiteY24" fmla="*/ 1878927 h 2373614"/>
              <a:gd name="connsiteX25" fmla="*/ 590550 w 1104567"/>
              <a:gd name="connsiteY25" fmla="*/ 1550315 h 2373614"/>
              <a:gd name="connsiteX26" fmla="*/ 625475 w 1104567"/>
              <a:gd name="connsiteY26" fmla="*/ 1039140 h 2373614"/>
              <a:gd name="connsiteX27" fmla="*/ 652462 w 1104567"/>
              <a:gd name="connsiteY27" fmla="*/ 1045490 h 2373614"/>
              <a:gd name="connsiteX28" fmla="*/ 661987 w 1104567"/>
              <a:gd name="connsiteY28" fmla="*/ 893090 h 2373614"/>
              <a:gd name="connsiteX29" fmla="*/ 681036 w 1104567"/>
              <a:gd name="connsiteY29" fmla="*/ 1223290 h 2373614"/>
              <a:gd name="connsiteX30" fmla="*/ 681036 w 1104567"/>
              <a:gd name="connsiteY30" fmla="*/ 1223290 h 2373614"/>
              <a:gd name="connsiteX31" fmla="*/ 719135 w 1104567"/>
              <a:gd name="connsiteY31" fmla="*/ 923252 h 2373614"/>
              <a:gd name="connsiteX32" fmla="*/ 731835 w 1104567"/>
              <a:gd name="connsiteY32" fmla="*/ 1267740 h 2373614"/>
              <a:gd name="connsiteX33" fmla="*/ 784223 w 1104567"/>
              <a:gd name="connsiteY33" fmla="*/ 1247103 h 2373614"/>
              <a:gd name="connsiteX34" fmla="*/ 806448 w 1104567"/>
              <a:gd name="connsiteY34" fmla="*/ 1690015 h 2373614"/>
              <a:gd name="connsiteX35" fmla="*/ 835021 w 1104567"/>
              <a:gd name="connsiteY35" fmla="*/ 1678902 h 2373614"/>
              <a:gd name="connsiteX36" fmla="*/ 836609 w 1104567"/>
              <a:gd name="connsiteY36" fmla="*/ 1869402 h 2373614"/>
              <a:gd name="connsiteX37" fmla="*/ 862008 w 1104567"/>
              <a:gd name="connsiteY37" fmla="*/ 1850352 h 2373614"/>
              <a:gd name="connsiteX38" fmla="*/ 865183 w 1104567"/>
              <a:gd name="connsiteY38" fmla="*/ 1907502 h 2373614"/>
              <a:gd name="connsiteX39" fmla="*/ 892169 w 1104567"/>
              <a:gd name="connsiteY39" fmla="*/ 1702715 h 2373614"/>
              <a:gd name="connsiteX40" fmla="*/ 912807 w 1104567"/>
              <a:gd name="connsiteY40" fmla="*/ 1669377 h 2373614"/>
              <a:gd name="connsiteX41" fmla="*/ 912807 w 1104567"/>
              <a:gd name="connsiteY41" fmla="*/ 1624927 h 2373614"/>
              <a:gd name="connsiteX42" fmla="*/ 949318 w 1104567"/>
              <a:gd name="connsiteY42" fmla="*/ 1601115 h 2373614"/>
              <a:gd name="connsiteX43" fmla="*/ 941380 w 1104567"/>
              <a:gd name="connsiteY43" fmla="*/ 1526502 h 2373614"/>
              <a:gd name="connsiteX44" fmla="*/ 1019169 w 1104567"/>
              <a:gd name="connsiteY44" fmla="*/ 104102 h 2373614"/>
              <a:gd name="connsiteX45" fmla="*/ 1031869 w 1104567"/>
              <a:gd name="connsiteY45" fmla="*/ 277669 h 2373614"/>
              <a:gd name="connsiteX46" fmla="*/ 1053036 w 1104567"/>
              <a:gd name="connsiteY46" fmla="*/ 2502 h 2373614"/>
              <a:gd name="connsiteX47" fmla="*/ 1074202 w 1104567"/>
              <a:gd name="connsiteY47" fmla="*/ 574002 h 2373614"/>
              <a:gd name="connsiteX48" fmla="*/ 1103833 w 1104567"/>
              <a:gd name="connsiteY48" fmla="*/ 78702 h 2373614"/>
              <a:gd name="connsiteX49" fmla="*/ 1095367 w 1104567"/>
              <a:gd name="connsiteY49" fmla="*/ 74469 h 2373614"/>
              <a:gd name="connsiteX0" fmla="*/ 0 w 1137771"/>
              <a:gd name="connsiteY0" fmla="*/ 2144040 h 2373614"/>
              <a:gd name="connsiteX1" fmla="*/ 46038 w 1137771"/>
              <a:gd name="connsiteY1" fmla="*/ 2177377 h 2373614"/>
              <a:gd name="connsiteX2" fmla="*/ 65088 w 1137771"/>
              <a:gd name="connsiteY2" fmla="*/ 2202777 h 2373614"/>
              <a:gd name="connsiteX3" fmla="*/ 80963 w 1137771"/>
              <a:gd name="connsiteY3" fmla="*/ 2212302 h 2373614"/>
              <a:gd name="connsiteX4" fmla="*/ 88900 w 1137771"/>
              <a:gd name="connsiteY4" fmla="*/ 2207540 h 2373614"/>
              <a:gd name="connsiteX5" fmla="*/ 117475 w 1137771"/>
              <a:gd name="connsiteY5" fmla="*/ 2232940 h 2373614"/>
              <a:gd name="connsiteX6" fmla="*/ 146050 w 1137771"/>
              <a:gd name="connsiteY6" fmla="*/ 2213890 h 2373614"/>
              <a:gd name="connsiteX7" fmla="*/ 180975 w 1137771"/>
              <a:gd name="connsiteY7" fmla="*/ 2298027 h 2373614"/>
              <a:gd name="connsiteX8" fmla="*/ 200025 w 1137771"/>
              <a:gd name="connsiteY8" fmla="*/ 2301202 h 2373614"/>
              <a:gd name="connsiteX9" fmla="*/ 223838 w 1137771"/>
              <a:gd name="connsiteY9" fmla="*/ 2256752 h 2373614"/>
              <a:gd name="connsiteX10" fmla="*/ 246063 w 1137771"/>
              <a:gd name="connsiteY10" fmla="*/ 2313902 h 2373614"/>
              <a:gd name="connsiteX11" fmla="*/ 290513 w 1137771"/>
              <a:gd name="connsiteY11" fmla="*/ 2215477 h 2373614"/>
              <a:gd name="connsiteX12" fmla="*/ 330200 w 1137771"/>
              <a:gd name="connsiteY12" fmla="*/ 2369465 h 2373614"/>
              <a:gd name="connsiteX13" fmla="*/ 360363 w 1137771"/>
              <a:gd name="connsiteY13" fmla="*/ 2328190 h 2373614"/>
              <a:gd name="connsiteX14" fmla="*/ 374650 w 1137771"/>
              <a:gd name="connsiteY14" fmla="*/ 2312315 h 2373614"/>
              <a:gd name="connsiteX15" fmla="*/ 377825 w 1137771"/>
              <a:gd name="connsiteY15" fmla="*/ 2083715 h 2373614"/>
              <a:gd name="connsiteX16" fmla="*/ 400050 w 1137771"/>
              <a:gd name="connsiteY16" fmla="*/ 2144040 h 2373614"/>
              <a:gd name="connsiteX17" fmla="*/ 455613 w 1137771"/>
              <a:gd name="connsiteY17" fmla="*/ 1728115 h 2373614"/>
              <a:gd name="connsiteX18" fmla="*/ 476250 w 1137771"/>
              <a:gd name="connsiteY18" fmla="*/ 1785265 h 2373614"/>
              <a:gd name="connsiteX19" fmla="*/ 501650 w 1137771"/>
              <a:gd name="connsiteY19" fmla="*/ 2044027 h 2373614"/>
              <a:gd name="connsiteX20" fmla="*/ 527050 w 1137771"/>
              <a:gd name="connsiteY20" fmla="*/ 2090065 h 2373614"/>
              <a:gd name="connsiteX21" fmla="*/ 538163 w 1137771"/>
              <a:gd name="connsiteY21" fmla="*/ 2056727 h 2373614"/>
              <a:gd name="connsiteX22" fmla="*/ 547688 w 1137771"/>
              <a:gd name="connsiteY22" fmla="*/ 1993227 h 2373614"/>
              <a:gd name="connsiteX23" fmla="*/ 574675 w 1137771"/>
              <a:gd name="connsiteY23" fmla="*/ 1996402 h 2373614"/>
              <a:gd name="connsiteX24" fmla="*/ 593725 w 1137771"/>
              <a:gd name="connsiteY24" fmla="*/ 1878927 h 2373614"/>
              <a:gd name="connsiteX25" fmla="*/ 590550 w 1137771"/>
              <a:gd name="connsiteY25" fmla="*/ 1550315 h 2373614"/>
              <a:gd name="connsiteX26" fmla="*/ 625475 w 1137771"/>
              <a:gd name="connsiteY26" fmla="*/ 1039140 h 2373614"/>
              <a:gd name="connsiteX27" fmla="*/ 652462 w 1137771"/>
              <a:gd name="connsiteY27" fmla="*/ 1045490 h 2373614"/>
              <a:gd name="connsiteX28" fmla="*/ 661987 w 1137771"/>
              <a:gd name="connsiteY28" fmla="*/ 893090 h 2373614"/>
              <a:gd name="connsiteX29" fmla="*/ 681036 w 1137771"/>
              <a:gd name="connsiteY29" fmla="*/ 1223290 h 2373614"/>
              <a:gd name="connsiteX30" fmla="*/ 681036 w 1137771"/>
              <a:gd name="connsiteY30" fmla="*/ 1223290 h 2373614"/>
              <a:gd name="connsiteX31" fmla="*/ 719135 w 1137771"/>
              <a:gd name="connsiteY31" fmla="*/ 923252 h 2373614"/>
              <a:gd name="connsiteX32" fmla="*/ 731835 w 1137771"/>
              <a:gd name="connsiteY32" fmla="*/ 1267740 h 2373614"/>
              <a:gd name="connsiteX33" fmla="*/ 784223 w 1137771"/>
              <a:gd name="connsiteY33" fmla="*/ 1247103 h 2373614"/>
              <a:gd name="connsiteX34" fmla="*/ 806448 w 1137771"/>
              <a:gd name="connsiteY34" fmla="*/ 1690015 h 2373614"/>
              <a:gd name="connsiteX35" fmla="*/ 835021 w 1137771"/>
              <a:gd name="connsiteY35" fmla="*/ 1678902 h 2373614"/>
              <a:gd name="connsiteX36" fmla="*/ 836609 w 1137771"/>
              <a:gd name="connsiteY36" fmla="*/ 1869402 h 2373614"/>
              <a:gd name="connsiteX37" fmla="*/ 862008 w 1137771"/>
              <a:gd name="connsiteY37" fmla="*/ 1850352 h 2373614"/>
              <a:gd name="connsiteX38" fmla="*/ 865183 w 1137771"/>
              <a:gd name="connsiteY38" fmla="*/ 1907502 h 2373614"/>
              <a:gd name="connsiteX39" fmla="*/ 892169 w 1137771"/>
              <a:gd name="connsiteY39" fmla="*/ 1702715 h 2373614"/>
              <a:gd name="connsiteX40" fmla="*/ 912807 w 1137771"/>
              <a:gd name="connsiteY40" fmla="*/ 1669377 h 2373614"/>
              <a:gd name="connsiteX41" fmla="*/ 912807 w 1137771"/>
              <a:gd name="connsiteY41" fmla="*/ 1624927 h 2373614"/>
              <a:gd name="connsiteX42" fmla="*/ 949318 w 1137771"/>
              <a:gd name="connsiteY42" fmla="*/ 1601115 h 2373614"/>
              <a:gd name="connsiteX43" fmla="*/ 941380 w 1137771"/>
              <a:gd name="connsiteY43" fmla="*/ 1526502 h 2373614"/>
              <a:gd name="connsiteX44" fmla="*/ 1019169 w 1137771"/>
              <a:gd name="connsiteY44" fmla="*/ 104102 h 2373614"/>
              <a:gd name="connsiteX45" fmla="*/ 1031869 w 1137771"/>
              <a:gd name="connsiteY45" fmla="*/ 277669 h 2373614"/>
              <a:gd name="connsiteX46" fmla="*/ 1053036 w 1137771"/>
              <a:gd name="connsiteY46" fmla="*/ 2502 h 2373614"/>
              <a:gd name="connsiteX47" fmla="*/ 1074202 w 1137771"/>
              <a:gd name="connsiteY47" fmla="*/ 574002 h 2373614"/>
              <a:gd name="connsiteX48" fmla="*/ 1103833 w 1137771"/>
              <a:gd name="connsiteY48" fmla="*/ 78702 h 2373614"/>
              <a:gd name="connsiteX49" fmla="*/ 1137701 w 1137771"/>
              <a:gd name="connsiteY49" fmla="*/ 146435 h 2373614"/>
              <a:gd name="connsiteX0" fmla="*/ 0 w 1139260"/>
              <a:gd name="connsiteY0" fmla="*/ 2144040 h 2373614"/>
              <a:gd name="connsiteX1" fmla="*/ 46038 w 1139260"/>
              <a:gd name="connsiteY1" fmla="*/ 2177377 h 2373614"/>
              <a:gd name="connsiteX2" fmla="*/ 65088 w 1139260"/>
              <a:gd name="connsiteY2" fmla="*/ 2202777 h 2373614"/>
              <a:gd name="connsiteX3" fmla="*/ 80963 w 1139260"/>
              <a:gd name="connsiteY3" fmla="*/ 2212302 h 2373614"/>
              <a:gd name="connsiteX4" fmla="*/ 88900 w 1139260"/>
              <a:gd name="connsiteY4" fmla="*/ 2207540 h 2373614"/>
              <a:gd name="connsiteX5" fmla="*/ 117475 w 1139260"/>
              <a:gd name="connsiteY5" fmla="*/ 2232940 h 2373614"/>
              <a:gd name="connsiteX6" fmla="*/ 146050 w 1139260"/>
              <a:gd name="connsiteY6" fmla="*/ 2213890 h 2373614"/>
              <a:gd name="connsiteX7" fmla="*/ 180975 w 1139260"/>
              <a:gd name="connsiteY7" fmla="*/ 2298027 h 2373614"/>
              <a:gd name="connsiteX8" fmla="*/ 200025 w 1139260"/>
              <a:gd name="connsiteY8" fmla="*/ 2301202 h 2373614"/>
              <a:gd name="connsiteX9" fmla="*/ 223838 w 1139260"/>
              <a:gd name="connsiteY9" fmla="*/ 2256752 h 2373614"/>
              <a:gd name="connsiteX10" fmla="*/ 246063 w 1139260"/>
              <a:gd name="connsiteY10" fmla="*/ 2313902 h 2373614"/>
              <a:gd name="connsiteX11" fmla="*/ 290513 w 1139260"/>
              <a:gd name="connsiteY11" fmla="*/ 2215477 h 2373614"/>
              <a:gd name="connsiteX12" fmla="*/ 330200 w 1139260"/>
              <a:gd name="connsiteY12" fmla="*/ 2369465 h 2373614"/>
              <a:gd name="connsiteX13" fmla="*/ 360363 w 1139260"/>
              <a:gd name="connsiteY13" fmla="*/ 2328190 h 2373614"/>
              <a:gd name="connsiteX14" fmla="*/ 374650 w 1139260"/>
              <a:gd name="connsiteY14" fmla="*/ 2312315 h 2373614"/>
              <a:gd name="connsiteX15" fmla="*/ 377825 w 1139260"/>
              <a:gd name="connsiteY15" fmla="*/ 2083715 h 2373614"/>
              <a:gd name="connsiteX16" fmla="*/ 400050 w 1139260"/>
              <a:gd name="connsiteY16" fmla="*/ 2144040 h 2373614"/>
              <a:gd name="connsiteX17" fmla="*/ 455613 w 1139260"/>
              <a:gd name="connsiteY17" fmla="*/ 1728115 h 2373614"/>
              <a:gd name="connsiteX18" fmla="*/ 476250 w 1139260"/>
              <a:gd name="connsiteY18" fmla="*/ 1785265 h 2373614"/>
              <a:gd name="connsiteX19" fmla="*/ 501650 w 1139260"/>
              <a:gd name="connsiteY19" fmla="*/ 2044027 h 2373614"/>
              <a:gd name="connsiteX20" fmla="*/ 527050 w 1139260"/>
              <a:gd name="connsiteY20" fmla="*/ 2090065 h 2373614"/>
              <a:gd name="connsiteX21" fmla="*/ 538163 w 1139260"/>
              <a:gd name="connsiteY21" fmla="*/ 2056727 h 2373614"/>
              <a:gd name="connsiteX22" fmla="*/ 547688 w 1139260"/>
              <a:gd name="connsiteY22" fmla="*/ 1993227 h 2373614"/>
              <a:gd name="connsiteX23" fmla="*/ 574675 w 1139260"/>
              <a:gd name="connsiteY23" fmla="*/ 1996402 h 2373614"/>
              <a:gd name="connsiteX24" fmla="*/ 593725 w 1139260"/>
              <a:gd name="connsiteY24" fmla="*/ 1878927 h 2373614"/>
              <a:gd name="connsiteX25" fmla="*/ 590550 w 1139260"/>
              <a:gd name="connsiteY25" fmla="*/ 1550315 h 2373614"/>
              <a:gd name="connsiteX26" fmla="*/ 625475 w 1139260"/>
              <a:gd name="connsiteY26" fmla="*/ 1039140 h 2373614"/>
              <a:gd name="connsiteX27" fmla="*/ 652462 w 1139260"/>
              <a:gd name="connsiteY27" fmla="*/ 1045490 h 2373614"/>
              <a:gd name="connsiteX28" fmla="*/ 661987 w 1139260"/>
              <a:gd name="connsiteY28" fmla="*/ 893090 h 2373614"/>
              <a:gd name="connsiteX29" fmla="*/ 681036 w 1139260"/>
              <a:gd name="connsiteY29" fmla="*/ 1223290 h 2373614"/>
              <a:gd name="connsiteX30" fmla="*/ 681036 w 1139260"/>
              <a:gd name="connsiteY30" fmla="*/ 1223290 h 2373614"/>
              <a:gd name="connsiteX31" fmla="*/ 719135 w 1139260"/>
              <a:gd name="connsiteY31" fmla="*/ 923252 h 2373614"/>
              <a:gd name="connsiteX32" fmla="*/ 731835 w 1139260"/>
              <a:gd name="connsiteY32" fmla="*/ 1267740 h 2373614"/>
              <a:gd name="connsiteX33" fmla="*/ 784223 w 1139260"/>
              <a:gd name="connsiteY33" fmla="*/ 1247103 h 2373614"/>
              <a:gd name="connsiteX34" fmla="*/ 806448 w 1139260"/>
              <a:gd name="connsiteY34" fmla="*/ 1690015 h 2373614"/>
              <a:gd name="connsiteX35" fmla="*/ 835021 w 1139260"/>
              <a:gd name="connsiteY35" fmla="*/ 1678902 h 2373614"/>
              <a:gd name="connsiteX36" fmla="*/ 836609 w 1139260"/>
              <a:gd name="connsiteY36" fmla="*/ 1869402 h 2373614"/>
              <a:gd name="connsiteX37" fmla="*/ 862008 w 1139260"/>
              <a:gd name="connsiteY37" fmla="*/ 1850352 h 2373614"/>
              <a:gd name="connsiteX38" fmla="*/ 865183 w 1139260"/>
              <a:gd name="connsiteY38" fmla="*/ 1907502 h 2373614"/>
              <a:gd name="connsiteX39" fmla="*/ 892169 w 1139260"/>
              <a:gd name="connsiteY39" fmla="*/ 1702715 h 2373614"/>
              <a:gd name="connsiteX40" fmla="*/ 912807 w 1139260"/>
              <a:gd name="connsiteY40" fmla="*/ 1669377 h 2373614"/>
              <a:gd name="connsiteX41" fmla="*/ 912807 w 1139260"/>
              <a:gd name="connsiteY41" fmla="*/ 1624927 h 2373614"/>
              <a:gd name="connsiteX42" fmla="*/ 949318 w 1139260"/>
              <a:gd name="connsiteY42" fmla="*/ 1601115 h 2373614"/>
              <a:gd name="connsiteX43" fmla="*/ 941380 w 1139260"/>
              <a:gd name="connsiteY43" fmla="*/ 1526502 h 2373614"/>
              <a:gd name="connsiteX44" fmla="*/ 1019169 w 1139260"/>
              <a:gd name="connsiteY44" fmla="*/ 104102 h 2373614"/>
              <a:gd name="connsiteX45" fmla="*/ 1031869 w 1139260"/>
              <a:gd name="connsiteY45" fmla="*/ 277669 h 2373614"/>
              <a:gd name="connsiteX46" fmla="*/ 1053036 w 1139260"/>
              <a:gd name="connsiteY46" fmla="*/ 2502 h 2373614"/>
              <a:gd name="connsiteX47" fmla="*/ 1074202 w 1139260"/>
              <a:gd name="connsiteY47" fmla="*/ 574002 h 2373614"/>
              <a:gd name="connsiteX48" fmla="*/ 1103833 w 1139260"/>
              <a:gd name="connsiteY48" fmla="*/ 78702 h 2373614"/>
              <a:gd name="connsiteX49" fmla="*/ 1137701 w 1139260"/>
              <a:gd name="connsiteY49" fmla="*/ 146435 h 2373614"/>
              <a:gd name="connsiteX50" fmla="*/ 1133467 w 1139260"/>
              <a:gd name="connsiteY50" fmla="*/ 150669 h 2373614"/>
              <a:gd name="connsiteX0" fmla="*/ 0 w 1167355"/>
              <a:gd name="connsiteY0" fmla="*/ 2144040 h 2373614"/>
              <a:gd name="connsiteX1" fmla="*/ 46038 w 1167355"/>
              <a:gd name="connsiteY1" fmla="*/ 2177377 h 2373614"/>
              <a:gd name="connsiteX2" fmla="*/ 65088 w 1167355"/>
              <a:gd name="connsiteY2" fmla="*/ 2202777 h 2373614"/>
              <a:gd name="connsiteX3" fmla="*/ 80963 w 1167355"/>
              <a:gd name="connsiteY3" fmla="*/ 2212302 h 2373614"/>
              <a:gd name="connsiteX4" fmla="*/ 88900 w 1167355"/>
              <a:gd name="connsiteY4" fmla="*/ 2207540 h 2373614"/>
              <a:gd name="connsiteX5" fmla="*/ 117475 w 1167355"/>
              <a:gd name="connsiteY5" fmla="*/ 2232940 h 2373614"/>
              <a:gd name="connsiteX6" fmla="*/ 146050 w 1167355"/>
              <a:gd name="connsiteY6" fmla="*/ 2213890 h 2373614"/>
              <a:gd name="connsiteX7" fmla="*/ 180975 w 1167355"/>
              <a:gd name="connsiteY7" fmla="*/ 2298027 h 2373614"/>
              <a:gd name="connsiteX8" fmla="*/ 200025 w 1167355"/>
              <a:gd name="connsiteY8" fmla="*/ 2301202 h 2373614"/>
              <a:gd name="connsiteX9" fmla="*/ 223838 w 1167355"/>
              <a:gd name="connsiteY9" fmla="*/ 2256752 h 2373614"/>
              <a:gd name="connsiteX10" fmla="*/ 246063 w 1167355"/>
              <a:gd name="connsiteY10" fmla="*/ 2313902 h 2373614"/>
              <a:gd name="connsiteX11" fmla="*/ 290513 w 1167355"/>
              <a:gd name="connsiteY11" fmla="*/ 2215477 h 2373614"/>
              <a:gd name="connsiteX12" fmla="*/ 330200 w 1167355"/>
              <a:gd name="connsiteY12" fmla="*/ 2369465 h 2373614"/>
              <a:gd name="connsiteX13" fmla="*/ 360363 w 1167355"/>
              <a:gd name="connsiteY13" fmla="*/ 2328190 h 2373614"/>
              <a:gd name="connsiteX14" fmla="*/ 374650 w 1167355"/>
              <a:gd name="connsiteY14" fmla="*/ 2312315 h 2373614"/>
              <a:gd name="connsiteX15" fmla="*/ 377825 w 1167355"/>
              <a:gd name="connsiteY15" fmla="*/ 2083715 h 2373614"/>
              <a:gd name="connsiteX16" fmla="*/ 400050 w 1167355"/>
              <a:gd name="connsiteY16" fmla="*/ 2144040 h 2373614"/>
              <a:gd name="connsiteX17" fmla="*/ 455613 w 1167355"/>
              <a:gd name="connsiteY17" fmla="*/ 1728115 h 2373614"/>
              <a:gd name="connsiteX18" fmla="*/ 476250 w 1167355"/>
              <a:gd name="connsiteY18" fmla="*/ 1785265 h 2373614"/>
              <a:gd name="connsiteX19" fmla="*/ 501650 w 1167355"/>
              <a:gd name="connsiteY19" fmla="*/ 2044027 h 2373614"/>
              <a:gd name="connsiteX20" fmla="*/ 527050 w 1167355"/>
              <a:gd name="connsiteY20" fmla="*/ 2090065 h 2373614"/>
              <a:gd name="connsiteX21" fmla="*/ 538163 w 1167355"/>
              <a:gd name="connsiteY21" fmla="*/ 2056727 h 2373614"/>
              <a:gd name="connsiteX22" fmla="*/ 547688 w 1167355"/>
              <a:gd name="connsiteY22" fmla="*/ 1993227 h 2373614"/>
              <a:gd name="connsiteX23" fmla="*/ 574675 w 1167355"/>
              <a:gd name="connsiteY23" fmla="*/ 1996402 h 2373614"/>
              <a:gd name="connsiteX24" fmla="*/ 593725 w 1167355"/>
              <a:gd name="connsiteY24" fmla="*/ 1878927 h 2373614"/>
              <a:gd name="connsiteX25" fmla="*/ 590550 w 1167355"/>
              <a:gd name="connsiteY25" fmla="*/ 1550315 h 2373614"/>
              <a:gd name="connsiteX26" fmla="*/ 625475 w 1167355"/>
              <a:gd name="connsiteY26" fmla="*/ 1039140 h 2373614"/>
              <a:gd name="connsiteX27" fmla="*/ 652462 w 1167355"/>
              <a:gd name="connsiteY27" fmla="*/ 1045490 h 2373614"/>
              <a:gd name="connsiteX28" fmla="*/ 661987 w 1167355"/>
              <a:gd name="connsiteY28" fmla="*/ 893090 h 2373614"/>
              <a:gd name="connsiteX29" fmla="*/ 681036 w 1167355"/>
              <a:gd name="connsiteY29" fmla="*/ 1223290 h 2373614"/>
              <a:gd name="connsiteX30" fmla="*/ 681036 w 1167355"/>
              <a:gd name="connsiteY30" fmla="*/ 1223290 h 2373614"/>
              <a:gd name="connsiteX31" fmla="*/ 719135 w 1167355"/>
              <a:gd name="connsiteY31" fmla="*/ 923252 h 2373614"/>
              <a:gd name="connsiteX32" fmla="*/ 731835 w 1167355"/>
              <a:gd name="connsiteY32" fmla="*/ 1267740 h 2373614"/>
              <a:gd name="connsiteX33" fmla="*/ 784223 w 1167355"/>
              <a:gd name="connsiteY33" fmla="*/ 1247103 h 2373614"/>
              <a:gd name="connsiteX34" fmla="*/ 806448 w 1167355"/>
              <a:gd name="connsiteY34" fmla="*/ 1690015 h 2373614"/>
              <a:gd name="connsiteX35" fmla="*/ 835021 w 1167355"/>
              <a:gd name="connsiteY35" fmla="*/ 1678902 h 2373614"/>
              <a:gd name="connsiteX36" fmla="*/ 836609 w 1167355"/>
              <a:gd name="connsiteY36" fmla="*/ 1869402 h 2373614"/>
              <a:gd name="connsiteX37" fmla="*/ 862008 w 1167355"/>
              <a:gd name="connsiteY37" fmla="*/ 1850352 h 2373614"/>
              <a:gd name="connsiteX38" fmla="*/ 865183 w 1167355"/>
              <a:gd name="connsiteY38" fmla="*/ 1907502 h 2373614"/>
              <a:gd name="connsiteX39" fmla="*/ 892169 w 1167355"/>
              <a:gd name="connsiteY39" fmla="*/ 1702715 h 2373614"/>
              <a:gd name="connsiteX40" fmla="*/ 912807 w 1167355"/>
              <a:gd name="connsiteY40" fmla="*/ 1669377 h 2373614"/>
              <a:gd name="connsiteX41" fmla="*/ 912807 w 1167355"/>
              <a:gd name="connsiteY41" fmla="*/ 1624927 h 2373614"/>
              <a:gd name="connsiteX42" fmla="*/ 949318 w 1167355"/>
              <a:gd name="connsiteY42" fmla="*/ 1601115 h 2373614"/>
              <a:gd name="connsiteX43" fmla="*/ 941380 w 1167355"/>
              <a:gd name="connsiteY43" fmla="*/ 1526502 h 2373614"/>
              <a:gd name="connsiteX44" fmla="*/ 1019169 w 1167355"/>
              <a:gd name="connsiteY44" fmla="*/ 104102 h 2373614"/>
              <a:gd name="connsiteX45" fmla="*/ 1031869 w 1167355"/>
              <a:gd name="connsiteY45" fmla="*/ 277669 h 2373614"/>
              <a:gd name="connsiteX46" fmla="*/ 1053036 w 1167355"/>
              <a:gd name="connsiteY46" fmla="*/ 2502 h 2373614"/>
              <a:gd name="connsiteX47" fmla="*/ 1074202 w 1167355"/>
              <a:gd name="connsiteY47" fmla="*/ 574002 h 2373614"/>
              <a:gd name="connsiteX48" fmla="*/ 1103833 w 1167355"/>
              <a:gd name="connsiteY48" fmla="*/ 78702 h 2373614"/>
              <a:gd name="connsiteX49" fmla="*/ 1137701 w 1167355"/>
              <a:gd name="connsiteY49" fmla="*/ 146435 h 2373614"/>
              <a:gd name="connsiteX50" fmla="*/ 1167333 w 1167355"/>
              <a:gd name="connsiteY50" fmla="*/ 451236 h 2373614"/>
              <a:gd name="connsiteX0" fmla="*/ 0 w 1171566"/>
              <a:gd name="connsiteY0" fmla="*/ 2144040 h 2373614"/>
              <a:gd name="connsiteX1" fmla="*/ 46038 w 1171566"/>
              <a:gd name="connsiteY1" fmla="*/ 2177377 h 2373614"/>
              <a:gd name="connsiteX2" fmla="*/ 65088 w 1171566"/>
              <a:gd name="connsiteY2" fmla="*/ 2202777 h 2373614"/>
              <a:gd name="connsiteX3" fmla="*/ 80963 w 1171566"/>
              <a:gd name="connsiteY3" fmla="*/ 2212302 h 2373614"/>
              <a:gd name="connsiteX4" fmla="*/ 88900 w 1171566"/>
              <a:gd name="connsiteY4" fmla="*/ 2207540 h 2373614"/>
              <a:gd name="connsiteX5" fmla="*/ 117475 w 1171566"/>
              <a:gd name="connsiteY5" fmla="*/ 2232940 h 2373614"/>
              <a:gd name="connsiteX6" fmla="*/ 146050 w 1171566"/>
              <a:gd name="connsiteY6" fmla="*/ 2213890 h 2373614"/>
              <a:gd name="connsiteX7" fmla="*/ 180975 w 1171566"/>
              <a:gd name="connsiteY7" fmla="*/ 2298027 h 2373614"/>
              <a:gd name="connsiteX8" fmla="*/ 200025 w 1171566"/>
              <a:gd name="connsiteY8" fmla="*/ 2301202 h 2373614"/>
              <a:gd name="connsiteX9" fmla="*/ 223838 w 1171566"/>
              <a:gd name="connsiteY9" fmla="*/ 2256752 h 2373614"/>
              <a:gd name="connsiteX10" fmla="*/ 246063 w 1171566"/>
              <a:gd name="connsiteY10" fmla="*/ 2313902 h 2373614"/>
              <a:gd name="connsiteX11" fmla="*/ 290513 w 1171566"/>
              <a:gd name="connsiteY11" fmla="*/ 2215477 h 2373614"/>
              <a:gd name="connsiteX12" fmla="*/ 330200 w 1171566"/>
              <a:gd name="connsiteY12" fmla="*/ 2369465 h 2373614"/>
              <a:gd name="connsiteX13" fmla="*/ 360363 w 1171566"/>
              <a:gd name="connsiteY13" fmla="*/ 2328190 h 2373614"/>
              <a:gd name="connsiteX14" fmla="*/ 374650 w 1171566"/>
              <a:gd name="connsiteY14" fmla="*/ 2312315 h 2373614"/>
              <a:gd name="connsiteX15" fmla="*/ 377825 w 1171566"/>
              <a:gd name="connsiteY15" fmla="*/ 2083715 h 2373614"/>
              <a:gd name="connsiteX16" fmla="*/ 400050 w 1171566"/>
              <a:gd name="connsiteY16" fmla="*/ 2144040 h 2373614"/>
              <a:gd name="connsiteX17" fmla="*/ 455613 w 1171566"/>
              <a:gd name="connsiteY17" fmla="*/ 1728115 h 2373614"/>
              <a:gd name="connsiteX18" fmla="*/ 476250 w 1171566"/>
              <a:gd name="connsiteY18" fmla="*/ 1785265 h 2373614"/>
              <a:gd name="connsiteX19" fmla="*/ 501650 w 1171566"/>
              <a:gd name="connsiteY19" fmla="*/ 2044027 h 2373614"/>
              <a:gd name="connsiteX20" fmla="*/ 527050 w 1171566"/>
              <a:gd name="connsiteY20" fmla="*/ 2090065 h 2373614"/>
              <a:gd name="connsiteX21" fmla="*/ 538163 w 1171566"/>
              <a:gd name="connsiteY21" fmla="*/ 2056727 h 2373614"/>
              <a:gd name="connsiteX22" fmla="*/ 547688 w 1171566"/>
              <a:gd name="connsiteY22" fmla="*/ 1993227 h 2373614"/>
              <a:gd name="connsiteX23" fmla="*/ 574675 w 1171566"/>
              <a:gd name="connsiteY23" fmla="*/ 1996402 h 2373614"/>
              <a:gd name="connsiteX24" fmla="*/ 593725 w 1171566"/>
              <a:gd name="connsiteY24" fmla="*/ 1878927 h 2373614"/>
              <a:gd name="connsiteX25" fmla="*/ 590550 w 1171566"/>
              <a:gd name="connsiteY25" fmla="*/ 1550315 h 2373614"/>
              <a:gd name="connsiteX26" fmla="*/ 625475 w 1171566"/>
              <a:gd name="connsiteY26" fmla="*/ 1039140 h 2373614"/>
              <a:gd name="connsiteX27" fmla="*/ 652462 w 1171566"/>
              <a:gd name="connsiteY27" fmla="*/ 1045490 h 2373614"/>
              <a:gd name="connsiteX28" fmla="*/ 661987 w 1171566"/>
              <a:gd name="connsiteY28" fmla="*/ 893090 h 2373614"/>
              <a:gd name="connsiteX29" fmla="*/ 681036 w 1171566"/>
              <a:gd name="connsiteY29" fmla="*/ 1223290 h 2373614"/>
              <a:gd name="connsiteX30" fmla="*/ 681036 w 1171566"/>
              <a:gd name="connsiteY30" fmla="*/ 1223290 h 2373614"/>
              <a:gd name="connsiteX31" fmla="*/ 719135 w 1171566"/>
              <a:gd name="connsiteY31" fmla="*/ 923252 h 2373614"/>
              <a:gd name="connsiteX32" fmla="*/ 731835 w 1171566"/>
              <a:gd name="connsiteY32" fmla="*/ 1267740 h 2373614"/>
              <a:gd name="connsiteX33" fmla="*/ 784223 w 1171566"/>
              <a:gd name="connsiteY33" fmla="*/ 1247103 h 2373614"/>
              <a:gd name="connsiteX34" fmla="*/ 806448 w 1171566"/>
              <a:gd name="connsiteY34" fmla="*/ 1690015 h 2373614"/>
              <a:gd name="connsiteX35" fmla="*/ 835021 w 1171566"/>
              <a:gd name="connsiteY35" fmla="*/ 1678902 h 2373614"/>
              <a:gd name="connsiteX36" fmla="*/ 836609 w 1171566"/>
              <a:gd name="connsiteY36" fmla="*/ 1869402 h 2373614"/>
              <a:gd name="connsiteX37" fmla="*/ 862008 w 1171566"/>
              <a:gd name="connsiteY37" fmla="*/ 1850352 h 2373614"/>
              <a:gd name="connsiteX38" fmla="*/ 865183 w 1171566"/>
              <a:gd name="connsiteY38" fmla="*/ 1907502 h 2373614"/>
              <a:gd name="connsiteX39" fmla="*/ 892169 w 1171566"/>
              <a:gd name="connsiteY39" fmla="*/ 1702715 h 2373614"/>
              <a:gd name="connsiteX40" fmla="*/ 912807 w 1171566"/>
              <a:gd name="connsiteY40" fmla="*/ 1669377 h 2373614"/>
              <a:gd name="connsiteX41" fmla="*/ 912807 w 1171566"/>
              <a:gd name="connsiteY41" fmla="*/ 1624927 h 2373614"/>
              <a:gd name="connsiteX42" fmla="*/ 949318 w 1171566"/>
              <a:gd name="connsiteY42" fmla="*/ 1601115 h 2373614"/>
              <a:gd name="connsiteX43" fmla="*/ 941380 w 1171566"/>
              <a:gd name="connsiteY43" fmla="*/ 1526502 h 2373614"/>
              <a:gd name="connsiteX44" fmla="*/ 1019169 w 1171566"/>
              <a:gd name="connsiteY44" fmla="*/ 104102 h 2373614"/>
              <a:gd name="connsiteX45" fmla="*/ 1031869 w 1171566"/>
              <a:gd name="connsiteY45" fmla="*/ 277669 h 2373614"/>
              <a:gd name="connsiteX46" fmla="*/ 1053036 w 1171566"/>
              <a:gd name="connsiteY46" fmla="*/ 2502 h 2373614"/>
              <a:gd name="connsiteX47" fmla="*/ 1074202 w 1171566"/>
              <a:gd name="connsiteY47" fmla="*/ 574002 h 2373614"/>
              <a:gd name="connsiteX48" fmla="*/ 1103833 w 1171566"/>
              <a:gd name="connsiteY48" fmla="*/ 78702 h 2373614"/>
              <a:gd name="connsiteX49" fmla="*/ 1137701 w 1171566"/>
              <a:gd name="connsiteY49" fmla="*/ 146435 h 2373614"/>
              <a:gd name="connsiteX50" fmla="*/ 1167333 w 1171566"/>
              <a:gd name="connsiteY50" fmla="*/ 451236 h 2373614"/>
              <a:gd name="connsiteX51" fmla="*/ 1171566 w 1171566"/>
              <a:gd name="connsiteY51" fmla="*/ 438535 h 2373614"/>
              <a:gd name="connsiteX0" fmla="*/ 0 w 1188500"/>
              <a:gd name="connsiteY0" fmla="*/ 2144040 h 2373614"/>
              <a:gd name="connsiteX1" fmla="*/ 46038 w 1188500"/>
              <a:gd name="connsiteY1" fmla="*/ 2177377 h 2373614"/>
              <a:gd name="connsiteX2" fmla="*/ 65088 w 1188500"/>
              <a:gd name="connsiteY2" fmla="*/ 2202777 h 2373614"/>
              <a:gd name="connsiteX3" fmla="*/ 80963 w 1188500"/>
              <a:gd name="connsiteY3" fmla="*/ 2212302 h 2373614"/>
              <a:gd name="connsiteX4" fmla="*/ 88900 w 1188500"/>
              <a:gd name="connsiteY4" fmla="*/ 2207540 h 2373614"/>
              <a:gd name="connsiteX5" fmla="*/ 117475 w 1188500"/>
              <a:gd name="connsiteY5" fmla="*/ 2232940 h 2373614"/>
              <a:gd name="connsiteX6" fmla="*/ 146050 w 1188500"/>
              <a:gd name="connsiteY6" fmla="*/ 2213890 h 2373614"/>
              <a:gd name="connsiteX7" fmla="*/ 180975 w 1188500"/>
              <a:gd name="connsiteY7" fmla="*/ 2298027 h 2373614"/>
              <a:gd name="connsiteX8" fmla="*/ 200025 w 1188500"/>
              <a:gd name="connsiteY8" fmla="*/ 2301202 h 2373614"/>
              <a:gd name="connsiteX9" fmla="*/ 223838 w 1188500"/>
              <a:gd name="connsiteY9" fmla="*/ 2256752 h 2373614"/>
              <a:gd name="connsiteX10" fmla="*/ 246063 w 1188500"/>
              <a:gd name="connsiteY10" fmla="*/ 2313902 h 2373614"/>
              <a:gd name="connsiteX11" fmla="*/ 290513 w 1188500"/>
              <a:gd name="connsiteY11" fmla="*/ 2215477 h 2373614"/>
              <a:gd name="connsiteX12" fmla="*/ 330200 w 1188500"/>
              <a:gd name="connsiteY12" fmla="*/ 2369465 h 2373614"/>
              <a:gd name="connsiteX13" fmla="*/ 360363 w 1188500"/>
              <a:gd name="connsiteY13" fmla="*/ 2328190 h 2373614"/>
              <a:gd name="connsiteX14" fmla="*/ 374650 w 1188500"/>
              <a:gd name="connsiteY14" fmla="*/ 2312315 h 2373614"/>
              <a:gd name="connsiteX15" fmla="*/ 377825 w 1188500"/>
              <a:gd name="connsiteY15" fmla="*/ 2083715 h 2373614"/>
              <a:gd name="connsiteX16" fmla="*/ 400050 w 1188500"/>
              <a:gd name="connsiteY16" fmla="*/ 2144040 h 2373614"/>
              <a:gd name="connsiteX17" fmla="*/ 455613 w 1188500"/>
              <a:gd name="connsiteY17" fmla="*/ 1728115 h 2373614"/>
              <a:gd name="connsiteX18" fmla="*/ 476250 w 1188500"/>
              <a:gd name="connsiteY18" fmla="*/ 1785265 h 2373614"/>
              <a:gd name="connsiteX19" fmla="*/ 501650 w 1188500"/>
              <a:gd name="connsiteY19" fmla="*/ 2044027 h 2373614"/>
              <a:gd name="connsiteX20" fmla="*/ 527050 w 1188500"/>
              <a:gd name="connsiteY20" fmla="*/ 2090065 h 2373614"/>
              <a:gd name="connsiteX21" fmla="*/ 538163 w 1188500"/>
              <a:gd name="connsiteY21" fmla="*/ 2056727 h 2373614"/>
              <a:gd name="connsiteX22" fmla="*/ 547688 w 1188500"/>
              <a:gd name="connsiteY22" fmla="*/ 1993227 h 2373614"/>
              <a:gd name="connsiteX23" fmla="*/ 574675 w 1188500"/>
              <a:gd name="connsiteY23" fmla="*/ 1996402 h 2373614"/>
              <a:gd name="connsiteX24" fmla="*/ 593725 w 1188500"/>
              <a:gd name="connsiteY24" fmla="*/ 1878927 h 2373614"/>
              <a:gd name="connsiteX25" fmla="*/ 590550 w 1188500"/>
              <a:gd name="connsiteY25" fmla="*/ 1550315 h 2373614"/>
              <a:gd name="connsiteX26" fmla="*/ 625475 w 1188500"/>
              <a:gd name="connsiteY26" fmla="*/ 1039140 h 2373614"/>
              <a:gd name="connsiteX27" fmla="*/ 652462 w 1188500"/>
              <a:gd name="connsiteY27" fmla="*/ 1045490 h 2373614"/>
              <a:gd name="connsiteX28" fmla="*/ 661987 w 1188500"/>
              <a:gd name="connsiteY28" fmla="*/ 893090 h 2373614"/>
              <a:gd name="connsiteX29" fmla="*/ 681036 w 1188500"/>
              <a:gd name="connsiteY29" fmla="*/ 1223290 h 2373614"/>
              <a:gd name="connsiteX30" fmla="*/ 681036 w 1188500"/>
              <a:gd name="connsiteY30" fmla="*/ 1223290 h 2373614"/>
              <a:gd name="connsiteX31" fmla="*/ 719135 w 1188500"/>
              <a:gd name="connsiteY31" fmla="*/ 923252 h 2373614"/>
              <a:gd name="connsiteX32" fmla="*/ 731835 w 1188500"/>
              <a:gd name="connsiteY32" fmla="*/ 1267740 h 2373614"/>
              <a:gd name="connsiteX33" fmla="*/ 784223 w 1188500"/>
              <a:gd name="connsiteY33" fmla="*/ 1247103 h 2373614"/>
              <a:gd name="connsiteX34" fmla="*/ 806448 w 1188500"/>
              <a:gd name="connsiteY34" fmla="*/ 1690015 h 2373614"/>
              <a:gd name="connsiteX35" fmla="*/ 835021 w 1188500"/>
              <a:gd name="connsiteY35" fmla="*/ 1678902 h 2373614"/>
              <a:gd name="connsiteX36" fmla="*/ 836609 w 1188500"/>
              <a:gd name="connsiteY36" fmla="*/ 1869402 h 2373614"/>
              <a:gd name="connsiteX37" fmla="*/ 862008 w 1188500"/>
              <a:gd name="connsiteY37" fmla="*/ 1850352 h 2373614"/>
              <a:gd name="connsiteX38" fmla="*/ 865183 w 1188500"/>
              <a:gd name="connsiteY38" fmla="*/ 1907502 h 2373614"/>
              <a:gd name="connsiteX39" fmla="*/ 892169 w 1188500"/>
              <a:gd name="connsiteY39" fmla="*/ 1702715 h 2373614"/>
              <a:gd name="connsiteX40" fmla="*/ 912807 w 1188500"/>
              <a:gd name="connsiteY40" fmla="*/ 1669377 h 2373614"/>
              <a:gd name="connsiteX41" fmla="*/ 912807 w 1188500"/>
              <a:gd name="connsiteY41" fmla="*/ 1624927 h 2373614"/>
              <a:gd name="connsiteX42" fmla="*/ 949318 w 1188500"/>
              <a:gd name="connsiteY42" fmla="*/ 1601115 h 2373614"/>
              <a:gd name="connsiteX43" fmla="*/ 941380 w 1188500"/>
              <a:gd name="connsiteY43" fmla="*/ 1526502 h 2373614"/>
              <a:gd name="connsiteX44" fmla="*/ 1019169 w 1188500"/>
              <a:gd name="connsiteY44" fmla="*/ 104102 h 2373614"/>
              <a:gd name="connsiteX45" fmla="*/ 1031869 w 1188500"/>
              <a:gd name="connsiteY45" fmla="*/ 277669 h 2373614"/>
              <a:gd name="connsiteX46" fmla="*/ 1053036 w 1188500"/>
              <a:gd name="connsiteY46" fmla="*/ 2502 h 2373614"/>
              <a:gd name="connsiteX47" fmla="*/ 1074202 w 1188500"/>
              <a:gd name="connsiteY47" fmla="*/ 574002 h 2373614"/>
              <a:gd name="connsiteX48" fmla="*/ 1103833 w 1188500"/>
              <a:gd name="connsiteY48" fmla="*/ 78702 h 2373614"/>
              <a:gd name="connsiteX49" fmla="*/ 1137701 w 1188500"/>
              <a:gd name="connsiteY49" fmla="*/ 146435 h 2373614"/>
              <a:gd name="connsiteX50" fmla="*/ 1167333 w 1188500"/>
              <a:gd name="connsiteY50" fmla="*/ 451236 h 2373614"/>
              <a:gd name="connsiteX51" fmla="*/ 1188500 w 1188500"/>
              <a:gd name="connsiteY51" fmla="*/ 336935 h 2373614"/>
              <a:gd name="connsiteX0" fmla="*/ 0 w 1192732"/>
              <a:gd name="connsiteY0" fmla="*/ 2144040 h 2373614"/>
              <a:gd name="connsiteX1" fmla="*/ 46038 w 1192732"/>
              <a:gd name="connsiteY1" fmla="*/ 2177377 h 2373614"/>
              <a:gd name="connsiteX2" fmla="*/ 65088 w 1192732"/>
              <a:gd name="connsiteY2" fmla="*/ 2202777 h 2373614"/>
              <a:gd name="connsiteX3" fmla="*/ 80963 w 1192732"/>
              <a:gd name="connsiteY3" fmla="*/ 2212302 h 2373614"/>
              <a:gd name="connsiteX4" fmla="*/ 88900 w 1192732"/>
              <a:gd name="connsiteY4" fmla="*/ 2207540 h 2373614"/>
              <a:gd name="connsiteX5" fmla="*/ 117475 w 1192732"/>
              <a:gd name="connsiteY5" fmla="*/ 2232940 h 2373614"/>
              <a:gd name="connsiteX6" fmla="*/ 146050 w 1192732"/>
              <a:gd name="connsiteY6" fmla="*/ 2213890 h 2373614"/>
              <a:gd name="connsiteX7" fmla="*/ 180975 w 1192732"/>
              <a:gd name="connsiteY7" fmla="*/ 2298027 h 2373614"/>
              <a:gd name="connsiteX8" fmla="*/ 200025 w 1192732"/>
              <a:gd name="connsiteY8" fmla="*/ 2301202 h 2373614"/>
              <a:gd name="connsiteX9" fmla="*/ 223838 w 1192732"/>
              <a:gd name="connsiteY9" fmla="*/ 2256752 h 2373614"/>
              <a:gd name="connsiteX10" fmla="*/ 246063 w 1192732"/>
              <a:gd name="connsiteY10" fmla="*/ 2313902 h 2373614"/>
              <a:gd name="connsiteX11" fmla="*/ 290513 w 1192732"/>
              <a:gd name="connsiteY11" fmla="*/ 2215477 h 2373614"/>
              <a:gd name="connsiteX12" fmla="*/ 330200 w 1192732"/>
              <a:gd name="connsiteY12" fmla="*/ 2369465 h 2373614"/>
              <a:gd name="connsiteX13" fmla="*/ 360363 w 1192732"/>
              <a:gd name="connsiteY13" fmla="*/ 2328190 h 2373614"/>
              <a:gd name="connsiteX14" fmla="*/ 374650 w 1192732"/>
              <a:gd name="connsiteY14" fmla="*/ 2312315 h 2373614"/>
              <a:gd name="connsiteX15" fmla="*/ 377825 w 1192732"/>
              <a:gd name="connsiteY15" fmla="*/ 2083715 h 2373614"/>
              <a:gd name="connsiteX16" fmla="*/ 400050 w 1192732"/>
              <a:gd name="connsiteY16" fmla="*/ 2144040 h 2373614"/>
              <a:gd name="connsiteX17" fmla="*/ 455613 w 1192732"/>
              <a:gd name="connsiteY17" fmla="*/ 1728115 h 2373614"/>
              <a:gd name="connsiteX18" fmla="*/ 476250 w 1192732"/>
              <a:gd name="connsiteY18" fmla="*/ 1785265 h 2373614"/>
              <a:gd name="connsiteX19" fmla="*/ 501650 w 1192732"/>
              <a:gd name="connsiteY19" fmla="*/ 2044027 h 2373614"/>
              <a:gd name="connsiteX20" fmla="*/ 527050 w 1192732"/>
              <a:gd name="connsiteY20" fmla="*/ 2090065 h 2373614"/>
              <a:gd name="connsiteX21" fmla="*/ 538163 w 1192732"/>
              <a:gd name="connsiteY21" fmla="*/ 2056727 h 2373614"/>
              <a:gd name="connsiteX22" fmla="*/ 547688 w 1192732"/>
              <a:gd name="connsiteY22" fmla="*/ 1993227 h 2373614"/>
              <a:gd name="connsiteX23" fmla="*/ 574675 w 1192732"/>
              <a:gd name="connsiteY23" fmla="*/ 1996402 h 2373614"/>
              <a:gd name="connsiteX24" fmla="*/ 593725 w 1192732"/>
              <a:gd name="connsiteY24" fmla="*/ 1878927 h 2373614"/>
              <a:gd name="connsiteX25" fmla="*/ 590550 w 1192732"/>
              <a:gd name="connsiteY25" fmla="*/ 1550315 h 2373614"/>
              <a:gd name="connsiteX26" fmla="*/ 625475 w 1192732"/>
              <a:gd name="connsiteY26" fmla="*/ 1039140 h 2373614"/>
              <a:gd name="connsiteX27" fmla="*/ 652462 w 1192732"/>
              <a:gd name="connsiteY27" fmla="*/ 1045490 h 2373614"/>
              <a:gd name="connsiteX28" fmla="*/ 661987 w 1192732"/>
              <a:gd name="connsiteY28" fmla="*/ 893090 h 2373614"/>
              <a:gd name="connsiteX29" fmla="*/ 681036 w 1192732"/>
              <a:gd name="connsiteY29" fmla="*/ 1223290 h 2373614"/>
              <a:gd name="connsiteX30" fmla="*/ 681036 w 1192732"/>
              <a:gd name="connsiteY30" fmla="*/ 1223290 h 2373614"/>
              <a:gd name="connsiteX31" fmla="*/ 719135 w 1192732"/>
              <a:gd name="connsiteY31" fmla="*/ 923252 h 2373614"/>
              <a:gd name="connsiteX32" fmla="*/ 731835 w 1192732"/>
              <a:gd name="connsiteY32" fmla="*/ 1267740 h 2373614"/>
              <a:gd name="connsiteX33" fmla="*/ 784223 w 1192732"/>
              <a:gd name="connsiteY33" fmla="*/ 1247103 h 2373614"/>
              <a:gd name="connsiteX34" fmla="*/ 806448 w 1192732"/>
              <a:gd name="connsiteY34" fmla="*/ 1690015 h 2373614"/>
              <a:gd name="connsiteX35" fmla="*/ 835021 w 1192732"/>
              <a:gd name="connsiteY35" fmla="*/ 1678902 h 2373614"/>
              <a:gd name="connsiteX36" fmla="*/ 836609 w 1192732"/>
              <a:gd name="connsiteY36" fmla="*/ 1869402 h 2373614"/>
              <a:gd name="connsiteX37" fmla="*/ 862008 w 1192732"/>
              <a:gd name="connsiteY37" fmla="*/ 1850352 h 2373614"/>
              <a:gd name="connsiteX38" fmla="*/ 865183 w 1192732"/>
              <a:gd name="connsiteY38" fmla="*/ 1907502 h 2373614"/>
              <a:gd name="connsiteX39" fmla="*/ 892169 w 1192732"/>
              <a:gd name="connsiteY39" fmla="*/ 1702715 h 2373614"/>
              <a:gd name="connsiteX40" fmla="*/ 912807 w 1192732"/>
              <a:gd name="connsiteY40" fmla="*/ 1669377 h 2373614"/>
              <a:gd name="connsiteX41" fmla="*/ 912807 w 1192732"/>
              <a:gd name="connsiteY41" fmla="*/ 1624927 h 2373614"/>
              <a:gd name="connsiteX42" fmla="*/ 949318 w 1192732"/>
              <a:gd name="connsiteY42" fmla="*/ 1601115 h 2373614"/>
              <a:gd name="connsiteX43" fmla="*/ 941380 w 1192732"/>
              <a:gd name="connsiteY43" fmla="*/ 1526502 h 2373614"/>
              <a:gd name="connsiteX44" fmla="*/ 1019169 w 1192732"/>
              <a:gd name="connsiteY44" fmla="*/ 104102 h 2373614"/>
              <a:gd name="connsiteX45" fmla="*/ 1031869 w 1192732"/>
              <a:gd name="connsiteY45" fmla="*/ 277669 h 2373614"/>
              <a:gd name="connsiteX46" fmla="*/ 1053036 w 1192732"/>
              <a:gd name="connsiteY46" fmla="*/ 2502 h 2373614"/>
              <a:gd name="connsiteX47" fmla="*/ 1074202 w 1192732"/>
              <a:gd name="connsiteY47" fmla="*/ 574002 h 2373614"/>
              <a:gd name="connsiteX48" fmla="*/ 1103833 w 1192732"/>
              <a:gd name="connsiteY48" fmla="*/ 78702 h 2373614"/>
              <a:gd name="connsiteX49" fmla="*/ 1137701 w 1192732"/>
              <a:gd name="connsiteY49" fmla="*/ 146435 h 2373614"/>
              <a:gd name="connsiteX50" fmla="*/ 1167333 w 1192732"/>
              <a:gd name="connsiteY50" fmla="*/ 451236 h 2373614"/>
              <a:gd name="connsiteX51" fmla="*/ 1188500 w 1192732"/>
              <a:gd name="connsiteY51" fmla="*/ 336935 h 2373614"/>
              <a:gd name="connsiteX52" fmla="*/ 1192732 w 1192732"/>
              <a:gd name="connsiteY52" fmla="*/ 345402 h 2373614"/>
              <a:gd name="connsiteX0" fmla="*/ 0 w 1218132"/>
              <a:gd name="connsiteY0" fmla="*/ 2144040 h 2373614"/>
              <a:gd name="connsiteX1" fmla="*/ 46038 w 1218132"/>
              <a:gd name="connsiteY1" fmla="*/ 2177377 h 2373614"/>
              <a:gd name="connsiteX2" fmla="*/ 65088 w 1218132"/>
              <a:gd name="connsiteY2" fmla="*/ 2202777 h 2373614"/>
              <a:gd name="connsiteX3" fmla="*/ 80963 w 1218132"/>
              <a:gd name="connsiteY3" fmla="*/ 2212302 h 2373614"/>
              <a:gd name="connsiteX4" fmla="*/ 88900 w 1218132"/>
              <a:gd name="connsiteY4" fmla="*/ 2207540 h 2373614"/>
              <a:gd name="connsiteX5" fmla="*/ 117475 w 1218132"/>
              <a:gd name="connsiteY5" fmla="*/ 2232940 h 2373614"/>
              <a:gd name="connsiteX6" fmla="*/ 146050 w 1218132"/>
              <a:gd name="connsiteY6" fmla="*/ 2213890 h 2373614"/>
              <a:gd name="connsiteX7" fmla="*/ 180975 w 1218132"/>
              <a:gd name="connsiteY7" fmla="*/ 2298027 h 2373614"/>
              <a:gd name="connsiteX8" fmla="*/ 200025 w 1218132"/>
              <a:gd name="connsiteY8" fmla="*/ 2301202 h 2373614"/>
              <a:gd name="connsiteX9" fmla="*/ 223838 w 1218132"/>
              <a:gd name="connsiteY9" fmla="*/ 2256752 h 2373614"/>
              <a:gd name="connsiteX10" fmla="*/ 246063 w 1218132"/>
              <a:gd name="connsiteY10" fmla="*/ 2313902 h 2373614"/>
              <a:gd name="connsiteX11" fmla="*/ 290513 w 1218132"/>
              <a:gd name="connsiteY11" fmla="*/ 2215477 h 2373614"/>
              <a:gd name="connsiteX12" fmla="*/ 330200 w 1218132"/>
              <a:gd name="connsiteY12" fmla="*/ 2369465 h 2373614"/>
              <a:gd name="connsiteX13" fmla="*/ 360363 w 1218132"/>
              <a:gd name="connsiteY13" fmla="*/ 2328190 h 2373614"/>
              <a:gd name="connsiteX14" fmla="*/ 374650 w 1218132"/>
              <a:gd name="connsiteY14" fmla="*/ 2312315 h 2373614"/>
              <a:gd name="connsiteX15" fmla="*/ 377825 w 1218132"/>
              <a:gd name="connsiteY15" fmla="*/ 2083715 h 2373614"/>
              <a:gd name="connsiteX16" fmla="*/ 400050 w 1218132"/>
              <a:gd name="connsiteY16" fmla="*/ 2144040 h 2373614"/>
              <a:gd name="connsiteX17" fmla="*/ 455613 w 1218132"/>
              <a:gd name="connsiteY17" fmla="*/ 1728115 h 2373614"/>
              <a:gd name="connsiteX18" fmla="*/ 476250 w 1218132"/>
              <a:gd name="connsiteY18" fmla="*/ 1785265 h 2373614"/>
              <a:gd name="connsiteX19" fmla="*/ 501650 w 1218132"/>
              <a:gd name="connsiteY19" fmla="*/ 2044027 h 2373614"/>
              <a:gd name="connsiteX20" fmla="*/ 527050 w 1218132"/>
              <a:gd name="connsiteY20" fmla="*/ 2090065 h 2373614"/>
              <a:gd name="connsiteX21" fmla="*/ 538163 w 1218132"/>
              <a:gd name="connsiteY21" fmla="*/ 2056727 h 2373614"/>
              <a:gd name="connsiteX22" fmla="*/ 547688 w 1218132"/>
              <a:gd name="connsiteY22" fmla="*/ 1993227 h 2373614"/>
              <a:gd name="connsiteX23" fmla="*/ 574675 w 1218132"/>
              <a:gd name="connsiteY23" fmla="*/ 1996402 h 2373614"/>
              <a:gd name="connsiteX24" fmla="*/ 593725 w 1218132"/>
              <a:gd name="connsiteY24" fmla="*/ 1878927 h 2373614"/>
              <a:gd name="connsiteX25" fmla="*/ 590550 w 1218132"/>
              <a:gd name="connsiteY25" fmla="*/ 1550315 h 2373614"/>
              <a:gd name="connsiteX26" fmla="*/ 625475 w 1218132"/>
              <a:gd name="connsiteY26" fmla="*/ 1039140 h 2373614"/>
              <a:gd name="connsiteX27" fmla="*/ 652462 w 1218132"/>
              <a:gd name="connsiteY27" fmla="*/ 1045490 h 2373614"/>
              <a:gd name="connsiteX28" fmla="*/ 661987 w 1218132"/>
              <a:gd name="connsiteY28" fmla="*/ 893090 h 2373614"/>
              <a:gd name="connsiteX29" fmla="*/ 681036 w 1218132"/>
              <a:gd name="connsiteY29" fmla="*/ 1223290 h 2373614"/>
              <a:gd name="connsiteX30" fmla="*/ 681036 w 1218132"/>
              <a:gd name="connsiteY30" fmla="*/ 1223290 h 2373614"/>
              <a:gd name="connsiteX31" fmla="*/ 719135 w 1218132"/>
              <a:gd name="connsiteY31" fmla="*/ 923252 h 2373614"/>
              <a:gd name="connsiteX32" fmla="*/ 731835 w 1218132"/>
              <a:gd name="connsiteY32" fmla="*/ 1267740 h 2373614"/>
              <a:gd name="connsiteX33" fmla="*/ 784223 w 1218132"/>
              <a:gd name="connsiteY33" fmla="*/ 1247103 h 2373614"/>
              <a:gd name="connsiteX34" fmla="*/ 806448 w 1218132"/>
              <a:gd name="connsiteY34" fmla="*/ 1690015 h 2373614"/>
              <a:gd name="connsiteX35" fmla="*/ 835021 w 1218132"/>
              <a:gd name="connsiteY35" fmla="*/ 1678902 h 2373614"/>
              <a:gd name="connsiteX36" fmla="*/ 836609 w 1218132"/>
              <a:gd name="connsiteY36" fmla="*/ 1869402 h 2373614"/>
              <a:gd name="connsiteX37" fmla="*/ 862008 w 1218132"/>
              <a:gd name="connsiteY37" fmla="*/ 1850352 h 2373614"/>
              <a:gd name="connsiteX38" fmla="*/ 865183 w 1218132"/>
              <a:gd name="connsiteY38" fmla="*/ 1907502 h 2373614"/>
              <a:gd name="connsiteX39" fmla="*/ 892169 w 1218132"/>
              <a:gd name="connsiteY39" fmla="*/ 1702715 h 2373614"/>
              <a:gd name="connsiteX40" fmla="*/ 912807 w 1218132"/>
              <a:gd name="connsiteY40" fmla="*/ 1669377 h 2373614"/>
              <a:gd name="connsiteX41" fmla="*/ 912807 w 1218132"/>
              <a:gd name="connsiteY41" fmla="*/ 1624927 h 2373614"/>
              <a:gd name="connsiteX42" fmla="*/ 949318 w 1218132"/>
              <a:gd name="connsiteY42" fmla="*/ 1601115 h 2373614"/>
              <a:gd name="connsiteX43" fmla="*/ 941380 w 1218132"/>
              <a:gd name="connsiteY43" fmla="*/ 1526502 h 2373614"/>
              <a:gd name="connsiteX44" fmla="*/ 1019169 w 1218132"/>
              <a:gd name="connsiteY44" fmla="*/ 104102 h 2373614"/>
              <a:gd name="connsiteX45" fmla="*/ 1031869 w 1218132"/>
              <a:gd name="connsiteY45" fmla="*/ 277669 h 2373614"/>
              <a:gd name="connsiteX46" fmla="*/ 1053036 w 1218132"/>
              <a:gd name="connsiteY46" fmla="*/ 2502 h 2373614"/>
              <a:gd name="connsiteX47" fmla="*/ 1074202 w 1218132"/>
              <a:gd name="connsiteY47" fmla="*/ 574002 h 2373614"/>
              <a:gd name="connsiteX48" fmla="*/ 1103833 w 1218132"/>
              <a:gd name="connsiteY48" fmla="*/ 78702 h 2373614"/>
              <a:gd name="connsiteX49" fmla="*/ 1137701 w 1218132"/>
              <a:gd name="connsiteY49" fmla="*/ 146435 h 2373614"/>
              <a:gd name="connsiteX50" fmla="*/ 1167333 w 1218132"/>
              <a:gd name="connsiteY50" fmla="*/ 451236 h 2373614"/>
              <a:gd name="connsiteX51" fmla="*/ 1188500 w 1218132"/>
              <a:gd name="connsiteY51" fmla="*/ 336935 h 2373614"/>
              <a:gd name="connsiteX52" fmla="*/ 1218132 w 1218132"/>
              <a:gd name="connsiteY52" fmla="*/ 557068 h 2373614"/>
              <a:gd name="connsiteX0" fmla="*/ 0 w 1230832"/>
              <a:gd name="connsiteY0" fmla="*/ 2144040 h 2373614"/>
              <a:gd name="connsiteX1" fmla="*/ 46038 w 1230832"/>
              <a:gd name="connsiteY1" fmla="*/ 2177377 h 2373614"/>
              <a:gd name="connsiteX2" fmla="*/ 65088 w 1230832"/>
              <a:gd name="connsiteY2" fmla="*/ 2202777 h 2373614"/>
              <a:gd name="connsiteX3" fmla="*/ 80963 w 1230832"/>
              <a:gd name="connsiteY3" fmla="*/ 2212302 h 2373614"/>
              <a:gd name="connsiteX4" fmla="*/ 88900 w 1230832"/>
              <a:gd name="connsiteY4" fmla="*/ 2207540 h 2373614"/>
              <a:gd name="connsiteX5" fmla="*/ 117475 w 1230832"/>
              <a:gd name="connsiteY5" fmla="*/ 2232940 h 2373614"/>
              <a:gd name="connsiteX6" fmla="*/ 146050 w 1230832"/>
              <a:gd name="connsiteY6" fmla="*/ 2213890 h 2373614"/>
              <a:gd name="connsiteX7" fmla="*/ 180975 w 1230832"/>
              <a:gd name="connsiteY7" fmla="*/ 2298027 h 2373614"/>
              <a:gd name="connsiteX8" fmla="*/ 200025 w 1230832"/>
              <a:gd name="connsiteY8" fmla="*/ 2301202 h 2373614"/>
              <a:gd name="connsiteX9" fmla="*/ 223838 w 1230832"/>
              <a:gd name="connsiteY9" fmla="*/ 2256752 h 2373614"/>
              <a:gd name="connsiteX10" fmla="*/ 246063 w 1230832"/>
              <a:gd name="connsiteY10" fmla="*/ 2313902 h 2373614"/>
              <a:gd name="connsiteX11" fmla="*/ 290513 w 1230832"/>
              <a:gd name="connsiteY11" fmla="*/ 2215477 h 2373614"/>
              <a:gd name="connsiteX12" fmla="*/ 330200 w 1230832"/>
              <a:gd name="connsiteY12" fmla="*/ 2369465 h 2373614"/>
              <a:gd name="connsiteX13" fmla="*/ 360363 w 1230832"/>
              <a:gd name="connsiteY13" fmla="*/ 2328190 h 2373614"/>
              <a:gd name="connsiteX14" fmla="*/ 374650 w 1230832"/>
              <a:gd name="connsiteY14" fmla="*/ 2312315 h 2373614"/>
              <a:gd name="connsiteX15" fmla="*/ 377825 w 1230832"/>
              <a:gd name="connsiteY15" fmla="*/ 2083715 h 2373614"/>
              <a:gd name="connsiteX16" fmla="*/ 400050 w 1230832"/>
              <a:gd name="connsiteY16" fmla="*/ 2144040 h 2373614"/>
              <a:gd name="connsiteX17" fmla="*/ 455613 w 1230832"/>
              <a:gd name="connsiteY17" fmla="*/ 1728115 h 2373614"/>
              <a:gd name="connsiteX18" fmla="*/ 476250 w 1230832"/>
              <a:gd name="connsiteY18" fmla="*/ 1785265 h 2373614"/>
              <a:gd name="connsiteX19" fmla="*/ 501650 w 1230832"/>
              <a:gd name="connsiteY19" fmla="*/ 2044027 h 2373614"/>
              <a:gd name="connsiteX20" fmla="*/ 527050 w 1230832"/>
              <a:gd name="connsiteY20" fmla="*/ 2090065 h 2373614"/>
              <a:gd name="connsiteX21" fmla="*/ 538163 w 1230832"/>
              <a:gd name="connsiteY21" fmla="*/ 2056727 h 2373614"/>
              <a:gd name="connsiteX22" fmla="*/ 547688 w 1230832"/>
              <a:gd name="connsiteY22" fmla="*/ 1993227 h 2373614"/>
              <a:gd name="connsiteX23" fmla="*/ 574675 w 1230832"/>
              <a:gd name="connsiteY23" fmla="*/ 1996402 h 2373614"/>
              <a:gd name="connsiteX24" fmla="*/ 593725 w 1230832"/>
              <a:gd name="connsiteY24" fmla="*/ 1878927 h 2373614"/>
              <a:gd name="connsiteX25" fmla="*/ 590550 w 1230832"/>
              <a:gd name="connsiteY25" fmla="*/ 1550315 h 2373614"/>
              <a:gd name="connsiteX26" fmla="*/ 625475 w 1230832"/>
              <a:gd name="connsiteY26" fmla="*/ 1039140 h 2373614"/>
              <a:gd name="connsiteX27" fmla="*/ 652462 w 1230832"/>
              <a:gd name="connsiteY27" fmla="*/ 1045490 h 2373614"/>
              <a:gd name="connsiteX28" fmla="*/ 661987 w 1230832"/>
              <a:gd name="connsiteY28" fmla="*/ 893090 h 2373614"/>
              <a:gd name="connsiteX29" fmla="*/ 681036 w 1230832"/>
              <a:gd name="connsiteY29" fmla="*/ 1223290 h 2373614"/>
              <a:gd name="connsiteX30" fmla="*/ 681036 w 1230832"/>
              <a:gd name="connsiteY30" fmla="*/ 1223290 h 2373614"/>
              <a:gd name="connsiteX31" fmla="*/ 719135 w 1230832"/>
              <a:gd name="connsiteY31" fmla="*/ 923252 h 2373614"/>
              <a:gd name="connsiteX32" fmla="*/ 731835 w 1230832"/>
              <a:gd name="connsiteY32" fmla="*/ 1267740 h 2373614"/>
              <a:gd name="connsiteX33" fmla="*/ 784223 w 1230832"/>
              <a:gd name="connsiteY33" fmla="*/ 1247103 h 2373614"/>
              <a:gd name="connsiteX34" fmla="*/ 806448 w 1230832"/>
              <a:gd name="connsiteY34" fmla="*/ 1690015 h 2373614"/>
              <a:gd name="connsiteX35" fmla="*/ 835021 w 1230832"/>
              <a:gd name="connsiteY35" fmla="*/ 1678902 h 2373614"/>
              <a:gd name="connsiteX36" fmla="*/ 836609 w 1230832"/>
              <a:gd name="connsiteY36" fmla="*/ 1869402 h 2373614"/>
              <a:gd name="connsiteX37" fmla="*/ 862008 w 1230832"/>
              <a:gd name="connsiteY37" fmla="*/ 1850352 h 2373614"/>
              <a:gd name="connsiteX38" fmla="*/ 865183 w 1230832"/>
              <a:gd name="connsiteY38" fmla="*/ 1907502 h 2373614"/>
              <a:gd name="connsiteX39" fmla="*/ 892169 w 1230832"/>
              <a:gd name="connsiteY39" fmla="*/ 1702715 h 2373614"/>
              <a:gd name="connsiteX40" fmla="*/ 912807 w 1230832"/>
              <a:gd name="connsiteY40" fmla="*/ 1669377 h 2373614"/>
              <a:gd name="connsiteX41" fmla="*/ 912807 w 1230832"/>
              <a:gd name="connsiteY41" fmla="*/ 1624927 h 2373614"/>
              <a:gd name="connsiteX42" fmla="*/ 949318 w 1230832"/>
              <a:gd name="connsiteY42" fmla="*/ 1601115 h 2373614"/>
              <a:gd name="connsiteX43" fmla="*/ 941380 w 1230832"/>
              <a:gd name="connsiteY43" fmla="*/ 1526502 h 2373614"/>
              <a:gd name="connsiteX44" fmla="*/ 1019169 w 1230832"/>
              <a:gd name="connsiteY44" fmla="*/ 104102 h 2373614"/>
              <a:gd name="connsiteX45" fmla="*/ 1031869 w 1230832"/>
              <a:gd name="connsiteY45" fmla="*/ 277669 h 2373614"/>
              <a:gd name="connsiteX46" fmla="*/ 1053036 w 1230832"/>
              <a:gd name="connsiteY46" fmla="*/ 2502 h 2373614"/>
              <a:gd name="connsiteX47" fmla="*/ 1074202 w 1230832"/>
              <a:gd name="connsiteY47" fmla="*/ 574002 h 2373614"/>
              <a:gd name="connsiteX48" fmla="*/ 1103833 w 1230832"/>
              <a:gd name="connsiteY48" fmla="*/ 78702 h 2373614"/>
              <a:gd name="connsiteX49" fmla="*/ 1137701 w 1230832"/>
              <a:gd name="connsiteY49" fmla="*/ 146435 h 2373614"/>
              <a:gd name="connsiteX50" fmla="*/ 1167333 w 1230832"/>
              <a:gd name="connsiteY50" fmla="*/ 451236 h 2373614"/>
              <a:gd name="connsiteX51" fmla="*/ 1188500 w 1230832"/>
              <a:gd name="connsiteY51" fmla="*/ 336935 h 2373614"/>
              <a:gd name="connsiteX52" fmla="*/ 1218132 w 1230832"/>
              <a:gd name="connsiteY52" fmla="*/ 557068 h 2373614"/>
              <a:gd name="connsiteX53" fmla="*/ 1230832 w 1230832"/>
              <a:gd name="connsiteY53" fmla="*/ 552835 h 2373614"/>
              <a:gd name="connsiteX0" fmla="*/ 0 w 1264699"/>
              <a:gd name="connsiteY0" fmla="*/ 2144040 h 2373614"/>
              <a:gd name="connsiteX1" fmla="*/ 46038 w 1264699"/>
              <a:gd name="connsiteY1" fmla="*/ 2177377 h 2373614"/>
              <a:gd name="connsiteX2" fmla="*/ 65088 w 1264699"/>
              <a:gd name="connsiteY2" fmla="*/ 2202777 h 2373614"/>
              <a:gd name="connsiteX3" fmla="*/ 80963 w 1264699"/>
              <a:gd name="connsiteY3" fmla="*/ 2212302 h 2373614"/>
              <a:gd name="connsiteX4" fmla="*/ 88900 w 1264699"/>
              <a:gd name="connsiteY4" fmla="*/ 2207540 h 2373614"/>
              <a:gd name="connsiteX5" fmla="*/ 117475 w 1264699"/>
              <a:gd name="connsiteY5" fmla="*/ 2232940 h 2373614"/>
              <a:gd name="connsiteX6" fmla="*/ 146050 w 1264699"/>
              <a:gd name="connsiteY6" fmla="*/ 2213890 h 2373614"/>
              <a:gd name="connsiteX7" fmla="*/ 180975 w 1264699"/>
              <a:gd name="connsiteY7" fmla="*/ 2298027 h 2373614"/>
              <a:gd name="connsiteX8" fmla="*/ 200025 w 1264699"/>
              <a:gd name="connsiteY8" fmla="*/ 2301202 h 2373614"/>
              <a:gd name="connsiteX9" fmla="*/ 223838 w 1264699"/>
              <a:gd name="connsiteY9" fmla="*/ 2256752 h 2373614"/>
              <a:gd name="connsiteX10" fmla="*/ 246063 w 1264699"/>
              <a:gd name="connsiteY10" fmla="*/ 2313902 h 2373614"/>
              <a:gd name="connsiteX11" fmla="*/ 290513 w 1264699"/>
              <a:gd name="connsiteY11" fmla="*/ 2215477 h 2373614"/>
              <a:gd name="connsiteX12" fmla="*/ 330200 w 1264699"/>
              <a:gd name="connsiteY12" fmla="*/ 2369465 h 2373614"/>
              <a:gd name="connsiteX13" fmla="*/ 360363 w 1264699"/>
              <a:gd name="connsiteY13" fmla="*/ 2328190 h 2373614"/>
              <a:gd name="connsiteX14" fmla="*/ 374650 w 1264699"/>
              <a:gd name="connsiteY14" fmla="*/ 2312315 h 2373614"/>
              <a:gd name="connsiteX15" fmla="*/ 377825 w 1264699"/>
              <a:gd name="connsiteY15" fmla="*/ 2083715 h 2373614"/>
              <a:gd name="connsiteX16" fmla="*/ 400050 w 1264699"/>
              <a:gd name="connsiteY16" fmla="*/ 2144040 h 2373614"/>
              <a:gd name="connsiteX17" fmla="*/ 455613 w 1264699"/>
              <a:gd name="connsiteY17" fmla="*/ 1728115 h 2373614"/>
              <a:gd name="connsiteX18" fmla="*/ 476250 w 1264699"/>
              <a:gd name="connsiteY18" fmla="*/ 1785265 h 2373614"/>
              <a:gd name="connsiteX19" fmla="*/ 501650 w 1264699"/>
              <a:gd name="connsiteY19" fmla="*/ 2044027 h 2373614"/>
              <a:gd name="connsiteX20" fmla="*/ 527050 w 1264699"/>
              <a:gd name="connsiteY20" fmla="*/ 2090065 h 2373614"/>
              <a:gd name="connsiteX21" fmla="*/ 538163 w 1264699"/>
              <a:gd name="connsiteY21" fmla="*/ 2056727 h 2373614"/>
              <a:gd name="connsiteX22" fmla="*/ 547688 w 1264699"/>
              <a:gd name="connsiteY22" fmla="*/ 1993227 h 2373614"/>
              <a:gd name="connsiteX23" fmla="*/ 574675 w 1264699"/>
              <a:gd name="connsiteY23" fmla="*/ 1996402 h 2373614"/>
              <a:gd name="connsiteX24" fmla="*/ 593725 w 1264699"/>
              <a:gd name="connsiteY24" fmla="*/ 1878927 h 2373614"/>
              <a:gd name="connsiteX25" fmla="*/ 590550 w 1264699"/>
              <a:gd name="connsiteY25" fmla="*/ 1550315 h 2373614"/>
              <a:gd name="connsiteX26" fmla="*/ 625475 w 1264699"/>
              <a:gd name="connsiteY26" fmla="*/ 1039140 h 2373614"/>
              <a:gd name="connsiteX27" fmla="*/ 652462 w 1264699"/>
              <a:gd name="connsiteY27" fmla="*/ 1045490 h 2373614"/>
              <a:gd name="connsiteX28" fmla="*/ 661987 w 1264699"/>
              <a:gd name="connsiteY28" fmla="*/ 893090 h 2373614"/>
              <a:gd name="connsiteX29" fmla="*/ 681036 w 1264699"/>
              <a:gd name="connsiteY29" fmla="*/ 1223290 h 2373614"/>
              <a:gd name="connsiteX30" fmla="*/ 681036 w 1264699"/>
              <a:gd name="connsiteY30" fmla="*/ 1223290 h 2373614"/>
              <a:gd name="connsiteX31" fmla="*/ 719135 w 1264699"/>
              <a:gd name="connsiteY31" fmla="*/ 923252 h 2373614"/>
              <a:gd name="connsiteX32" fmla="*/ 731835 w 1264699"/>
              <a:gd name="connsiteY32" fmla="*/ 1267740 h 2373614"/>
              <a:gd name="connsiteX33" fmla="*/ 784223 w 1264699"/>
              <a:gd name="connsiteY33" fmla="*/ 1247103 h 2373614"/>
              <a:gd name="connsiteX34" fmla="*/ 806448 w 1264699"/>
              <a:gd name="connsiteY34" fmla="*/ 1690015 h 2373614"/>
              <a:gd name="connsiteX35" fmla="*/ 835021 w 1264699"/>
              <a:gd name="connsiteY35" fmla="*/ 1678902 h 2373614"/>
              <a:gd name="connsiteX36" fmla="*/ 836609 w 1264699"/>
              <a:gd name="connsiteY36" fmla="*/ 1869402 h 2373614"/>
              <a:gd name="connsiteX37" fmla="*/ 862008 w 1264699"/>
              <a:gd name="connsiteY37" fmla="*/ 1850352 h 2373614"/>
              <a:gd name="connsiteX38" fmla="*/ 865183 w 1264699"/>
              <a:gd name="connsiteY38" fmla="*/ 1907502 h 2373614"/>
              <a:gd name="connsiteX39" fmla="*/ 892169 w 1264699"/>
              <a:gd name="connsiteY39" fmla="*/ 1702715 h 2373614"/>
              <a:gd name="connsiteX40" fmla="*/ 912807 w 1264699"/>
              <a:gd name="connsiteY40" fmla="*/ 1669377 h 2373614"/>
              <a:gd name="connsiteX41" fmla="*/ 912807 w 1264699"/>
              <a:gd name="connsiteY41" fmla="*/ 1624927 h 2373614"/>
              <a:gd name="connsiteX42" fmla="*/ 949318 w 1264699"/>
              <a:gd name="connsiteY42" fmla="*/ 1601115 h 2373614"/>
              <a:gd name="connsiteX43" fmla="*/ 941380 w 1264699"/>
              <a:gd name="connsiteY43" fmla="*/ 1526502 h 2373614"/>
              <a:gd name="connsiteX44" fmla="*/ 1019169 w 1264699"/>
              <a:gd name="connsiteY44" fmla="*/ 104102 h 2373614"/>
              <a:gd name="connsiteX45" fmla="*/ 1031869 w 1264699"/>
              <a:gd name="connsiteY45" fmla="*/ 277669 h 2373614"/>
              <a:gd name="connsiteX46" fmla="*/ 1053036 w 1264699"/>
              <a:gd name="connsiteY46" fmla="*/ 2502 h 2373614"/>
              <a:gd name="connsiteX47" fmla="*/ 1074202 w 1264699"/>
              <a:gd name="connsiteY47" fmla="*/ 574002 h 2373614"/>
              <a:gd name="connsiteX48" fmla="*/ 1103833 w 1264699"/>
              <a:gd name="connsiteY48" fmla="*/ 78702 h 2373614"/>
              <a:gd name="connsiteX49" fmla="*/ 1137701 w 1264699"/>
              <a:gd name="connsiteY49" fmla="*/ 146435 h 2373614"/>
              <a:gd name="connsiteX50" fmla="*/ 1167333 w 1264699"/>
              <a:gd name="connsiteY50" fmla="*/ 451236 h 2373614"/>
              <a:gd name="connsiteX51" fmla="*/ 1188500 w 1264699"/>
              <a:gd name="connsiteY51" fmla="*/ 336935 h 2373614"/>
              <a:gd name="connsiteX52" fmla="*/ 1218132 w 1264699"/>
              <a:gd name="connsiteY52" fmla="*/ 557068 h 2373614"/>
              <a:gd name="connsiteX53" fmla="*/ 1264699 w 1264699"/>
              <a:gd name="connsiteY53" fmla="*/ 544368 h 2373614"/>
              <a:gd name="connsiteX0" fmla="*/ 0 w 1269669"/>
              <a:gd name="connsiteY0" fmla="*/ 2144040 h 2373614"/>
              <a:gd name="connsiteX1" fmla="*/ 46038 w 1269669"/>
              <a:gd name="connsiteY1" fmla="*/ 2177377 h 2373614"/>
              <a:gd name="connsiteX2" fmla="*/ 65088 w 1269669"/>
              <a:gd name="connsiteY2" fmla="*/ 2202777 h 2373614"/>
              <a:gd name="connsiteX3" fmla="*/ 80963 w 1269669"/>
              <a:gd name="connsiteY3" fmla="*/ 2212302 h 2373614"/>
              <a:gd name="connsiteX4" fmla="*/ 88900 w 1269669"/>
              <a:gd name="connsiteY4" fmla="*/ 2207540 h 2373614"/>
              <a:gd name="connsiteX5" fmla="*/ 117475 w 1269669"/>
              <a:gd name="connsiteY5" fmla="*/ 2232940 h 2373614"/>
              <a:gd name="connsiteX6" fmla="*/ 146050 w 1269669"/>
              <a:gd name="connsiteY6" fmla="*/ 2213890 h 2373614"/>
              <a:gd name="connsiteX7" fmla="*/ 180975 w 1269669"/>
              <a:gd name="connsiteY7" fmla="*/ 2298027 h 2373614"/>
              <a:gd name="connsiteX8" fmla="*/ 200025 w 1269669"/>
              <a:gd name="connsiteY8" fmla="*/ 2301202 h 2373614"/>
              <a:gd name="connsiteX9" fmla="*/ 223838 w 1269669"/>
              <a:gd name="connsiteY9" fmla="*/ 2256752 h 2373614"/>
              <a:gd name="connsiteX10" fmla="*/ 246063 w 1269669"/>
              <a:gd name="connsiteY10" fmla="*/ 2313902 h 2373614"/>
              <a:gd name="connsiteX11" fmla="*/ 290513 w 1269669"/>
              <a:gd name="connsiteY11" fmla="*/ 2215477 h 2373614"/>
              <a:gd name="connsiteX12" fmla="*/ 330200 w 1269669"/>
              <a:gd name="connsiteY12" fmla="*/ 2369465 h 2373614"/>
              <a:gd name="connsiteX13" fmla="*/ 360363 w 1269669"/>
              <a:gd name="connsiteY13" fmla="*/ 2328190 h 2373614"/>
              <a:gd name="connsiteX14" fmla="*/ 374650 w 1269669"/>
              <a:gd name="connsiteY14" fmla="*/ 2312315 h 2373614"/>
              <a:gd name="connsiteX15" fmla="*/ 377825 w 1269669"/>
              <a:gd name="connsiteY15" fmla="*/ 2083715 h 2373614"/>
              <a:gd name="connsiteX16" fmla="*/ 400050 w 1269669"/>
              <a:gd name="connsiteY16" fmla="*/ 2144040 h 2373614"/>
              <a:gd name="connsiteX17" fmla="*/ 455613 w 1269669"/>
              <a:gd name="connsiteY17" fmla="*/ 1728115 h 2373614"/>
              <a:gd name="connsiteX18" fmla="*/ 476250 w 1269669"/>
              <a:gd name="connsiteY18" fmla="*/ 1785265 h 2373614"/>
              <a:gd name="connsiteX19" fmla="*/ 501650 w 1269669"/>
              <a:gd name="connsiteY19" fmla="*/ 2044027 h 2373614"/>
              <a:gd name="connsiteX20" fmla="*/ 527050 w 1269669"/>
              <a:gd name="connsiteY20" fmla="*/ 2090065 h 2373614"/>
              <a:gd name="connsiteX21" fmla="*/ 538163 w 1269669"/>
              <a:gd name="connsiteY21" fmla="*/ 2056727 h 2373614"/>
              <a:gd name="connsiteX22" fmla="*/ 547688 w 1269669"/>
              <a:gd name="connsiteY22" fmla="*/ 1993227 h 2373614"/>
              <a:gd name="connsiteX23" fmla="*/ 574675 w 1269669"/>
              <a:gd name="connsiteY23" fmla="*/ 1996402 h 2373614"/>
              <a:gd name="connsiteX24" fmla="*/ 593725 w 1269669"/>
              <a:gd name="connsiteY24" fmla="*/ 1878927 h 2373614"/>
              <a:gd name="connsiteX25" fmla="*/ 590550 w 1269669"/>
              <a:gd name="connsiteY25" fmla="*/ 1550315 h 2373614"/>
              <a:gd name="connsiteX26" fmla="*/ 625475 w 1269669"/>
              <a:gd name="connsiteY26" fmla="*/ 1039140 h 2373614"/>
              <a:gd name="connsiteX27" fmla="*/ 652462 w 1269669"/>
              <a:gd name="connsiteY27" fmla="*/ 1045490 h 2373614"/>
              <a:gd name="connsiteX28" fmla="*/ 661987 w 1269669"/>
              <a:gd name="connsiteY28" fmla="*/ 893090 h 2373614"/>
              <a:gd name="connsiteX29" fmla="*/ 681036 w 1269669"/>
              <a:gd name="connsiteY29" fmla="*/ 1223290 h 2373614"/>
              <a:gd name="connsiteX30" fmla="*/ 681036 w 1269669"/>
              <a:gd name="connsiteY30" fmla="*/ 1223290 h 2373614"/>
              <a:gd name="connsiteX31" fmla="*/ 719135 w 1269669"/>
              <a:gd name="connsiteY31" fmla="*/ 923252 h 2373614"/>
              <a:gd name="connsiteX32" fmla="*/ 731835 w 1269669"/>
              <a:gd name="connsiteY32" fmla="*/ 1267740 h 2373614"/>
              <a:gd name="connsiteX33" fmla="*/ 784223 w 1269669"/>
              <a:gd name="connsiteY33" fmla="*/ 1247103 h 2373614"/>
              <a:gd name="connsiteX34" fmla="*/ 806448 w 1269669"/>
              <a:gd name="connsiteY34" fmla="*/ 1690015 h 2373614"/>
              <a:gd name="connsiteX35" fmla="*/ 835021 w 1269669"/>
              <a:gd name="connsiteY35" fmla="*/ 1678902 h 2373614"/>
              <a:gd name="connsiteX36" fmla="*/ 836609 w 1269669"/>
              <a:gd name="connsiteY36" fmla="*/ 1869402 h 2373614"/>
              <a:gd name="connsiteX37" fmla="*/ 862008 w 1269669"/>
              <a:gd name="connsiteY37" fmla="*/ 1850352 h 2373614"/>
              <a:gd name="connsiteX38" fmla="*/ 865183 w 1269669"/>
              <a:gd name="connsiteY38" fmla="*/ 1907502 h 2373614"/>
              <a:gd name="connsiteX39" fmla="*/ 892169 w 1269669"/>
              <a:gd name="connsiteY39" fmla="*/ 1702715 h 2373614"/>
              <a:gd name="connsiteX40" fmla="*/ 912807 w 1269669"/>
              <a:gd name="connsiteY40" fmla="*/ 1669377 h 2373614"/>
              <a:gd name="connsiteX41" fmla="*/ 912807 w 1269669"/>
              <a:gd name="connsiteY41" fmla="*/ 1624927 h 2373614"/>
              <a:gd name="connsiteX42" fmla="*/ 949318 w 1269669"/>
              <a:gd name="connsiteY42" fmla="*/ 1601115 h 2373614"/>
              <a:gd name="connsiteX43" fmla="*/ 941380 w 1269669"/>
              <a:gd name="connsiteY43" fmla="*/ 1526502 h 2373614"/>
              <a:gd name="connsiteX44" fmla="*/ 1019169 w 1269669"/>
              <a:gd name="connsiteY44" fmla="*/ 104102 h 2373614"/>
              <a:gd name="connsiteX45" fmla="*/ 1031869 w 1269669"/>
              <a:gd name="connsiteY45" fmla="*/ 277669 h 2373614"/>
              <a:gd name="connsiteX46" fmla="*/ 1053036 w 1269669"/>
              <a:gd name="connsiteY46" fmla="*/ 2502 h 2373614"/>
              <a:gd name="connsiteX47" fmla="*/ 1074202 w 1269669"/>
              <a:gd name="connsiteY47" fmla="*/ 574002 h 2373614"/>
              <a:gd name="connsiteX48" fmla="*/ 1103833 w 1269669"/>
              <a:gd name="connsiteY48" fmla="*/ 78702 h 2373614"/>
              <a:gd name="connsiteX49" fmla="*/ 1137701 w 1269669"/>
              <a:gd name="connsiteY49" fmla="*/ 146435 h 2373614"/>
              <a:gd name="connsiteX50" fmla="*/ 1167333 w 1269669"/>
              <a:gd name="connsiteY50" fmla="*/ 451236 h 2373614"/>
              <a:gd name="connsiteX51" fmla="*/ 1188500 w 1269669"/>
              <a:gd name="connsiteY51" fmla="*/ 336935 h 2373614"/>
              <a:gd name="connsiteX52" fmla="*/ 1218132 w 1269669"/>
              <a:gd name="connsiteY52" fmla="*/ 557068 h 2373614"/>
              <a:gd name="connsiteX53" fmla="*/ 1264699 w 1269669"/>
              <a:gd name="connsiteY53" fmla="*/ 544368 h 2373614"/>
              <a:gd name="connsiteX54" fmla="*/ 1268932 w 1269669"/>
              <a:gd name="connsiteY54" fmla="*/ 527435 h 2373614"/>
              <a:gd name="connsiteX0" fmla="*/ 0 w 1273165"/>
              <a:gd name="connsiteY0" fmla="*/ 2144040 h 2373614"/>
              <a:gd name="connsiteX1" fmla="*/ 46038 w 1273165"/>
              <a:gd name="connsiteY1" fmla="*/ 2177377 h 2373614"/>
              <a:gd name="connsiteX2" fmla="*/ 65088 w 1273165"/>
              <a:gd name="connsiteY2" fmla="*/ 2202777 h 2373614"/>
              <a:gd name="connsiteX3" fmla="*/ 80963 w 1273165"/>
              <a:gd name="connsiteY3" fmla="*/ 2212302 h 2373614"/>
              <a:gd name="connsiteX4" fmla="*/ 88900 w 1273165"/>
              <a:gd name="connsiteY4" fmla="*/ 2207540 h 2373614"/>
              <a:gd name="connsiteX5" fmla="*/ 117475 w 1273165"/>
              <a:gd name="connsiteY5" fmla="*/ 2232940 h 2373614"/>
              <a:gd name="connsiteX6" fmla="*/ 146050 w 1273165"/>
              <a:gd name="connsiteY6" fmla="*/ 2213890 h 2373614"/>
              <a:gd name="connsiteX7" fmla="*/ 180975 w 1273165"/>
              <a:gd name="connsiteY7" fmla="*/ 2298027 h 2373614"/>
              <a:gd name="connsiteX8" fmla="*/ 200025 w 1273165"/>
              <a:gd name="connsiteY8" fmla="*/ 2301202 h 2373614"/>
              <a:gd name="connsiteX9" fmla="*/ 223838 w 1273165"/>
              <a:gd name="connsiteY9" fmla="*/ 2256752 h 2373614"/>
              <a:gd name="connsiteX10" fmla="*/ 246063 w 1273165"/>
              <a:gd name="connsiteY10" fmla="*/ 2313902 h 2373614"/>
              <a:gd name="connsiteX11" fmla="*/ 290513 w 1273165"/>
              <a:gd name="connsiteY11" fmla="*/ 2215477 h 2373614"/>
              <a:gd name="connsiteX12" fmla="*/ 330200 w 1273165"/>
              <a:gd name="connsiteY12" fmla="*/ 2369465 h 2373614"/>
              <a:gd name="connsiteX13" fmla="*/ 360363 w 1273165"/>
              <a:gd name="connsiteY13" fmla="*/ 2328190 h 2373614"/>
              <a:gd name="connsiteX14" fmla="*/ 374650 w 1273165"/>
              <a:gd name="connsiteY14" fmla="*/ 2312315 h 2373614"/>
              <a:gd name="connsiteX15" fmla="*/ 377825 w 1273165"/>
              <a:gd name="connsiteY15" fmla="*/ 2083715 h 2373614"/>
              <a:gd name="connsiteX16" fmla="*/ 400050 w 1273165"/>
              <a:gd name="connsiteY16" fmla="*/ 2144040 h 2373614"/>
              <a:gd name="connsiteX17" fmla="*/ 455613 w 1273165"/>
              <a:gd name="connsiteY17" fmla="*/ 1728115 h 2373614"/>
              <a:gd name="connsiteX18" fmla="*/ 476250 w 1273165"/>
              <a:gd name="connsiteY18" fmla="*/ 1785265 h 2373614"/>
              <a:gd name="connsiteX19" fmla="*/ 501650 w 1273165"/>
              <a:gd name="connsiteY19" fmla="*/ 2044027 h 2373614"/>
              <a:gd name="connsiteX20" fmla="*/ 527050 w 1273165"/>
              <a:gd name="connsiteY20" fmla="*/ 2090065 h 2373614"/>
              <a:gd name="connsiteX21" fmla="*/ 538163 w 1273165"/>
              <a:gd name="connsiteY21" fmla="*/ 2056727 h 2373614"/>
              <a:gd name="connsiteX22" fmla="*/ 547688 w 1273165"/>
              <a:gd name="connsiteY22" fmla="*/ 1993227 h 2373614"/>
              <a:gd name="connsiteX23" fmla="*/ 574675 w 1273165"/>
              <a:gd name="connsiteY23" fmla="*/ 1996402 h 2373614"/>
              <a:gd name="connsiteX24" fmla="*/ 593725 w 1273165"/>
              <a:gd name="connsiteY24" fmla="*/ 1878927 h 2373614"/>
              <a:gd name="connsiteX25" fmla="*/ 590550 w 1273165"/>
              <a:gd name="connsiteY25" fmla="*/ 1550315 h 2373614"/>
              <a:gd name="connsiteX26" fmla="*/ 625475 w 1273165"/>
              <a:gd name="connsiteY26" fmla="*/ 1039140 h 2373614"/>
              <a:gd name="connsiteX27" fmla="*/ 652462 w 1273165"/>
              <a:gd name="connsiteY27" fmla="*/ 1045490 h 2373614"/>
              <a:gd name="connsiteX28" fmla="*/ 661987 w 1273165"/>
              <a:gd name="connsiteY28" fmla="*/ 893090 h 2373614"/>
              <a:gd name="connsiteX29" fmla="*/ 681036 w 1273165"/>
              <a:gd name="connsiteY29" fmla="*/ 1223290 h 2373614"/>
              <a:gd name="connsiteX30" fmla="*/ 681036 w 1273165"/>
              <a:gd name="connsiteY30" fmla="*/ 1223290 h 2373614"/>
              <a:gd name="connsiteX31" fmla="*/ 719135 w 1273165"/>
              <a:gd name="connsiteY31" fmla="*/ 923252 h 2373614"/>
              <a:gd name="connsiteX32" fmla="*/ 731835 w 1273165"/>
              <a:gd name="connsiteY32" fmla="*/ 1267740 h 2373614"/>
              <a:gd name="connsiteX33" fmla="*/ 784223 w 1273165"/>
              <a:gd name="connsiteY33" fmla="*/ 1247103 h 2373614"/>
              <a:gd name="connsiteX34" fmla="*/ 806448 w 1273165"/>
              <a:gd name="connsiteY34" fmla="*/ 1690015 h 2373614"/>
              <a:gd name="connsiteX35" fmla="*/ 835021 w 1273165"/>
              <a:gd name="connsiteY35" fmla="*/ 1678902 h 2373614"/>
              <a:gd name="connsiteX36" fmla="*/ 836609 w 1273165"/>
              <a:gd name="connsiteY36" fmla="*/ 1869402 h 2373614"/>
              <a:gd name="connsiteX37" fmla="*/ 862008 w 1273165"/>
              <a:gd name="connsiteY37" fmla="*/ 1850352 h 2373614"/>
              <a:gd name="connsiteX38" fmla="*/ 865183 w 1273165"/>
              <a:gd name="connsiteY38" fmla="*/ 1907502 h 2373614"/>
              <a:gd name="connsiteX39" fmla="*/ 892169 w 1273165"/>
              <a:gd name="connsiteY39" fmla="*/ 1702715 h 2373614"/>
              <a:gd name="connsiteX40" fmla="*/ 912807 w 1273165"/>
              <a:gd name="connsiteY40" fmla="*/ 1669377 h 2373614"/>
              <a:gd name="connsiteX41" fmla="*/ 912807 w 1273165"/>
              <a:gd name="connsiteY41" fmla="*/ 1624927 h 2373614"/>
              <a:gd name="connsiteX42" fmla="*/ 949318 w 1273165"/>
              <a:gd name="connsiteY42" fmla="*/ 1601115 h 2373614"/>
              <a:gd name="connsiteX43" fmla="*/ 941380 w 1273165"/>
              <a:gd name="connsiteY43" fmla="*/ 1526502 h 2373614"/>
              <a:gd name="connsiteX44" fmla="*/ 1019169 w 1273165"/>
              <a:gd name="connsiteY44" fmla="*/ 104102 h 2373614"/>
              <a:gd name="connsiteX45" fmla="*/ 1031869 w 1273165"/>
              <a:gd name="connsiteY45" fmla="*/ 277669 h 2373614"/>
              <a:gd name="connsiteX46" fmla="*/ 1053036 w 1273165"/>
              <a:gd name="connsiteY46" fmla="*/ 2502 h 2373614"/>
              <a:gd name="connsiteX47" fmla="*/ 1074202 w 1273165"/>
              <a:gd name="connsiteY47" fmla="*/ 574002 h 2373614"/>
              <a:gd name="connsiteX48" fmla="*/ 1103833 w 1273165"/>
              <a:gd name="connsiteY48" fmla="*/ 78702 h 2373614"/>
              <a:gd name="connsiteX49" fmla="*/ 1137701 w 1273165"/>
              <a:gd name="connsiteY49" fmla="*/ 146435 h 2373614"/>
              <a:gd name="connsiteX50" fmla="*/ 1167333 w 1273165"/>
              <a:gd name="connsiteY50" fmla="*/ 451236 h 2373614"/>
              <a:gd name="connsiteX51" fmla="*/ 1188500 w 1273165"/>
              <a:gd name="connsiteY51" fmla="*/ 336935 h 2373614"/>
              <a:gd name="connsiteX52" fmla="*/ 1218132 w 1273165"/>
              <a:gd name="connsiteY52" fmla="*/ 557068 h 2373614"/>
              <a:gd name="connsiteX53" fmla="*/ 1264699 w 1273165"/>
              <a:gd name="connsiteY53" fmla="*/ 544368 h 2373614"/>
              <a:gd name="connsiteX54" fmla="*/ 1273165 w 1273165"/>
              <a:gd name="connsiteY54" fmla="*/ 692535 h 2373614"/>
              <a:gd name="connsiteX0" fmla="*/ 0 w 1273247"/>
              <a:gd name="connsiteY0" fmla="*/ 2144040 h 2373614"/>
              <a:gd name="connsiteX1" fmla="*/ 46038 w 1273247"/>
              <a:gd name="connsiteY1" fmla="*/ 2177377 h 2373614"/>
              <a:gd name="connsiteX2" fmla="*/ 65088 w 1273247"/>
              <a:gd name="connsiteY2" fmla="*/ 2202777 h 2373614"/>
              <a:gd name="connsiteX3" fmla="*/ 80963 w 1273247"/>
              <a:gd name="connsiteY3" fmla="*/ 2212302 h 2373614"/>
              <a:gd name="connsiteX4" fmla="*/ 88900 w 1273247"/>
              <a:gd name="connsiteY4" fmla="*/ 2207540 h 2373614"/>
              <a:gd name="connsiteX5" fmla="*/ 117475 w 1273247"/>
              <a:gd name="connsiteY5" fmla="*/ 2232940 h 2373614"/>
              <a:gd name="connsiteX6" fmla="*/ 146050 w 1273247"/>
              <a:gd name="connsiteY6" fmla="*/ 2213890 h 2373614"/>
              <a:gd name="connsiteX7" fmla="*/ 180975 w 1273247"/>
              <a:gd name="connsiteY7" fmla="*/ 2298027 h 2373614"/>
              <a:gd name="connsiteX8" fmla="*/ 200025 w 1273247"/>
              <a:gd name="connsiteY8" fmla="*/ 2301202 h 2373614"/>
              <a:gd name="connsiteX9" fmla="*/ 223838 w 1273247"/>
              <a:gd name="connsiteY9" fmla="*/ 2256752 h 2373614"/>
              <a:gd name="connsiteX10" fmla="*/ 246063 w 1273247"/>
              <a:gd name="connsiteY10" fmla="*/ 2313902 h 2373614"/>
              <a:gd name="connsiteX11" fmla="*/ 290513 w 1273247"/>
              <a:gd name="connsiteY11" fmla="*/ 2215477 h 2373614"/>
              <a:gd name="connsiteX12" fmla="*/ 330200 w 1273247"/>
              <a:gd name="connsiteY12" fmla="*/ 2369465 h 2373614"/>
              <a:gd name="connsiteX13" fmla="*/ 360363 w 1273247"/>
              <a:gd name="connsiteY13" fmla="*/ 2328190 h 2373614"/>
              <a:gd name="connsiteX14" fmla="*/ 374650 w 1273247"/>
              <a:gd name="connsiteY14" fmla="*/ 2312315 h 2373614"/>
              <a:gd name="connsiteX15" fmla="*/ 377825 w 1273247"/>
              <a:gd name="connsiteY15" fmla="*/ 2083715 h 2373614"/>
              <a:gd name="connsiteX16" fmla="*/ 400050 w 1273247"/>
              <a:gd name="connsiteY16" fmla="*/ 2144040 h 2373614"/>
              <a:gd name="connsiteX17" fmla="*/ 455613 w 1273247"/>
              <a:gd name="connsiteY17" fmla="*/ 1728115 h 2373614"/>
              <a:gd name="connsiteX18" fmla="*/ 476250 w 1273247"/>
              <a:gd name="connsiteY18" fmla="*/ 1785265 h 2373614"/>
              <a:gd name="connsiteX19" fmla="*/ 501650 w 1273247"/>
              <a:gd name="connsiteY19" fmla="*/ 2044027 h 2373614"/>
              <a:gd name="connsiteX20" fmla="*/ 527050 w 1273247"/>
              <a:gd name="connsiteY20" fmla="*/ 2090065 h 2373614"/>
              <a:gd name="connsiteX21" fmla="*/ 538163 w 1273247"/>
              <a:gd name="connsiteY21" fmla="*/ 2056727 h 2373614"/>
              <a:gd name="connsiteX22" fmla="*/ 547688 w 1273247"/>
              <a:gd name="connsiteY22" fmla="*/ 1993227 h 2373614"/>
              <a:gd name="connsiteX23" fmla="*/ 574675 w 1273247"/>
              <a:gd name="connsiteY23" fmla="*/ 1996402 h 2373614"/>
              <a:gd name="connsiteX24" fmla="*/ 593725 w 1273247"/>
              <a:gd name="connsiteY24" fmla="*/ 1878927 h 2373614"/>
              <a:gd name="connsiteX25" fmla="*/ 590550 w 1273247"/>
              <a:gd name="connsiteY25" fmla="*/ 1550315 h 2373614"/>
              <a:gd name="connsiteX26" fmla="*/ 625475 w 1273247"/>
              <a:gd name="connsiteY26" fmla="*/ 1039140 h 2373614"/>
              <a:gd name="connsiteX27" fmla="*/ 652462 w 1273247"/>
              <a:gd name="connsiteY27" fmla="*/ 1045490 h 2373614"/>
              <a:gd name="connsiteX28" fmla="*/ 661987 w 1273247"/>
              <a:gd name="connsiteY28" fmla="*/ 893090 h 2373614"/>
              <a:gd name="connsiteX29" fmla="*/ 681036 w 1273247"/>
              <a:gd name="connsiteY29" fmla="*/ 1223290 h 2373614"/>
              <a:gd name="connsiteX30" fmla="*/ 681036 w 1273247"/>
              <a:gd name="connsiteY30" fmla="*/ 1223290 h 2373614"/>
              <a:gd name="connsiteX31" fmla="*/ 719135 w 1273247"/>
              <a:gd name="connsiteY31" fmla="*/ 923252 h 2373614"/>
              <a:gd name="connsiteX32" fmla="*/ 731835 w 1273247"/>
              <a:gd name="connsiteY32" fmla="*/ 1267740 h 2373614"/>
              <a:gd name="connsiteX33" fmla="*/ 784223 w 1273247"/>
              <a:gd name="connsiteY33" fmla="*/ 1247103 h 2373614"/>
              <a:gd name="connsiteX34" fmla="*/ 806448 w 1273247"/>
              <a:gd name="connsiteY34" fmla="*/ 1690015 h 2373614"/>
              <a:gd name="connsiteX35" fmla="*/ 835021 w 1273247"/>
              <a:gd name="connsiteY35" fmla="*/ 1678902 h 2373614"/>
              <a:gd name="connsiteX36" fmla="*/ 836609 w 1273247"/>
              <a:gd name="connsiteY36" fmla="*/ 1869402 h 2373614"/>
              <a:gd name="connsiteX37" fmla="*/ 862008 w 1273247"/>
              <a:gd name="connsiteY37" fmla="*/ 1850352 h 2373614"/>
              <a:gd name="connsiteX38" fmla="*/ 865183 w 1273247"/>
              <a:gd name="connsiteY38" fmla="*/ 1907502 h 2373614"/>
              <a:gd name="connsiteX39" fmla="*/ 892169 w 1273247"/>
              <a:gd name="connsiteY39" fmla="*/ 1702715 h 2373614"/>
              <a:gd name="connsiteX40" fmla="*/ 912807 w 1273247"/>
              <a:gd name="connsiteY40" fmla="*/ 1669377 h 2373614"/>
              <a:gd name="connsiteX41" fmla="*/ 912807 w 1273247"/>
              <a:gd name="connsiteY41" fmla="*/ 1624927 h 2373614"/>
              <a:gd name="connsiteX42" fmla="*/ 949318 w 1273247"/>
              <a:gd name="connsiteY42" fmla="*/ 1601115 h 2373614"/>
              <a:gd name="connsiteX43" fmla="*/ 941380 w 1273247"/>
              <a:gd name="connsiteY43" fmla="*/ 1526502 h 2373614"/>
              <a:gd name="connsiteX44" fmla="*/ 1019169 w 1273247"/>
              <a:gd name="connsiteY44" fmla="*/ 104102 h 2373614"/>
              <a:gd name="connsiteX45" fmla="*/ 1031869 w 1273247"/>
              <a:gd name="connsiteY45" fmla="*/ 277669 h 2373614"/>
              <a:gd name="connsiteX46" fmla="*/ 1053036 w 1273247"/>
              <a:gd name="connsiteY46" fmla="*/ 2502 h 2373614"/>
              <a:gd name="connsiteX47" fmla="*/ 1074202 w 1273247"/>
              <a:gd name="connsiteY47" fmla="*/ 574002 h 2373614"/>
              <a:gd name="connsiteX48" fmla="*/ 1103833 w 1273247"/>
              <a:gd name="connsiteY48" fmla="*/ 78702 h 2373614"/>
              <a:gd name="connsiteX49" fmla="*/ 1137701 w 1273247"/>
              <a:gd name="connsiteY49" fmla="*/ 146435 h 2373614"/>
              <a:gd name="connsiteX50" fmla="*/ 1167333 w 1273247"/>
              <a:gd name="connsiteY50" fmla="*/ 451236 h 2373614"/>
              <a:gd name="connsiteX51" fmla="*/ 1188500 w 1273247"/>
              <a:gd name="connsiteY51" fmla="*/ 336935 h 2373614"/>
              <a:gd name="connsiteX52" fmla="*/ 1218132 w 1273247"/>
              <a:gd name="connsiteY52" fmla="*/ 557068 h 2373614"/>
              <a:gd name="connsiteX53" fmla="*/ 1264699 w 1273247"/>
              <a:gd name="connsiteY53" fmla="*/ 544368 h 2373614"/>
              <a:gd name="connsiteX54" fmla="*/ 1273165 w 1273247"/>
              <a:gd name="connsiteY54" fmla="*/ 692535 h 2373614"/>
              <a:gd name="connsiteX55" fmla="*/ 1268932 w 1273247"/>
              <a:gd name="connsiteY55" fmla="*/ 688302 h 2373614"/>
              <a:gd name="connsiteX0" fmla="*/ 0 w 1302818"/>
              <a:gd name="connsiteY0" fmla="*/ 2144040 h 2373614"/>
              <a:gd name="connsiteX1" fmla="*/ 46038 w 1302818"/>
              <a:gd name="connsiteY1" fmla="*/ 2177377 h 2373614"/>
              <a:gd name="connsiteX2" fmla="*/ 65088 w 1302818"/>
              <a:gd name="connsiteY2" fmla="*/ 2202777 h 2373614"/>
              <a:gd name="connsiteX3" fmla="*/ 80963 w 1302818"/>
              <a:gd name="connsiteY3" fmla="*/ 2212302 h 2373614"/>
              <a:gd name="connsiteX4" fmla="*/ 88900 w 1302818"/>
              <a:gd name="connsiteY4" fmla="*/ 2207540 h 2373614"/>
              <a:gd name="connsiteX5" fmla="*/ 117475 w 1302818"/>
              <a:gd name="connsiteY5" fmla="*/ 2232940 h 2373614"/>
              <a:gd name="connsiteX6" fmla="*/ 146050 w 1302818"/>
              <a:gd name="connsiteY6" fmla="*/ 2213890 h 2373614"/>
              <a:gd name="connsiteX7" fmla="*/ 180975 w 1302818"/>
              <a:gd name="connsiteY7" fmla="*/ 2298027 h 2373614"/>
              <a:gd name="connsiteX8" fmla="*/ 200025 w 1302818"/>
              <a:gd name="connsiteY8" fmla="*/ 2301202 h 2373614"/>
              <a:gd name="connsiteX9" fmla="*/ 223838 w 1302818"/>
              <a:gd name="connsiteY9" fmla="*/ 2256752 h 2373614"/>
              <a:gd name="connsiteX10" fmla="*/ 246063 w 1302818"/>
              <a:gd name="connsiteY10" fmla="*/ 2313902 h 2373614"/>
              <a:gd name="connsiteX11" fmla="*/ 290513 w 1302818"/>
              <a:gd name="connsiteY11" fmla="*/ 2215477 h 2373614"/>
              <a:gd name="connsiteX12" fmla="*/ 330200 w 1302818"/>
              <a:gd name="connsiteY12" fmla="*/ 2369465 h 2373614"/>
              <a:gd name="connsiteX13" fmla="*/ 360363 w 1302818"/>
              <a:gd name="connsiteY13" fmla="*/ 2328190 h 2373614"/>
              <a:gd name="connsiteX14" fmla="*/ 374650 w 1302818"/>
              <a:gd name="connsiteY14" fmla="*/ 2312315 h 2373614"/>
              <a:gd name="connsiteX15" fmla="*/ 377825 w 1302818"/>
              <a:gd name="connsiteY15" fmla="*/ 2083715 h 2373614"/>
              <a:gd name="connsiteX16" fmla="*/ 400050 w 1302818"/>
              <a:gd name="connsiteY16" fmla="*/ 2144040 h 2373614"/>
              <a:gd name="connsiteX17" fmla="*/ 455613 w 1302818"/>
              <a:gd name="connsiteY17" fmla="*/ 1728115 h 2373614"/>
              <a:gd name="connsiteX18" fmla="*/ 476250 w 1302818"/>
              <a:gd name="connsiteY18" fmla="*/ 1785265 h 2373614"/>
              <a:gd name="connsiteX19" fmla="*/ 501650 w 1302818"/>
              <a:gd name="connsiteY19" fmla="*/ 2044027 h 2373614"/>
              <a:gd name="connsiteX20" fmla="*/ 527050 w 1302818"/>
              <a:gd name="connsiteY20" fmla="*/ 2090065 h 2373614"/>
              <a:gd name="connsiteX21" fmla="*/ 538163 w 1302818"/>
              <a:gd name="connsiteY21" fmla="*/ 2056727 h 2373614"/>
              <a:gd name="connsiteX22" fmla="*/ 547688 w 1302818"/>
              <a:gd name="connsiteY22" fmla="*/ 1993227 h 2373614"/>
              <a:gd name="connsiteX23" fmla="*/ 574675 w 1302818"/>
              <a:gd name="connsiteY23" fmla="*/ 1996402 h 2373614"/>
              <a:gd name="connsiteX24" fmla="*/ 593725 w 1302818"/>
              <a:gd name="connsiteY24" fmla="*/ 1878927 h 2373614"/>
              <a:gd name="connsiteX25" fmla="*/ 590550 w 1302818"/>
              <a:gd name="connsiteY25" fmla="*/ 1550315 h 2373614"/>
              <a:gd name="connsiteX26" fmla="*/ 625475 w 1302818"/>
              <a:gd name="connsiteY26" fmla="*/ 1039140 h 2373614"/>
              <a:gd name="connsiteX27" fmla="*/ 652462 w 1302818"/>
              <a:gd name="connsiteY27" fmla="*/ 1045490 h 2373614"/>
              <a:gd name="connsiteX28" fmla="*/ 661987 w 1302818"/>
              <a:gd name="connsiteY28" fmla="*/ 893090 h 2373614"/>
              <a:gd name="connsiteX29" fmla="*/ 681036 w 1302818"/>
              <a:gd name="connsiteY29" fmla="*/ 1223290 h 2373614"/>
              <a:gd name="connsiteX30" fmla="*/ 681036 w 1302818"/>
              <a:gd name="connsiteY30" fmla="*/ 1223290 h 2373614"/>
              <a:gd name="connsiteX31" fmla="*/ 719135 w 1302818"/>
              <a:gd name="connsiteY31" fmla="*/ 923252 h 2373614"/>
              <a:gd name="connsiteX32" fmla="*/ 731835 w 1302818"/>
              <a:gd name="connsiteY32" fmla="*/ 1267740 h 2373614"/>
              <a:gd name="connsiteX33" fmla="*/ 784223 w 1302818"/>
              <a:gd name="connsiteY33" fmla="*/ 1247103 h 2373614"/>
              <a:gd name="connsiteX34" fmla="*/ 806448 w 1302818"/>
              <a:gd name="connsiteY34" fmla="*/ 1690015 h 2373614"/>
              <a:gd name="connsiteX35" fmla="*/ 835021 w 1302818"/>
              <a:gd name="connsiteY35" fmla="*/ 1678902 h 2373614"/>
              <a:gd name="connsiteX36" fmla="*/ 836609 w 1302818"/>
              <a:gd name="connsiteY36" fmla="*/ 1869402 h 2373614"/>
              <a:gd name="connsiteX37" fmla="*/ 862008 w 1302818"/>
              <a:gd name="connsiteY37" fmla="*/ 1850352 h 2373614"/>
              <a:gd name="connsiteX38" fmla="*/ 865183 w 1302818"/>
              <a:gd name="connsiteY38" fmla="*/ 1907502 h 2373614"/>
              <a:gd name="connsiteX39" fmla="*/ 892169 w 1302818"/>
              <a:gd name="connsiteY39" fmla="*/ 1702715 h 2373614"/>
              <a:gd name="connsiteX40" fmla="*/ 912807 w 1302818"/>
              <a:gd name="connsiteY40" fmla="*/ 1669377 h 2373614"/>
              <a:gd name="connsiteX41" fmla="*/ 912807 w 1302818"/>
              <a:gd name="connsiteY41" fmla="*/ 1624927 h 2373614"/>
              <a:gd name="connsiteX42" fmla="*/ 949318 w 1302818"/>
              <a:gd name="connsiteY42" fmla="*/ 1601115 h 2373614"/>
              <a:gd name="connsiteX43" fmla="*/ 941380 w 1302818"/>
              <a:gd name="connsiteY43" fmla="*/ 1526502 h 2373614"/>
              <a:gd name="connsiteX44" fmla="*/ 1019169 w 1302818"/>
              <a:gd name="connsiteY44" fmla="*/ 104102 h 2373614"/>
              <a:gd name="connsiteX45" fmla="*/ 1031869 w 1302818"/>
              <a:gd name="connsiteY45" fmla="*/ 277669 h 2373614"/>
              <a:gd name="connsiteX46" fmla="*/ 1053036 w 1302818"/>
              <a:gd name="connsiteY46" fmla="*/ 2502 h 2373614"/>
              <a:gd name="connsiteX47" fmla="*/ 1074202 w 1302818"/>
              <a:gd name="connsiteY47" fmla="*/ 574002 h 2373614"/>
              <a:gd name="connsiteX48" fmla="*/ 1103833 w 1302818"/>
              <a:gd name="connsiteY48" fmla="*/ 78702 h 2373614"/>
              <a:gd name="connsiteX49" fmla="*/ 1137701 w 1302818"/>
              <a:gd name="connsiteY49" fmla="*/ 146435 h 2373614"/>
              <a:gd name="connsiteX50" fmla="*/ 1167333 w 1302818"/>
              <a:gd name="connsiteY50" fmla="*/ 451236 h 2373614"/>
              <a:gd name="connsiteX51" fmla="*/ 1188500 w 1302818"/>
              <a:gd name="connsiteY51" fmla="*/ 336935 h 2373614"/>
              <a:gd name="connsiteX52" fmla="*/ 1218132 w 1302818"/>
              <a:gd name="connsiteY52" fmla="*/ 557068 h 2373614"/>
              <a:gd name="connsiteX53" fmla="*/ 1264699 w 1302818"/>
              <a:gd name="connsiteY53" fmla="*/ 544368 h 2373614"/>
              <a:gd name="connsiteX54" fmla="*/ 1273165 w 1302818"/>
              <a:gd name="connsiteY54" fmla="*/ 692535 h 2373614"/>
              <a:gd name="connsiteX55" fmla="*/ 1302799 w 1302818"/>
              <a:gd name="connsiteY55" fmla="*/ 624802 h 2373614"/>
              <a:gd name="connsiteX0" fmla="*/ 0 w 1304993"/>
              <a:gd name="connsiteY0" fmla="*/ 2144040 h 2373614"/>
              <a:gd name="connsiteX1" fmla="*/ 46038 w 1304993"/>
              <a:gd name="connsiteY1" fmla="*/ 2177377 h 2373614"/>
              <a:gd name="connsiteX2" fmla="*/ 65088 w 1304993"/>
              <a:gd name="connsiteY2" fmla="*/ 2202777 h 2373614"/>
              <a:gd name="connsiteX3" fmla="*/ 80963 w 1304993"/>
              <a:gd name="connsiteY3" fmla="*/ 2212302 h 2373614"/>
              <a:gd name="connsiteX4" fmla="*/ 88900 w 1304993"/>
              <a:gd name="connsiteY4" fmla="*/ 2207540 h 2373614"/>
              <a:gd name="connsiteX5" fmla="*/ 117475 w 1304993"/>
              <a:gd name="connsiteY5" fmla="*/ 2232940 h 2373614"/>
              <a:gd name="connsiteX6" fmla="*/ 146050 w 1304993"/>
              <a:gd name="connsiteY6" fmla="*/ 2213890 h 2373614"/>
              <a:gd name="connsiteX7" fmla="*/ 180975 w 1304993"/>
              <a:gd name="connsiteY7" fmla="*/ 2298027 h 2373614"/>
              <a:gd name="connsiteX8" fmla="*/ 200025 w 1304993"/>
              <a:gd name="connsiteY8" fmla="*/ 2301202 h 2373614"/>
              <a:gd name="connsiteX9" fmla="*/ 223838 w 1304993"/>
              <a:gd name="connsiteY9" fmla="*/ 2256752 h 2373614"/>
              <a:gd name="connsiteX10" fmla="*/ 246063 w 1304993"/>
              <a:gd name="connsiteY10" fmla="*/ 2313902 h 2373614"/>
              <a:gd name="connsiteX11" fmla="*/ 290513 w 1304993"/>
              <a:gd name="connsiteY11" fmla="*/ 2215477 h 2373614"/>
              <a:gd name="connsiteX12" fmla="*/ 330200 w 1304993"/>
              <a:gd name="connsiteY12" fmla="*/ 2369465 h 2373614"/>
              <a:gd name="connsiteX13" fmla="*/ 360363 w 1304993"/>
              <a:gd name="connsiteY13" fmla="*/ 2328190 h 2373614"/>
              <a:gd name="connsiteX14" fmla="*/ 374650 w 1304993"/>
              <a:gd name="connsiteY14" fmla="*/ 2312315 h 2373614"/>
              <a:gd name="connsiteX15" fmla="*/ 377825 w 1304993"/>
              <a:gd name="connsiteY15" fmla="*/ 2083715 h 2373614"/>
              <a:gd name="connsiteX16" fmla="*/ 400050 w 1304993"/>
              <a:gd name="connsiteY16" fmla="*/ 2144040 h 2373614"/>
              <a:gd name="connsiteX17" fmla="*/ 455613 w 1304993"/>
              <a:gd name="connsiteY17" fmla="*/ 1728115 h 2373614"/>
              <a:gd name="connsiteX18" fmla="*/ 476250 w 1304993"/>
              <a:gd name="connsiteY18" fmla="*/ 1785265 h 2373614"/>
              <a:gd name="connsiteX19" fmla="*/ 501650 w 1304993"/>
              <a:gd name="connsiteY19" fmla="*/ 2044027 h 2373614"/>
              <a:gd name="connsiteX20" fmla="*/ 527050 w 1304993"/>
              <a:gd name="connsiteY20" fmla="*/ 2090065 h 2373614"/>
              <a:gd name="connsiteX21" fmla="*/ 538163 w 1304993"/>
              <a:gd name="connsiteY21" fmla="*/ 2056727 h 2373614"/>
              <a:gd name="connsiteX22" fmla="*/ 547688 w 1304993"/>
              <a:gd name="connsiteY22" fmla="*/ 1993227 h 2373614"/>
              <a:gd name="connsiteX23" fmla="*/ 574675 w 1304993"/>
              <a:gd name="connsiteY23" fmla="*/ 1996402 h 2373614"/>
              <a:gd name="connsiteX24" fmla="*/ 593725 w 1304993"/>
              <a:gd name="connsiteY24" fmla="*/ 1878927 h 2373614"/>
              <a:gd name="connsiteX25" fmla="*/ 590550 w 1304993"/>
              <a:gd name="connsiteY25" fmla="*/ 1550315 h 2373614"/>
              <a:gd name="connsiteX26" fmla="*/ 625475 w 1304993"/>
              <a:gd name="connsiteY26" fmla="*/ 1039140 h 2373614"/>
              <a:gd name="connsiteX27" fmla="*/ 652462 w 1304993"/>
              <a:gd name="connsiteY27" fmla="*/ 1045490 h 2373614"/>
              <a:gd name="connsiteX28" fmla="*/ 661987 w 1304993"/>
              <a:gd name="connsiteY28" fmla="*/ 893090 h 2373614"/>
              <a:gd name="connsiteX29" fmla="*/ 681036 w 1304993"/>
              <a:gd name="connsiteY29" fmla="*/ 1223290 h 2373614"/>
              <a:gd name="connsiteX30" fmla="*/ 681036 w 1304993"/>
              <a:gd name="connsiteY30" fmla="*/ 1223290 h 2373614"/>
              <a:gd name="connsiteX31" fmla="*/ 719135 w 1304993"/>
              <a:gd name="connsiteY31" fmla="*/ 923252 h 2373614"/>
              <a:gd name="connsiteX32" fmla="*/ 731835 w 1304993"/>
              <a:gd name="connsiteY32" fmla="*/ 1267740 h 2373614"/>
              <a:gd name="connsiteX33" fmla="*/ 784223 w 1304993"/>
              <a:gd name="connsiteY33" fmla="*/ 1247103 h 2373614"/>
              <a:gd name="connsiteX34" fmla="*/ 806448 w 1304993"/>
              <a:gd name="connsiteY34" fmla="*/ 1690015 h 2373614"/>
              <a:gd name="connsiteX35" fmla="*/ 835021 w 1304993"/>
              <a:gd name="connsiteY35" fmla="*/ 1678902 h 2373614"/>
              <a:gd name="connsiteX36" fmla="*/ 836609 w 1304993"/>
              <a:gd name="connsiteY36" fmla="*/ 1869402 h 2373614"/>
              <a:gd name="connsiteX37" fmla="*/ 862008 w 1304993"/>
              <a:gd name="connsiteY37" fmla="*/ 1850352 h 2373614"/>
              <a:gd name="connsiteX38" fmla="*/ 865183 w 1304993"/>
              <a:gd name="connsiteY38" fmla="*/ 1907502 h 2373614"/>
              <a:gd name="connsiteX39" fmla="*/ 892169 w 1304993"/>
              <a:gd name="connsiteY39" fmla="*/ 1702715 h 2373614"/>
              <a:gd name="connsiteX40" fmla="*/ 912807 w 1304993"/>
              <a:gd name="connsiteY40" fmla="*/ 1669377 h 2373614"/>
              <a:gd name="connsiteX41" fmla="*/ 912807 w 1304993"/>
              <a:gd name="connsiteY41" fmla="*/ 1624927 h 2373614"/>
              <a:gd name="connsiteX42" fmla="*/ 949318 w 1304993"/>
              <a:gd name="connsiteY42" fmla="*/ 1601115 h 2373614"/>
              <a:gd name="connsiteX43" fmla="*/ 941380 w 1304993"/>
              <a:gd name="connsiteY43" fmla="*/ 1526502 h 2373614"/>
              <a:gd name="connsiteX44" fmla="*/ 1019169 w 1304993"/>
              <a:gd name="connsiteY44" fmla="*/ 104102 h 2373614"/>
              <a:gd name="connsiteX45" fmla="*/ 1031869 w 1304993"/>
              <a:gd name="connsiteY45" fmla="*/ 277669 h 2373614"/>
              <a:gd name="connsiteX46" fmla="*/ 1053036 w 1304993"/>
              <a:gd name="connsiteY46" fmla="*/ 2502 h 2373614"/>
              <a:gd name="connsiteX47" fmla="*/ 1074202 w 1304993"/>
              <a:gd name="connsiteY47" fmla="*/ 574002 h 2373614"/>
              <a:gd name="connsiteX48" fmla="*/ 1103833 w 1304993"/>
              <a:gd name="connsiteY48" fmla="*/ 78702 h 2373614"/>
              <a:gd name="connsiteX49" fmla="*/ 1137701 w 1304993"/>
              <a:gd name="connsiteY49" fmla="*/ 146435 h 2373614"/>
              <a:gd name="connsiteX50" fmla="*/ 1167333 w 1304993"/>
              <a:gd name="connsiteY50" fmla="*/ 451236 h 2373614"/>
              <a:gd name="connsiteX51" fmla="*/ 1188500 w 1304993"/>
              <a:gd name="connsiteY51" fmla="*/ 336935 h 2373614"/>
              <a:gd name="connsiteX52" fmla="*/ 1218132 w 1304993"/>
              <a:gd name="connsiteY52" fmla="*/ 557068 h 2373614"/>
              <a:gd name="connsiteX53" fmla="*/ 1264699 w 1304993"/>
              <a:gd name="connsiteY53" fmla="*/ 544368 h 2373614"/>
              <a:gd name="connsiteX54" fmla="*/ 1273165 w 1304993"/>
              <a:gd name="connsiteY54" fmla="*/ 692535 h 2373614"/>
              <a:gd name="connsiteX55" fmla="*/ 1302799 w 1304993"/>
              <a:gd name="connsiteY55" fmla="*/ 624802 h 2373614"/>
              <a:gd name="connsiteX56" fmla="*/ 1302797 w 1304993"/>
              <a:gd name="connsiteY56" fmla="*/ 629035 h 2373614"/>
              <a:gd name="connsiteX0" fmla="*/ 0 w 1303891"/>
              <a:gd name="connsiteY0" fmla="*/ 2144040 h 2373614"/>
              <a:gd name="connsiteX1" fmla="*/ 46038 w 1303891"/>
              <a:gd name="connsiteY1" fmla="*/ 2177377 h 2373614"/>
              <a:gd name="connsiteX2" fmla="*/ 65088 w 1303891"/>
              <a:gd name="connsiteY2" fmla="*/ 2202777 h 2373614"/>
              <a:gd name="connsiteX3" fmla="*/ 80963 w 1303891"/>
              <a:gd name="connsiteY3" fmla="*/ 2212302 h 2373614"/>
              <a:gd name="connsiteX4" fmla="*/ 88900 w 1303891"/>
              <a:gd name="connsiteY4" fmla="*/ 2207540 h 2373614"/>
              <a:gd name="connsiteX5" fmla="*/ 117475 w 1303891"/>
              <a:gd name="connsiteY5" fmla="*/ 2232940 h 2373614"/>
              <a:gd name="connsiteX6" fmla="*/ 146050 w 1303891"/>
              <a:gd name="connsiteY6" fmla="*/ 2213890 h 2373614"/>
              <a:gd name="connsiteX7" fmla="*/ 180975 w 1303891"/>
              <a:gd name="connsiteY7" fmla="*/ 2298027 h 2373614"/>
              <a:gd name="connsiteX8" fmla="*/ 200025 w 1303891"/>
              <a:gd name="connsiteY8" fmla="*/ 2301202 h 2373614"/>
              <a:gd name="connsiteX9" fmla="*/ 223838 w 1303891"/>
              <a:gd name="connsiteY9" fmla="*/ 2256752 h 2373614"/>
              <a:gd name="connsiteX10" fmla="*/ 246063 w 1303891"/>
              <a:gd name="connsiteY10" fmla="*/ 2313902 h 2373614"/>
              <a:gd name="connsiteX11" fmla="*/ 290513 w 1303891"/>
              <a:gd name="connsiteY11" fmla="*/ 2215477 h 2373614"/>
              <a:gd name="connsiteX12" fmla="*/ 330200 w 1303891"/>
              <a:gd name="connsiteY12" fmla="*/ 2369465 h 2373614"/>
              <a:gd name="connsiteX13" fmla="*/ 360363 w 1303891"/>
              <a:gd name="connsiteY13" fmla="*/ 2328190 h 2373614"/>
              <a:gd name="connsiteX14" fmla="*/ 374650 w 1303891"/>
              <a:gd name="connsiteY14" fmla="*/ 2312315 h 2373614"/>
              <a:gd name="connsiteX15" fmla="*/ 377825 w 1303891"/>
              <a:gd name="connsiteY15" fmla="*/ 2083715 h 2373614"/>
              <a:gd name="connsiteX16" fmla="*/ 400050 w 1303891"/>
              <a:gd name="connsiteY16" fmla="*/ 2144040 h 2373614"/>
              <a:gd name="connsiteX17" fmla="*/ 455613 w 1303891"/>
              <a:gd name="connsiteY17" fmla="*/ 1728115 h 2373614"/>
              <a:gd name="connsiteX18" fmla="*/ 476250 w 1303891"/>
              <a:gd name="connsiteY18" fmla="*/ 1785265 h 2373614"/>
              <a:gd name="connsiteX19" fmla="*/ 501650 w 1303891"/>
              <a:gd name="connsiteY19" fmla="*/ 2044027 h 2373614"/>
              <a:gd name="connsiteX20" fmla="*/ 527050 w 1303891"/>
              <a:gd name="connsiteY20" fmla="*/ 2090065 h 2373614"/>
              <a:gd name="connsiteX21" fmla="*/ 538163 w 1303891"/>
              <a:gd name="connsiteY21" fmla="*/ 2056727 h 2373614"/>
              <a:gd name="connsiteX22" fmla="*/ 547688 w 1303891"/>
              <a:gd name="connsiteY22" fmla="*/ 1993227 h 2373614"/>
              <a:gd name="connsiteX23" fmla="*/ 574675 w 1303891"/>
              <a:gd name="connsiteY23" fmla="*/ 1996402 h 2373614"/>
              <a:gd name="connsiteX24" fmla="*/ 593725 w 1303891"/>
              <a:gd name="connsiteY24" fmla="*/ 1878927 h 2373614"/>
              <a:gd name="connsiteX25" fmla="*/ 590550 w 1303891"/>
              <a:gd name="connsiteY25" fmla="*/ 1550315 h 2373614"/>
              <a:gd name="connsiteX26" fmla="*/ 625475 w 1303891"/>
              <a:gd name="connsiteY26" fmla="*/ 1039140 h 2373614"/>
              <a:gd name="connsiteX27" fmla="*/ 652462 w 1303891"/>
              <a:gd name="connsiteY27" fmla="*/ 1045490 h 2373614"/>
              <a:gd name="connsiteX28" fmla="*/ 661987 w 1303891"/>
              <a:gd name="connsiteY28" fmla="*/ 893090 h 2373614"/>
              <a:gd name="connsiteX29" fmla="*/ 681036 w 1303891"/>
              <a:gd name="connsiteY29" fmla="*/ 1223290 h 2373614"/>
              <a:gd name="connsiteX30" fmla="*/ 681036 w 1303891"/>
              <a:gd name="connsiteY30" fmla="*/ 1223290 h 2373614"/>
              <a:gd name="connsiteX31" fmla="*/ 719135 w 1303891"/>
              <a:gd name="connsiteY31" fmla="*/ 923252 h 2373614"/>
              <a:gd name="connsiteX32" fmla="*/ 731835 w 1303891"/>
              <a:gd name="connsiteY32" fmla="*/ 1267740 h 2373614"/>
              <a:gd name="connsiteX33" fmla="*/ 784223 w 1303891"/>
              <a:gd name="connsiteY33" fmla="*/ 1247103 h 2373614"/>
              <a:gd name="connsiteX34" fmla="*/ 806448 w 1303891"/>
              <a:gd name="connsiteY34" fmla="*/ 1690015 h 2373614"/>
              <a:gd name="connsiteX35" fmla="*/ 835021 w 1303891"/>
              <a:gd name="connsiteY35" fmla="*/ 1678902 h 2373614"/>
              <a:gd name="connsiteX36" fmla="*/ 836609 w 1303891"/>
              <a:gd name="connsiteY36" fmla="*/ 1869402 h 2373614"/>
              <a:gd name="connsiteX37" fmla="*/ 862008 w 1303891"/>
              <a:gd name="connsiteY37" fmla="*/ 1850352 h 2373614"/>
              <a:gd name="connsiteX38" fmla="*/ 865183 w 1303891"/>
              <a:gd name="connsiteY38" fmla="*/ 1907502 h 2373614"/>
              <a:gd name="connsiteX39" fmla="*/ 892169 w 1303891"/>
              <a:gd name="connsiteY39" fmla="*/ 1702715 h 2373614"/>
              <a:gd name="connsiteX40" fmla="*/ 912807 w 1303891"/>
              <a:gd name="connsiteY40" fmla="*/ 1669377 h 2373614"/>
              <a:gd name="connsiteX41" fmla="*/ 912807 w 1303891"/>
              <a:gd name="connsiteY41" fmla="*/ 1624927 h 2373614"/>
              <a:gd name="connsiteX42" fmla="*/ 949318 w 1303891"/>
              <a:gd name="connsiteY42" fmla="*/ 1601115 h 2373614"/>
              <a:gd name="connsiteX43" fmla="*/ 941380 w 1303891"/>
              <a:gd name="connsiteY43" fmla="*/ 1526502 h 2373614"/>
              <a:gd name="connsiteX44" fmla="*/ 1019169 w 1303891"/>
              <a:gd name="connsiteY44" fmla="*/ 104102 h 2373614"/>
              <a:gd name="connsiteX45" fmla="*/ 1031869 w 1303891"/>
              <a:gd name="connsiteY45" fmla="*/ 277669 h 2373614"/>
              <a:gd name="connsiteX46" fmla="*/ 1053036 w 1303891"/>
              <a:gd name="connsiteY46" fmla="*/ 2502 h 2373614"/>
              <a:gd name="connsiteX47" fmla="*/ 1074202 w 1303891"/>
              <a:gd name="connsiteY47" fmla="*/ 574002 h 2373614"/>
              <a:gd name="connsiteX48" fmla="*/ 1103833 w 1303891"/>
              <a:gd name="connsiteY48" fmla="*/ 78702 h 2373614"/>
              <a:gd name="connsiteX49" fmla="*/ 1137701 w 1303891"/>
              <a:gd name="connsiteY49" fmla="*/ 146435 h 2373614"/>
              <a:gd name="connsiteX50" fmla="*/ 1167333 w 1303891"/>
              <a:gd name="connsiteY50" fmla="*/ 451236 h 2373614"/>
              <a:gd name="connsiteX51" fmla="*/ 1188500 w 1303891"/>
              <a:gd name="connsiteY51" fmla="*/ 336935 h 2373614"/>
              <a:gd name="connsiteX52" fmla="*/ 1218132 w 1303891"/>
              <a:gd name="connsiteY52" fmla="*/ 557068 h 2373614"/>
              <a:gd name="connsiteX53" fmla="*/ 1264699 w 1303891"/>
              <a:gd name="connsiteY53" fmla="*/ 544368 h 2373614"/>
              <a:gd name="connsiteX54" fmla="*/ 1273165 w 1303891"/>
              <a:gd name="connsiteY54" fmla="*/ 692535 h 2373614"/>
              <a:gd name="connsiteX55" fmla="*/ 1302799 w 1303891"/>
              <a:gd name="connsiteY55" fmla="*/ 624802 h 2373614"/>
              <a:gd name="connsiteX56" fmla="*/ 1294330 w 1303891"/>
              <a:gd name="connsiteY56" fmla="*/ 895735 h 2373614"/>
              <a:gd name="connsiteX0" fmla="*/ 0 w 1303891"/>
              <a:gd name="connsiteY0" fmla="*/ 2144040 h 2373614"/>
              <a:gd name="connsiteX1" fmla="*/ 46038 w 1303891"/>
              <a:gd name="connsiteY1" fmla="*/ 2177377 h 2373614"/>
              <a:gd name="connsiteX2" fmla="*/ 65088 w 1303891"/>
              <a:gd name="connsiteY2" fmla="*/ 2202777 h 2373614"/>
              <a:gd name="connsiteX3" fmla="*/ 80963 w 1303891"/>
              <a:gd name="connsiteY3" fmla="*/ 2212302 h 2373614"/>
              <a:gd name="connsiteX4" fmla="*/ 88900 w 1303891"/>
              <a:gd name="connsiteY4" fmla="*/ 2207540 h 2373614"/>
              <a:gd name="connsiteX5" fmla="*/ 117475 w 1303891"/>
              <a:gd name="connsiteY5" fmla="*/ 2232940 h 2373614"/>
              <a:gd name="connsiteX6" fmla="*/ 146050 w 1303891"/>
              <a:gd name="connsiteY6" fmla="*/ 2213890 h 2373614"/>
              <a:gd name="connsiteX7" fmla="*/ 180975 w 1303891"/>
              <a:gd name="connsiteY7" fmla="*/ 2298027 h 2373614"/>
              <a:gd name="connsiteX8" fmla="*/ 200025 w 1303891"/>
              <a:gd name="connsiteY8" fmla="*/ 2301202 h 2373614"/>
              <a:gd name="connsiteX9" fmla="*/ 223838 w 1303891"/>
              <a:gd name="connsiteY9" fmla="*/ 2256752 h 2373614"/>
              <a:gd name="connsiteX10" fmla="*/ 246063 w 1303891"/>
              <a:gd name="connsiteY10" fmla="*/ 2313902 h 2373614"/>
              <a:gd name="connsiteX11" fmla="*/ 290513 w 1303891"/>
              <a:gd name="connsiteY11" fmla="*/ 2215477 h 2373614"/>
              <a:gd name="connsiteX12" fmla="*/ 330200 w 1303891"/>
              <a:gd name="connsiteY12" fmla="*/ 2369465 h 2373614"/>
              <a:gd name="connsiteX13" fmla="*/ 360363 w 1303891"/>
              <a:gd name="connsiteY13" fmla="*/ 2328190 h 2373614"/>
              <a:gd name="connsiteX14" fmla="*/ 374650 w 1303891"/>
              <a:gd name="connsiteY14" fmla="*/ 2312315 h 2373614"/>
              <a:gd name="connsiteX15" fmla="*/ 377825 w 1303891"/>
              <a:gd name="connsiteY15" fmla="*/ 2083715 h 2373614"/>
              <a:gd name="connsiteX16" fmla="*/ 400050 w 1303891"/>
              <a:gd name="connsiteY16" fmla="*/ 2144040 h 2373614"/>
              <a:gd name="connsiteX17" fmla="*/ 455613 w 1303891"/>
              <a:gd name="connsiteY17" fmla="*/ 1728115 h 2373614"/>
              <a:gd name="connsiteX18" fmla="*/ 476250 w 1303891"/>
              <a:gd name="connsiteY18" fmla="*/ 1785265 h 2373614"/>
              <a:gd name="connsiteX19" fmla="*/ 501650 w 1303891"/>
              <a:gd name="connsiteY19" fmla="*/ 2044027 h 2373614"/>
              <a:gd name="connsiteX20" fmla="*/ 527050 w 1303891"/>
              <a:gd name="connsiteY20" fmla="*/ 2090065 h 2373614"/>
              <a:gd name="connsiteX21" fmla="*/ 538163 w 1303891"/>
              <a:gd name="connsiteY21" fmla="*/ 2056727 h 2373614"/>
              <a:gd name="connsiteX22" fmla="*/ 547688 w 1303891"/>
              <a:gd name="connsiteY22" fmla="*/ 1993227 h 2373614"/>
              <a:gd name="connsiteX23" fmla="*/ 574675 w 1303891"/>
              <a:gd name="connsiteY23" fmla="*/ 1996402 h 2373614"/>
              <a:gd name="connsiteX24" fmla="*/ 593725 w 1303891"/>
              <a:gd name="connsiteY24" fmla="*/ 1878927 h 2373614"/>
              <a:gd name="connsiteX25" fmla="*/ 590550 w 1303891"/>
              <a:gd name="connsiteY25" fmla="*/ 1550315 h 2373614"/>
              <a:gd name="connsiteX26" fmla="*/ 625475 w 1303891"/>
              <a:gd name="connsiteY26" fmla="*/ 1039140 h 2373614"/>
              <a:gd name="connsiteX27" fmla="*/ 652462 w 1303891"/>
              <a:gd name="connsiteY27" fmla="*/ 1045490 h 2373614"/>
              <a:gd name="connsiteX28" fmla="*/ 661987 w 1303891"/>
              <a:gd name="connsiteY28" fmla="*/ 893090 h 2373614"/>
              <a:gd name="connsiteX29" fmla="*/ 681036 w 1303891"/>
              <a:gd name="connsiteY29" fmla="*/ 1223290 h 2373614"/>
              <a:gd name="connsiteX30" fmla="*/ 681036 w 1303891"/>
              <a:gd name="connsiteY30" fmla="*/ 1223290 h 2373614"/>
              <a:gd name="connsiteX31" fmla="*/ 719135 w 1303891"/>
              <a:gd name="connsiteY31" fmla="*/ 923252 h 2373614"/>
              <a:gd name="connsiteX32" fmla="*/ 731835 w 1303891"/>
              <a:gd name="connsiteY32" fmla="*/ 1267740 h 2373614"/>
              <a:gd name="connsiteX33" fmla="*/ 784223 w 1303891"/>
              <a:gd name="connsiteY33" fmla="*/ 1247103 h 2373614"/>
              <a:gd name="connsiteX34" fmla="*/ 806448 w 1303891"/>
              <a:gd name="connsiteY34" fmla="*/ 1690015 h 2373614"/>
              <a:gd name="connsiteX35" fmla="*/ 835021 w 1303891"/>
              <a:gd name="connsiteY35" fmla="*/ 1678902 h 2373614"/>
              <a:gd name="connsiteX36" fmla="*/ 836609 w 1303891"/>
              <a:gd name="connsiteY36" fmla="*/ 1869402 h 2373614"/>
              <a:gd name="connsiteX37" fmla="*/ 862008 w 1303891"/>
              <a:gd name="connsiteY37" fmla="*/ 1850352 h 2373614"/>
              <a:gd name="connsiteX38" fmla="*/ 865183 w 1303891"/>
              <a:gd name="connsiteY38" fmla="*/ 1907502 h 2373614"/>
              <a:gd name="connsiteX39" fmla="*/ 892169 w 1303891"/>
              <a:gd name="connsiteY39" fmla="*/ 1702715 h 2373614"/>
              <a:gd name="connsiteX40" fmla="*/ 912807 w 1303891"/>
              <a:gd name="connsiteY40" fmla="*/ 1669377 h 2373614"/>
              <a:gd name="connsiteX41" fmla="*/ 912807 w 1303891"/>
              <a:gd name="connsiteY41" fmla="*/ 1624927 h 2373614"/>
              <a:gd name="connsiteX42" fmla="*/ 949318 w 1303891"/>
              <a:gd name="connsiteY42" fmla="*/ 1601115 h 2373614"/>
              <a:gd name="connsiteX43" fmla="*/ 941380 w 1303891"/>
              <a:gd name="connsiteY43" fmla="*/ 1526502 h 2373614"/>
              <a:gd name="connsiteX44" fmla="*/ 1019169 w 1303891"/>
              <a:gd name="connsiteY44" fmla="*/ 104102 h 2373614"/>
              <a:gd name="connsiteX45" fmla="*/ 1031869 w 1303891"/>
              <a:gd name="connsiteY45" fmla="*/ 277669 h 2373614"/>
              <a:gd name="connsiteX46" fmla="*/ 1053036 w 1303891"/>
              <a:gd name="connsiteY46" fmla="*/ 2502 h 2373614"/>
              <a:gd name="connsiteX47" fmla="*/ 1074202 w 1303891"/>
              <a:gd name="connsiteY47" fmla="*/ 574002 h 2373614"/>
              <a:gd name="connsiteX48" fmla="*/ 1103833 w 1303891"/>
              <a:gd name="connsiteY48" fmla="*/ 78702 h 2373614"/>
              <a:gd name="connsiteX49" fmla="*/ 1137701 w 1303891"/>
              <a:gd name="connsiteY49" fmla="*/ 146435 h 2373614"/>
              <a:gd name="connsiteX50" fmla="*/ 1167333 w 1303891"/>
              <a:gd name="connsiteY50" fmla="*/ 451236 h 2373614"/>
              <a:gd name="connsiteX51" fmla="*/ 1188500 w 1303891"/>
              <a:gd name="connsiteY51" fmla="*/ 336935 h 2373614"/>
              <a:gd name="connsiteX52" fmla="*/ 1218132 w 1303891"/>
              <a:gd name="connsiteY52" fmla="*/ 557068 h 2373614"/>
              <a:gd name="connsiteX53" fmla="*/ 1264699 w 1303891"/>
              <a:gd name="connsiteY53" fmla="*/ 544368 h 2373614"/>
              <a:gd name="connsiteX54" fmla="*/ 1273165 w 1303891"/>
              <a:gd name="connsiteY54" fmla="*/ 692535 h 2373614"/>
              <a:gd name="connsiteX55" fmla="*/ 1302799 w 1303891"/>
              <a:gd name="connsiteY55" fmla="*/ 624802 h 2373614"/>
              <a:gd name="connsiteX56" fmla="*/ 1294330 w 1303891"/>
              <a:gd name="connsiteY56" fmla="*/ 895735 h 2373614"/>
              <a:gd name="connsiteX57" fmla="*/ 1294331 w 1303891"/>
              <a:gd name="connsiteY57" fmla="*/ 883035 h 2373614"/>
              <a:gd name="connsiteX0" fmla="*/ 0 w 1303891"/>
              <a:gd name="connsiteY0" fmla="*/ 2144040 h 2373614"/>
              <a:gd name="connsiteX1" fmla="*/ 46038 w 1303891"/>
              <a:gd name="connsiteY1" fmla="*/ 2177377 h 2373614"/>
              <a:gd name="connsiteX2" fmla="*/ 65088 w 1303891"/>
              <a:gd name="connsiteY2" fmla="*/ 2202777 h 2373614"/>
              <a:gd name="connsiteX3" fmla="*/ 80963 w 1303891"/>
              <a:gd name="connsiteY3" fmla="*/ 2212302 h 2373614"/>
              <a:gd name="connsiteX4" fmla="*/ 88900 w 1303891"/>
              <a:gd name="connsiteY4" fmla="*/ 2207540 h 2373614"/>
              <a:gd name="connsiteX5" fmla="*/ 117475 w 1303891"/>
              <a:gd name="connsiteY5" fmla="*/ 2232940 h 2373614"/>
              <a:gd name="connsiteX6" fmla="*/ 146050 w 1303891"/>
              <a:gd name="connsiteY6" fmla="*/ 2213890 h 2373614"/>
              <a:gd name="connsiteX7" fmla="*/ 180975 w 1303891"/>
              <a:gd name="connsiteY7" fmla="*/ 2298027 h 2373614"/>
              <a:gd name="connsiteX8" fmla="*/ 200025 w 1303891"/>
              <a:gd name="connsiteY8" fmla="*/ 2301202 h 2373614"/>
              <a:gd name="connsiteX9" fmla="*/ 223838 w 1303891"/>
              <a:gd name="connsiteY9" fmla="*/ 2256752 h 2373614"/>
              <a:gd name="connsiteX10" fmla="*/ 246063 w 1303891"/>
              <a:gd name="connsiteY10" fmla="*/ 2313902 h 2373614"/>
              <a:gd name="connsiteX11" fmla="*/ 290513 w 1303891"/>
              <a:gd name="connsiteY11" fmla="*/ 2215477 h 2373614"/>
              <a:gd name="connsiteX12" fmla="*/ 330200 w 1303891"/>
              <a:gd name="connsiteY12" fmla="*/ 2369465 h 2373614"/>
              <a:gd name="connsiteX13" fmla="*/ 360363 w 1303891"/>
              <a:gd name="connsiteY13" fmla="*/ 2328190 h 2373614"/>
              <a:gd name="connsiteX14" fmla="*/ 374650 w 1303891"/>
              <a:gd name="connsiteY14" fmla="*/ 2312315 h 2373614"/>
              <a:gd name="connsiteX15" fmla="*/ 377825 w 1303891"/>
              <a:gd name="connsiteY15" fmla="*/ 2083715 h 2373614"/>
              <a:gd name="connsiteX16" fmla="*/ 400050 w 1303891"/>
              <a:gd name="connsiteY16" fmla="*/ 2144040 h 2373614"/>
              <a:gd name="connsiteX17" fmla="*/ 455613 w 1303891"/>
              <a:gd name="connsiteY17" fmla="*/ 1728115 h 2373614"/>
              <a:gd name="connsiteX18" fmla="*/ 476250 w 1303891"/>
              <a:gd name="connsiteY18" fmla="*/ 1785265 h 2373614"/>
              <a:gd name="connsiteX19" fmla="*/ 501650 w 1303891"/>
              <a:gd name="connsiteY19" fmla="*/ 2044027 h 2373614"/>
              <a:gd name="connsiteX20" fmla="*/ 527050 w 1303891"/>
              <a:gd name="connsiteY20" fmla="*/ 2090065 h 2373614"/>
              <a:gd name="connsiteX21" fmla="*/ 538163 w 1303891"/>
              <a:gd name="connsiteY21" fmla="*/ 2056727 h 2373614"/>
              <a:gd name="connsiteX22" fmla="*/ 547688 w 1303891"/>
              <a:gd name="connsiteY22" fmla="*/ 1993227 h 2373614"/>
              <a:gd name="connsiteX23" fmla="*/ 574675 w 1303891"/>
              <a:gd name="connsiteY23" fmla="*/ 1996402 h 2373614"/>
              <a:gd name="connsiteX24" fmla="*/ 593725 w 1303891"/>
              <a:gd name="connsiteY24" fmla="*/ 1878927 h 2373614"/>
              <a:gd name="connsiteX25" fmla="*/ 590550 w 1303891"/>
              <a:gd name="connsiteY25" fmla="*/ 1550315 h 2373614"/>
              <a:gd name="connsiteX26" fmla="*/ 625475 w 1303891"/>
              <a:gd name="connsiteY26" fmla="*/ 1039140 h 2373614"/>
              <a:gd name="connsiteX27" fmla="*/ 652462 w 1303891"/>
              <a:gd name="connsiteY27" fmla="*/ 1045490 h 2373614"/>
              <a:gd name="connsiteX28" fmla="*/ 661987 w 1303891"/>
              <a:gd name="connsiteY28" fmla="*/ 893090 h 2373614"/>
              <a:gd name="connsiteX29" fmla="*/ 681036 w 1303891"/>
              <a:gd name="connsiteY29" fmla="*/ 1223290 h 2373614"/>
              <a:gd name="connsiteX30" fmla="*/ 681036 w 1303891"/>
              <a:gd name="connsiteY30" fmla="*/ 1223290 h 2373614"/>
              <a:gd name="connsiteX31" fmla="*/ 719135 w 1303891"/>
              <a:gd name="connsiteY31" fmla="*/ 923252 h 2373614"/>
              <a:gd name="connsiteX32" fmla="*/ 731835 w 1303891"/>
              <a:gd name="connsiteY32" fmla="*/ 1267740 h 2373614"/>
              <a:gd name="connsiteX33" fmla="*/ 784223 w 1303891"/>
              <a:gd name="connsiteY33" fmla="*/ 1247103 h 2373614"/>
              <a:gd name="connsiteX34" fmla="*/ 806448 w 1303891"/>
              <a:gd name="connsiteY34" fmla="*/ 1690015 h 2373614"/>
              <a:gd name="connsiteX35" fmla="*/ 835021 w 1303891"/>
              <a:gd name="connsiteY35" fmla="*/ 1678902 h 2373614"/>
              <a:gd name="connsiteX36" fmla="*/ 836609 w 1303891"/>
              <a:gd name="connsiteY36" fmla="*/ 1869402 h 2373614"/>
              <a:gd name="connsiteX37" fmla="*/ 862008 w 1303891"/>
              <a:gd name="connsiteY37" fmla="*/ 1850352 h 2373614"/>
              <a:gd name="connsiteX38" fmla="*/ 865183 w 1303891"/>
              <a:gd name="connsiteY38" fmla="*/ 1907502 h 2373614"/>
              <a:gd name="connsiteX39" fmla="*/ 892169 w 1303891"/>
              <a:gd name="connsiteY39" fmla="*/ 1702715 h 2373614"/>
              <a:gd name="connsiteX40" fmla="*/ 912807 w 1303891"/>
              <a:gd name="connsiteY40" fmla="*/ 1669377 h 2373614"/>
              <a:gd name="connsiteX41" fmla="*/ 912807 w 1303891"/>
              <a:gd name="connsiteY41" fmla="*/ 1624927 h 2373614"/>
              <a:gd name="connsiteX42" fmla="*/ 949318 w 1303891"/>
              <a:gd name="connsiteY42" fmla="*/ 1601115 h 2373614"/>
              <a:gd name="connsiteX43" fmla="*/ 941380 w 1303891"/>
              <a:gd name="connsiteY43" fmla="*/ 1526502 h 2373614"/>
              <a:gd name="connsiteX44" fmla="*/ 1019169 w 1303891"/>
              <a:gd name="connsiteY44" fmla="*/ 104102 h 2373614"/>
              <a:gd name="connsiteX45" fmla="*/ 1031869 w 1303891"/>
              <a:gd name="connsiteY45" fmla="*/ 277669 h 2373614"/>
              <a:gd name="connsiteX46" fmla="*/ 1053036 w 1303891"/>
              <a:gd name="connsiteY46" fmla="*/ 2502 h 2373614"/>
              <a:gd name="connsiteX47" fmla="*/ 1074202 w 1303891"/>
              <a:gd name="connsiteY47" fmla="*/ 574002 h 2373614"/>
              <a:gd name="connsiteX48" fmla="*/ 1103833 w 1303891"/>
              <a:gd name="connsiteY48" fmla="*/ 78702 h 2373614"/>
              <a:gd name="connsiteX49" fmla="*/ 1137701 w 1303891"/>
              <a:gd name="connsiteY49" fmla="*/ 146435 h 2373614"/>
              <a:gd name="connsiteX50" fmla="*/ 1167333 w 1303891"/>
              <a:gd name="connsiteY50" fmla="*/ 451236 h 2373614"/>
              <a:gd name="connsiteX51" fmla="*/ 1188500 w 1303891"/>
              <a:gd name="connsiteY51" fmla="*/ 336935 h 2373614"/>
              <a:gd name="connsiteX52" fmla="*/ 1218132 w 1303891"/>
              <a:gd name="connsiteY52" fmla="*/ 557068 h 2373614"/>
              <a:gd name="connsiteX53" fmla="*/ 1264699 w 1303891"/>
              <a:gd name="connsiteY53" fmla="*/ 544368 h 2373614"/>
              <a:gd name="connsiteX54" fmla="*/ 1273165 w 1303891"/>
              <a:gd name="connsiteY54" fmla="*/ 692535 h 2373614"/>
              <a:gd name="connsiteX55" fmla="*/ 1302799 w 1303891"/>
              <a:gd name="connsiteY55" fmla="*/ 624802 h 2373614"/>
              <a:gd name="connsiteX56" fmla="*/ 1294330 w 1303891"/>
              <a:gd name="connsiteY56" fmla="*/ 895735 h 2373614"/>
              <a:gd name="connsiteX57" fmla="*/ 1294331 w 1303891"/>
              <a:gd name="connsiteY57" fmla="*/ 883035 h 2373614"/>
              <a:gd name="connsiteX0" fmla="*/ 0 w 1328197"/>
              <a:gd name="connsiteY0" fmla="*/ 2144040 h 2373614"/>
              <a:gd name="connsiteX1" fmla="*/ 46038 w 1328197"/>
              <a:gd name="connsiteY1" fmla="*/ 2177377 h 2373614"/>
              <a:gd name="connsiteX2" fmla="*/ 65088 w 1328197"/>
              <a:gd name="connsiteY2" fmla="*/ 2202777 h 2373614"/>
              <a:gd name="connsiteX3" fmla="*/ 80963 w 1328197"/>
              <a:gd name="connsiteY3" fmla="*/ 2212302 h 2373614"/>
              <a:gd name="connsiteX4" fmla="*/ 88900 w 1328197"/>
              <a:gd name="connsiteY4" fmla="*/ 2207540 h 2373614"/>
              <a:gd name="connsiteX5" fmla="*/ 117475 w 1328197"/>
              <a:gd name="connsiteY5" fmla="*/ 2232940 h 2373614"/>
              <a:gd name="connsiteX6" fmla="*/ 146050 w 1328197"/>
              <a:gd name="connsiteY6" fmla="*/ 2213890 h 2373614"/>
              <a:gd name="connsiteX7" fmla="*/ 180975 w 1328197"/>
              <a:gd name="connsiteY7" fmla="*/ 2298027 h 2373614"/>
              <a:gd name="connsiteX8" fmla="*/ 200025 w 1328197"/>
              <a:gd name="connsiteY8" fmla="*/ 2301202 h 2373614"/>
              <a:gd name="connsiteX9" fmla="*/ 223838 w 1328197"/>
              <a:gd name="connsiteY9" fmla="*/ 2256752 h 2373614"/>
              <a:gd name="connsiteX10" fmla="*/ 246063 w 1328197"/>
              <a:gd name="connsiteY10" fmla="*/ 2313902 h 2373614"/>
              <a:gd name="connsiteX11" fmla="*/ 290513 w 1328197"/>
              <a:gd name="connsiteY11" fmla="*/ 2215477 h 2373614"/>
              <a:gd name="connsiteX12" fmla="*/ 330200 w 1328197"/>
              <a:gd name="connsiteY12" fmla="*/ 2369465 h 2373614"/>
              <a:gd name="connsiteX13" fmla="*/ 360363 w 1328197"/>
              <a:gd name="connsiteY13" fmla="*/ 2328190 h 2373614"/>
              <a:gd name="connsiteX14" fmla="*/ 374650 w 1328197"/>
              <a:gd name="connsiteY14" fmla="*/ 2312315 h 2373614"/>
              <a:gd name="connsiteX15" fmla="*/ 377825 w 1328197"/>
              <a:gd name="connsiteY15" fmla="*/ 2083715 h 2373614"/>
              <a:gd name="connsiteX16" fmla="*/ 400050 w 1328197"/>
              <a:gd name="connsiteY16" fmla="*/ 2144040 h 2373614"/>
              <a:gd name="connsiteX17" fmla="*/ 455613 w 1328197"/>
              <a:gd name="connsiteY17" fmla="*/ 1728115 h 2373614"/>
              <a:gd name="connsiteX18" fmla="*/ 476250 w 1328197"/>
              <a:gd name="connsiteY18" fmla="*/ 1785265 h 2373614"/>
              <a:gd name="connsiteX19" fmla="*/ 501650 w 1328197"/>
              <a:gd name="connsiteY19" fmla="*/ 2044027 h 2373614"/>
              <a:gd name="connsiteX20" fmla="*/ 527050 w 1328197"/>
              <a:gd name="connsiteY20" fmla="*/ 2090065 h 2373614"/>
              <a:gd name="connsiteX21" fmla="*/ 538163 w 1328197"/>
              <a:gd name="connsiteY21" fmla="*/ 2056727 h 2373614"/>
              <a:gd name="connsiteX22" fmla="*/ 547688 w 1328197"/>
              <a:gd name="connsiteY22" fmla="*/ 1993227 h 2373614"/>
              <a:gd name="connsiteX23" fmla="*/ 574675 w 1328197"/>
              <a:gd name="connsiteY23" fmla="*/ 1996402 h 2373614"/>
              <a:gd name="connsiteX24" fmla="*/ 593725 w 1328197"/>
              <a:gd name="connsiteY24" fmla="*/ 1878927 h 2373614"/>
              <a:gd name="connsiteX25" fmla="*/ 590550 w 1328197"/>
              <a:gd name="connsiteY25" fmla="*/ 1550315 h 2373614"/>
              <a:gd name="connsiteX26" fmla="*/ 625475 w 1328197"/>
              <a:gd name="connsiteY26" fmla="*/ 1039140 h 2373614"/>
              <a:gd name="connsiteX27" fmla="*/ 652462 w 1328197"/>
              <a:gd name="connsiteY27" fmla="*/ 1045490 h 2373614"/>
              <a:gd name="connsiteX28" fmla="*/ 661987 w 1328197"/>
              <a:gd name="connsiteY28" fmla="*/ 893090 h 2373614"/>
              <a:gd name="connsiteX29" fmla="*/ 681036 w 1328197"/>
              <a:gd name="connsiteY29" fmla="*/ 1223290 h 2373614"/>
              <a:gd name="connsiteX30" fmla="*/ 681036 w 1328197"/>
              <a:gd name="connsiteY30" fmla="*/ 1223290 h 2373614"/>
              <a:gd name="connsiteX31" fmla="*/ 719135 w 1328197"/>
              <a:gd name="connsiteY31" fmla="*/ 923252 h 2373614"/>
              <a:gd name="connsiteX32" fmla="*/ 731835 w 1328197"/>
              <a:gd name="connsiteY32" fmla="*/ 1267740 h 2373614"/>
              <a:gd name="connsiteX33" fmla="*/ 784223 w 1328197"/>
              <a:gd name="connsiteY33" fmla="*/ 1247103 h 2373614"/>
              <a:gd name="connsiteX34" fmla="*/ 806448 w 1328197"/>
              <a:gd name="connsiteY34" fmla="*/ 1690015 h 2373614"/>
              <a:gd name="connsiteX35" fmla="*/ 835021 w 1328197"/>
              <a:gd name="connsiteY35" fmla="*/ 1678902 h 2373614"/>
              <a:gd name="connsiteX36" fmla="*/ 836609 w 1328197"/>
              <a:gd name="connsiteY36" fmla="*/ 1869402 h 2373614"/>
              <a:gd name="connsiteX37" fmla="*/ 862008 w 1328197"/>
              <a:gd name="connsiteY37" fmla="*/ 1850352 h 2373614"/>
              <a:gd name="connsiteX38" fmla="*/ 865183 w 1328197"/>
              <a:gd name="connsiteY38" fmla="*/ 1907502 h 2373614"/>
              <a:gd name="connsiteX39" fmla="*/ 892169 w 1328197"/>
              <a:gd name="connsiteY39" fmla="*/ 1702715 h 2373614"/>
              <a:gd name="connsiteX40" fmla="*/ 912807 w 1328197"/>
              <a:gd name="connsiteY40" fmla="*/ 1669377 h 2373614"/>
              <a:gd name="connsiteX41" fmla="*/ 912807 w 1328197"/>
              <a:gd name="connsiteY41" fmla="*/ 1624927 h 2373614"/>
              <a:gd name="connsiteX42" fmla="*/ 949318 w 1328197"/>
              <a:gd name="connsiteY42" fmla="*/ 1601115 h 2373614"/>
              <a:gd name="connsiteX43" fmla="*/ 941380 w 1328197"/>
              <a:gd name="connsiteY43" fmla="*/ 1526502 h 2373614"/>
              <a:gd name="connsiteX44" fmla="*/ 1019169 w 1328197"/>
              <a:gd name="connsiteY44" fmla="*/ 104102 h 2373614"/>
              <a:gd name="connsiteX45" fmla="*/ 1031869 w 1328197"/>
              <a:gd name="connsiteY45" fmla="*/ 277669 h 2373614"/>
              <a:gd name="connsiteX46" fmla="*/ 1053036 w 1328197"/>
              <a:gd name="connsiteY46" fmla="*/ 2502 h 2373614"/>
              <a:gd name="connsiteX47" fmla="*/ 1074202 w 1328197"/>
              <a:gd name="connsiteY47" fmla="*/ 574002 h 2373614"/>
              <a:gd name="connsiteX48" fmla="*/ 1103833 w 1328197"/>
              <a:gd name="connsiteY48" fmla="*/ 78702 h 2373614"/>
              <a:gd name="connsiteX49" fmla="*/ 1137701 w 1328197"/>
              <a:gd name="connsiteY49" fmla="*/ 146435 h 2373614"/>
              <a:gd name="connsiteX50" fmla="*/ 1167333 w 1328197"/>
              <a:gd name="connsiteY50" fmla="*/ 451236 h 2373614"/>
              <a:gd name="connsiteX51" fmla="*/ 1188500 w 1328197"/>
              <a:gd name="connsiteY51" fmla="*/ 336935 h 2373614"/>
              <a:gd name="connsiteX52" fmla="*/ 1218132 w 1328197"/>
              <a:gd name="connsiteY52" fmla="*/ 557068 h 2373614"/>
              <a:gd name="connsiteX53" fmla="*/ 1264699 w 1328197"/>
              <a:gd name="connsiteY53" fmla="*/ 544368 h 2373614"/>
              <a:gd name="connsiteX54" fmla="*/ 1273165 w 1328197"/>
              <a:gd name="connsiteY54" fmla="*/ 692535 h 2373614"/>
              <a:gd name="connsiteX55" fmla="*/ 1302799 w 1328197"/>
              <a:gd name="connsiteY55" fmla="*/ 624802 h 2373614"/>
              <a:gd name="connsiteX56" fmla="*/ 1294330 w 1328197"/>
              <a:gd name="connsiteY56" fmla="*/ 895735 h 2373614"/>
              <a:gd name="connsiteX57" fmla="*/ 1294331 w 1328197"/>
              <a:gd name="connsiteY57" fmla="*/ 883035 h 2373614"/>
              <a:gd name="connsiteX58" fmla="*/ 1328197 w 1328197"/>
              <a:gd name="connsiteY58" fmla="*/ 976169 h 2373614"/>
              <a:gd name="connsiteX0" fmla="*/ 0 w 1362063"/>
              <a:gd name="connsiteY0" fmla="*/ 2144040 h 2373614"/>
              <a:gd name="connsiteX1" fmla="*/ 46038 w 1362063"/>
              <a:gd name="connsiteY1" fmla="*/ 2177377 h 2373614"/>
              <a:gd name="connsiteX2" fmla="*/ 65088 w 1362063"/>
              <a:gd name="connsiteY2" fmla="*/ 2202777 h 2373614"/>
              <a:gd name="connsiteX3" fmla="*/ 80963 w 1362063"/>
              <a:gd name="connsiteY3" fmla="*/ 2212302 h 2373614"/>
              <a:gd name="connsiteX4" fmla="*/ 88900 w 1362063"/>
              <a:gd name="connsiteY4" fmla="*/ 2207540 h 2373614"/>
              <a:gd name="connsiteX5" fmla="*/ 117475 w 1362063"/>
              <a:gd name="connsiteY5" fmla="*/ 2232940 h 2373614"/>
              <a:gd name="connsiteX6" fmla="*/ 146050 w 1362063"/>
              <a:gd name="connsiteY6" fmla="*/ 2213890 h 2373614"/>
              <a:gd name="connsiteX7" fmla="*/ 180975 w 1362063"/>
              <a:gd name="connsiteY7" fmla="*/ 2298027 h 2373614"/>
              <a:gd name="connsiteX8" fmla="*/ 200025 w 1362063"/>
              <a:gd name="connsiteY8" fmla="*/ 2301202 h 2373614"/>
              <a:gd name="connsiteX9" fmla="*/ 223838 w 1362063"/>
              <a:gd name="connsiteY9" fmla="*/ 2256752 h 2373614"/>
              <a:gd name="connsiteX10" fmla="*/ 246063 w 1362063"/>
              <a:gd name="connsiteY10" fmla="*/ 2313902 h 2373614"/>
              <a:gd name="connsiteX11" fmla="*/ 290513 w 1362063"/>
              <a:gd name="connsiteY11" fmla="*/ 2215477 h 2373614"/>
              <a:gd name="connsiteX12" fmla="*/ 330200 w 1362063"/>
              <a:gd name="connsiteY12" fmla="*/ 2369465 h 2373614"/>
              <a:gd name="connsiteX13" fmla="*/ 360363 w 1362063"/>
              <a:gd name="connsiteY13" fmla="*/ 2328190 h 2373614"/>
              <a:gd name="connsiteX14" fmla="*/ 374650 w 1362063"/>
              <a:gd name="connsiteY14" fmla="*/ 2312315 h 2373614"/>
              <a:gd name="connsiteX15" fmla="*/ 377825 w 1362063"/>
              <a:gd name="connsiteY15" fmla="*/ 2083715 h 2373614"/>
              <a:gd name="connsiteX16" fmla="*/ 400050 w 1362063"/>
              <a:gd name="connsiteY16" fmla="*/ 2144040 h 2373614"/>
              <a:gd name="connsiteX17" fmla="*/ 455613 w 1362063"/>
              <a:gd name="connsiteY17" fmla="*/ 1728115 h 2373614"/>
              <a:gd name="connsiteX18" fmla="*/ 476250 w 1362063"/>
              <a:gd name="connsiteY18" fmla="*/ 1785265 h 2373614"/>
              <a:gd name="connsiteX19" fmla="*/ 501650 w 1362063"/>
              <a:gd name="connsiteY19" fmla="*/ 2044027 h 2373614"/>
              <a:gd name="connsiteX20" fmla="*/ 527050 w 1362063"/>
              <a:gd name="connsiteY20" fmla="*/ 2090065 h 2373614"/>
              <a:gd name="connsiteX21" fmla="*/ 538163 w 1362063"/>
              <a:gd name="connsiteY21" fmla="*/ 2056727 h 2373614"/>
              <a:gd name="connsiteX22" fmla="*/ 547688 w 1362063"/>
              <a:gd name="connsiteY22" fmla="*/ 1993227 h 2373614"/>
              <a:gd name="connsiteX23" fmla="*/ 574675 w 1362063"/>
              <a:gd name="connsiteY23" fmla="*/ 1996402 h 2373614"/>
              <a:gd name="connsiteX24" fmla="*/ 593725 w 1362063"/>
              <a:gd name="connsiteY24" fmla="*/ 1878927 h 2373614"/>
              <a:gd name="connsiteX25" fmla="*/ 590550 w 1362063"/>
              <a:gd name="connsiteY25" fmla="*/ 1550315 h 2373614"/>
              <a:gd name="connsiteX26" fmla="*/ 625475 w 1362063"/>
              <a:gd name="connsiteY26" fmla="*/ 1039140 h 2373614"/>
              <a:gd name="connsiteX27" fmla="*/ 652462 w 1362063"/>
              <a:gd name="connsiteY27" fmla="*/ 1045490 h 2373614"/>
              <a:gd name="connsiteX28" fmla="*/ 661987 w 1362063"/>
              <a:gd name="connsiteY28" fmla="*/ 893090 h 2373614"/>
              <a:gd name="connsiteX29" fmla="*/ 681036 w 1362063"/>
              <a:gd name="connsiteY29" fmla="*/ 1223290 h 2373614"/>
              <a:gd name="connsiteX30" fmla="*/ 681036 w 1362063"/>
              <a:gd name="connsiteY30" fmla="*/ 1223290 h 2373614"/>
              <a:gd name="connsiteX31" fmla="*/ 719135 w 1362063"/>
              <a:gd name="connsiteY31" fmla="*/ 923252 h 2373614"/>
              <a:gd name="connsiteX32" fmla="*/ 731835 w 1362063"/>
              <a:gd name="connsiteY32" fmla="*/ 1267740 h 2373614"/>
              <a:gd name="connsiteX33" fmla="*/ 784223 w 1362063"/>
              <a:gd name="connsiteY33" fmla="*/ 1247103 h 2373614"/>
              <a:gd name="connsiteX34" fmla="*/ 806448 w 1362063"/>
              <a:gd name="connsiteY34" fmla="*/ 1690015 h 2373614"/>
              <a:gd name="connsiteX35" fmla="*/ 835021 w 1362063"/>
              <a:gd name="connsiteY35" fmla="*/ 1678902 h 2373614"/>
              <a:gd name="connsiteX36" fmla="*/ 836609 w 1362063"/>
              <a:gd name="connsiteY36" fmla="*/ 1869402 h 2373614"/>
              <a:gd name="connsiteX37" fmla="*/ 862008 w 1362063"/>
              <a:gd name="connsiteY37" fmla="*/ 1850352 h 2373614"/>
              <a:gd name="connsiteX38" fmla="*/ 865183 w 1362063"/>
              <a:gd name="connsiteY38" fmla="*/ 1907502 h 2373614"/>
              <a:gd name="connsiteX39" fmla="*/ 892169 w 1362063"/>
              <a:gd name="connsiteY39" fmla="*/ 1702715 h 2373614"/>
              <a:gd name="connsiteX40" fmla="*/ 912807 w 1362063"/>
              <a:gd name="connsiteY40" fmla="*/ 1669377 h 2373614"/>
              <a:gd name="connsiteX41" fmla="*/ 912807 w 1362063"/>
              <a:gd name="connsiteY41" fmla="*/ 1624927 h 2373614"/>
              <a:gd name="connsiteX42" fmla="*/ 949318 w 1362063"/>
              <a:gd name="connsiteY42" fmla="*/ 1601115 h 2373614"/>
              <a:gd name="connsiteX43" fmla="*/ 941380 w 1362063"/>
              <a:gd name="connsiteY43" fmla="*/ 1526502 h 2373614"/>
              <a:gd name="connsiteX44" fmla="*/ 1019169 w 1362063"/>
              <a:gd name="connsiteY44" fmla="*/ 104102 h 2373614"/>
              <a:gd name="connsiteX45" fmla="*/ 1031869 w 1362063"/>
              <a:gd name="connsiteY45" fmla="*/ 277669 h 2373614"/>
              <a:gd name="connsiteX46" fmla="*/ 1053036 w 1362063"/>
              <a:gd name="connsiteY46" fmla="*/ 2502 h 2373614"/>
              <a:gd name="connsiteX47" fmla="*/ 1074202 w 1362063"/>
              <a:gd name="connsiteY47" fmla="*/ 574002 h 2373614"/>
              <a:gd name="connsiteX48" fmla="*/ 1103833 w 1362063"/>
              <a:gd name="connsiteY48" fmla="*/ 78702 h 2373614"/>
              <a:gd name="connsiteX49" fmla="*/ 1137701 w 1362063"/>
              <a:gd name="connsiteY49" fmla="*/ 146435 h 2373614"/>
              <a:gd name="connsiteX50" fmla="*/ 1167333 w 1362063"/>
              <a:gd name="connsiteY50" fmla="*/ 451236 h 2373614"/>
              <a:gd name="connsiteX51" fmla="*/ 1188500 w 1362063"/>
              <a:gd name="connsiteY51" fmla="*/ 336935 h 2373614"/>
              <a:gd name="connsiteX52" fmla="*/ 1218132 w 1362063"/>
              <a:gd name="connsiteY52" fmla="*/ 557068 h 2373614"/>
              <a:gd name="connsiteX53" fmla="*/ 1264699 w 1362063"/>
              <a:gd name="connsiteY53" fmla="*/ 544368 h 2373614"/>
              <a:gd name="connsiteX54" fmla="*/ 1273165 w 1362063"/>
              <a:gd name="connsiteY54" fmla="*/ 692535 h 2373614"/>
              <a:gd name="connsiteX55" fmla="*/ 1302799 w 1362063"/>
              <a:gd name="connsiteY55" fmla="*/ 624802 h 2373614"/>
              <a:gd name="connsiteX56" fmla="*/ 1294330 w 1362063"/>
              <a:gd name="connsiteY56" fmla="*/ 895735 h 2373614"/>
              <a:gd name="connsiteX57" fmla="*/ 1294331 w 1362063"/>
              <a:gd name="connsiteY57" fmla="*/ 883035 h 2373614"/>
              <a:gd name="connsiteX58" fmla="*/ 1362063 w 1362063"/>
              <a:gd name="connsiteY58" fmla="*/ 1374102 h 2373614"/>
              <a:gd name="connsiteX0" fmla="*/ 0 w 1368489"/>
              <a:gd name="connsiteY0" fmla="*/ 2144040 h 2373614"/>
              <a:gd name="connsiteX1" fmla="*/ 46038 w 1368489"/>
              <a:gd name="connsiteY1" fmla="*/ 2177377 h 2373614"/>
              <a:gd name="connsiteX2" fmla="*/ 65088 w 1368489"/>
              <a:gd name="connsiteY2" fmla="*/ 2202777 h 2373614"/>
              <a:gd name="connsiteX3" fmla="*/ 80963 w 1368489"/>
              <a:gd name="connsiteY3" fmla="*/ 2212302 h 2373614"/>
              <a:gd name="connsiteX4" fmla="*/ 88900 w 1368489"/>
              <a:gd name="connsiteY4" fmla="*/ 2207540 h 2373614"/>
              <a:gd name="connsiteX5" fmla="*/ 117475 w 1368489"/>
              <a:gd name="connsiteY5" fmla="*/ 2232940 h 2373614"/>
              <a:gd name="connsiteX6" fmla="*/ 146050 w 1368489"/>
              <a:gd name="connsiteY6" fmla="*/ 2213890 h 2373614"/>
              <a:gd name="connsiteX7" fmla="*/ 180975 w 1368489"/>
              <a:gd name="connsiteY7" fmla="*/ 2298027 h 2373614"/>
              <a:gd name="connsiteX8" fmla="*/ 200025 w 1368489"/>
              <a:gd name="connsiteY8" fmla="*/ 2301202 h 2373614"/>
              <a:gd name="connsiteX9" fmla="*/ 223838 w 1368489"/>
              <a:gd name="connsiteY9" fmla="*/ 2256752 h 2373614"/>
              <a:gd name="connsiteX10" fmla="*/ 246063 w 1368489"/>
              <a:gd name="connsiteY10" fmla="*/ 2313902 h 2373614"/>
              <a:gd name="connsiteX11" fmla="*/ 290513 w 1368489"/>
              <a:gd name="connsiteY11" fmla="*/ 2215477 h 2373614"/>
              <a:gd name="connsiteX12" fmla="*/ 330200 w 1368489"/>
              <a:gd name="connsiteY12" fmla="*/ 2369465 h 2373614"/>
              <a:gd name="connsiteX13" fmla="*/ 360363 w 1368489"/>
              <a:gd name="connsiteY13" fmla="*/ 2328190 h 2373614"/>
              <a:gd name="connsiteX14" fmla="*/ 374650 w 1368489"/>
              <a:gd name="connsiteY14" fmla="*/ 2312315 h 2373614"/>
              <a:gd name="connsiteX15" fmla="*/ 377825 w 1368489"/>
              <a:gd name="connsiteY15" fmla="*/ 2083715 h 2373614"/>
              <a:gd name="connsiteX16" fmla="*/ 400050 w 1368489"/>
              <a:gd name="connsiteY16" fmla="*/ 2144040 h 2373614"/>
              <a:gd name="connsiteX17" fmla="*/ 455613 w 1368489"/>
              <a:gd name="connsiteY17" fmla="*/ 1728115 h 2373614"/>
              <a:gd name="connsiteX18" fmla="*/ 476250 w 1368489"/>
              <a:gd name="connsiteY18" fmla="*/ 1785265 h 2373614"/>
              <a:gd name="connsiteX19" fmla="*/ 501650 w 1368489"/>
              <a:gd name="connsiteY19" fmla="*/ 2044027 h 2373614"/>
              <a:gd name="connsiteX20" fmla="*/ 527050 w 1368489"/>
              <a:gd name="connsiteY20" fmla="*/ 2090065 h 2373614"/>
              <a:gd name="connsiteX21" fmla="*/ 538163 w 1368489"/>
              <a:gd name="connsiteY21" fmla="*/ 2056727 h 2373614"/>
              <a:gd name="connsiteX22" fmla="*/ 547688 w 1368489"/>
              <a:gd name="connsiteY22" fmla="*/ 1993227 h 2373614"/>
              <a:gd name="connsiteX23" fmla="*/ 574675 w 1368489"/>
              <a:gd name="connsiteY23" fmla="*/ 1996402 h 2373614"/>
              <a:gd name="connsiteX24" fmla="*/ 593725 w 1368489"/>
              <a:gd name="connsiteY24" fmla="*/ 1878927 h 2373614"/>
              <a:gd name="connsiteX25" fmla="*/ 590550 w 1368489"/>
              <a:gd name="connsiteY25" fmla="*/ 1550315 h 2373614"/>
              <a:gd name="connsiteX26" fmla="*/ 625475 w 1368489"/>
              <a:gd name="connsiteY26" fmla="*/ 1039140 h 2373614"/>
              <a:gd name="connsiteX27" fmla="*/ 652462 w 1368489"/>
              <a:gd name="connsiteY27" fmla="*/ 1045490 h 2373614"/>
              <a:gd name="connsiteX28" fmla="*/ 661987 w 1368489"/>
              <a:gd name="connsiteY28" fmla="*/ 893090 h 2373614"/>
              <a:gd name="connsiteX29" fmla="*/ 681036 w 1368489"/>
              <a:gd name="connsiteY29" fmla="*/ 1223290 h 2373614"/>
              <a:gd name="connsiteX30" fmla="*/ 681036 w 1368489"/>
              <a:gd name="connsiteY30" fmla="*/ 1223290 h 2373614"/>
              <a:gd name="connsiteX31" fmla="*/ 719135 w 1368489"/>
              <a:gd name="connsiteY31" fmla="*/ 923252 h 2373614"/>
              <a:gd name="connsiteX32" fmla="*/ 731835 w 1368489"/>
              <a:gd name="connsiteY32" fmla="*/ 1267740 h 2373614"/>
              <a:gd name="connsiteX33" fmla="*/ 784223 w 1368489"/>
              <a:gd name="connsiteY33" fmla="*/ 1247103 h 2373614"/>
              <a:gd name="connsiteX34" fmla="*/ 806448 w 1368489"/>
              <a:gd name="connsiteY34" fmla="*/ 1690015 h 2373614"/>
              <a:gd name="connsiteX35" fmla="*/ 835021 w 1368489"/>
              <a:gd name="connsiteY35" fmla="*/ 1678902 h 2373614"/>
              <a:gd name="connsiteX36" fmla="*/ 836609 w 1368489"/>
              <a:gd name="connsiteY36" fmla="*/ 1869402 h 2373614"/>
              <a:gd name="connsiteX37" fmla="*/ 862008 w 1368489"/>
              <a:gd name="connsiteY37" fmla="*/ 1850352 h 2373614"/>
              <a:gd name="connsiteX38" fmla="*/ 865183 w 1368489"/>
              <a:gd name="connsiteY38" fmla="*/ 1907502 h 2373614"/>
              <a:gd name="connsiteX39" fmla="*/ 892169 w 1368489"/>
              <a:gd name="connsiteY39" fmla="*/ 1702715 h 2373614"/>
              <a:gd name="connsiteX40" fmla="*/ 912807 w 1368489"/>
              <a:gd name="connsiteY40" fmla="*/ 1669377 h 2373614"/>
              <a:gd name="connsiteX41" fmla="*/ 912807 w 1368489"/>
              <a:gd name="connsiteY41" fmla="*/ 1624927 h 2373614"/>
              <a:gd name="connsiteX42" fmla="*/ 949318 w 1368489"/>
              <a:gd name="connsiteY42" fmla="*/ 1601115 h 2373614"/>
              <a:gd name="connsiteX43" fmla="*/ 941380 w 1368489"/>
              <a:gd name="connsiteY43" fmla="*/ 1526502 h 2373614"/>
              <a:gd name="connsiteX44" fmla="*/ 1019169 w 1368489"/>
              <a:gd name="connsiteY44" fmla="*/ 104102 h 2373614"/>
              <a:gd name="connsiteX45" fmla="*/ 1031869 w 1368489"/>
              <a:gd name="connsiteY45" fmla="*/ 277669 h 2373614"/>
              <a:gd name="connsiteX46" fmla="*/ 1053036 w 1368489"/>
              <a:gd name="connsiteY46" fmla="*/ 2502 h 2373614"/>
              <a:gd name="connsiteX47" fmla="*/ 1074202 w 1368489"/>
              <a:gd name="connsiteY47" fmla="*/ 574002 h 2373614"/>
              <a:gd name="connsiteX48" fmla="*/ 1103833 w 1368489"/>
              <a:gd name="connsiteY48" fmla="*/ 78702 h 2373614"/>
              <a:gd name="connsiteX49" fmla="*/ 1137701 w 1368489"/>
              <a:gd name="connsiteY49" fmla="*/ 146435 h 2373614"/>
              <a:gd name="connsiteX50" fmla="*/ 1167333 w 1368489"/>
              <a:gd name="connsiteY50" fmla="*/ 451236 h 2373614"/>
              <a:gd name="connsiteX51" fmla="*/ 1188500 w 1368489"/>
              <a:gd name="connsiteY51" fmla="*/ 336935 h 2373614"/>
              <a:gd name="connsiteX52" fmla="*/ 1218132 w 1368489"/>
              <a:gd name="connsiteY52" fmla="*/ 557068 h 2373614"/>
              <a:gd name="connsiteX53" fmla="*/ 1264699 w 1368489"/>
              <a:gd name="connsiteY53" fmla="*/ 544368 h 2373614"/>
              <a:gd name="connsiteX54" fmla="*/ 1273165 w 1368489"/>
              <a:gd name="connsiteY54" fmla="*/ 692535 h 2373614"/>
              <a:gd name="connsiteX55" fmla="*/ 1302799 w 1368489"/>
              <a:gd name="connsiteY55" fmla="*/ 624802 h 2373614"/>
              <a:gd name="connsiteX56" fmla="*/ 1294330 w 1368489"/>
              <a:gd name="connsiteY56" fmla="*/ 895735 h 2373614"/>
              <a:gd name="connsiteX57" fmla="*/ 1294331 w 1368489"/>
              <a:gd name="connsiteY57" fmla="*/ 883035 h 2373614"/>
              <a:gd name="connsiteX58" fmla="*/ 1362063 w 1368489"/>
              <a:gd name="connsiteY58" fmla="*/ 1374102 h 2373614"/>
              <a:gd name="connsiteX59" fmla="*/ 1366297 w 1368489"/>
              <a:gd name="connsiteY59" fmla="*/ 1374102 h 2373614"/>
              <a:gd name="connsiteX0" fmla="*/ 0 w 1383231"/>
              <a:gd name="connsiteY0" fmla="*/ 2144040 h 2373614"/>
              <a:gd name="connsiteX1" fmla="*/ 46038 w 1383231"/>
              <a:gd name="connsiteY1" fmla="*/ 2177377 h 2373614"/>
              <a:gd name="connsiteX2" fmla="*/ 65088 w 1383231"/>
              <a:gd name="connsiteY2" fmla="*/ 2202777 h 2373614"/>
              <a:gd name="connsiteX3" fmla="*/ 80963 w 1383231"/>
              <a:gd name="connsiteY3" fmla="*/ 2212302 h 2373614"/>
              <a:gd name="connsiteX4" fmla="*/ 88900 w 1383231"/>
              <a:gd name="connsiteY4" fmla="*/ 2207540 h 2373614"/>
              <a:gd name="connsiteX5" fmla="*/ 117475 w 1383231"/>
              <a:gd name="connsiteY5" fmla="*/ 2232940 h 2373614"/>
              <a:gd name="connsiteX6" fmla="*/ 146050 w 1383231"/>
              <a:gd name="connsiteY6" fmla="*/ 2213890 h 2373614"/>
              <a:gd name="connsiteX7" fmla="*/ 180975 w 1383231"/>
              <a:gd name="connsiteY7" fmla="*/ 2298027 h 2373614"/>
              <a:gd name="connsiteX8" fmla="*/ 200025 w 1383231"/>
              <a:gd name="connsiteY8" fmla="*/ 2301202 h 2373614"/>
              <a:gd name="connsiteX9" fmla="*/ 223838 w 1383231"/>
              <a:gd name="connsiteY9" fmla="*/ 2256752 h 2373614"/>
              <a:gd name="connsiteX10" fmla="*/ 246063 w 1383231"/>
              <a:gd name="connsiteY10" fmla="*/ 2313902 h 2373614"/>
              <a:gd name="connsiteX11" fmla="*/ 290513 w 1383231"/>
              <a:gd name="connsiteY11" fmla="*/ 2215477 h 2373614"/>
              <a:gd name="connsiteX12" fmla="*/ 330200 w 1383231"/>
              <a:gd name="connsiteY12" fmla="*/ 2369465 h 2373614"/>
              <a:gd name="connsiteX13" fmla="*/ 360363 w 1383231"/>
              <a:gd name="connsiteY13" fmla="*/ 2328190 h 2373614"/>
              <a:gd name="connsiteX14" fmla="*/ 374650 w 1383231"/>
              <a:gd name="connsiteY14" fmla="*/ 2312315 h 2373614"/>
              <a:gd name="connsiteX15" fmla="*/ 377825 w 1383231"/>
              <a:gd name="connsiteY15" fmla="*/ 2083715 h 2373614"/>
              <a:gd name="connsiteX16" fmla="*/ 400050 w 1383231"/>
              <a:gd name="connsiteY16" fmla="*/ 2144040 h 2373614"/>
              <a:gd name="connsiteX17" fmla="*/ 455613 w 1383231"/>
              <a:gd name="connsiteY17" fmla="*/ 1728115 h 2373614"/>
              <a:gd name="connsiteX18" fmla="*/ 476250 w 1383231"/>
              <a:gd name="connsiteY18" fmla="*/ 1785265 h 2373614"/>
              <a:gd name="connsiteX19" fmla="*/ 501650 w 1383231"/>
              <a:gd name="connsiteY19" fmla="*/ 2044027 h 2373614"/>
              <a:gd name="connsiteX20" fmla="*/ 527050 w 1383231"/>
              <a:gd name="connsiteY20" fmla="*/ 2090065 h 2373614"/>
              <a:gd name="connsiteX21" fmla="*/ 538163 w 1383231"/>
              <a:gd name="connsiteY21" fmla="*/ 2056727 h 2373614"/>
              <a:gd name="connsiteX22" fmla="*/ 547688 w 1383231"/>
              <a:gd name="connsiteY22" fmla="*/ 1993227 h 2373614"/>
              <a:gd name="connsiteX23" fmla="*/ 574675 w 1383231"/>
              <a:gd name="connsiteY23" fmla="*/ 1996402 h 2373614"/>
              <a:gd name="connsiteX24" fmla="*/ 593725 w 1383231"/>
              <a:gd name="connsiteY24" fmla="*/ 1878927 h 2373614"/>
              <a:gd name="connsiteX25" fmla="*/ 590550 w 1383231"/>
              <a:gd name="connsiteY25" fmla="*/ 1550315 h 2373614"/>
              <a:gd name="connsiteX26" fmla="*/ 625475 w 1383231"/>
              <a:gd name="connsiteY26" fmla="*/ 1039140 h 2373614"/>
              <a:gd name="connsiteX27" fmla="*/ 652462 w 1383231"/>
              <a:gd name="connsiteY27" fmla="*/ 1045490 h 2373614"/>
              <a:gd name="connsiteX28" fmla="*/ 661987 w 1383231"/>
              <a:gd name="connsiteY28" fmla="*/ 893090 h 2373614"/>
              <a:gd name="connsiteX29" fmla="*/ 681036 w 1383231"/>
              <a:gd name="connsiteY29" fmla="*/ 1223290 h 2373614"/>
              <a:gd name="connsiteX30" fmla="*/ 681036 w 1383231"/>
              <a:gd name="connsiteY30" fmla="*/ 1223290 h 2373614"/>
              <a:gd name="connsiteX31" fmla="*/ 719135 w 1383231"/>
              <a:gd name="connsiteY31" fmla="*/ 923252 h 2373614"/>
              <a:gd name="connsiteX32" fmla="*/ 731835 w 1383231"/>
              <a:gd name="connsiteY32" fmla="*/ 1267740 h 2373614"/>
              <a:gd name="connsiteX33" fmla="*/ 784223 w 1383231"/>
              <a:gd name="connsiteY33" fmla="*/ 1247103 h 2373614"/>
              <a:gd name="connsiteX34" fmla="*/ 806448 w 1383231"/>
              <a:gd name="connsiteY34" fmla="*/ 1690015 h 2373614"/>
              <a:gd name="connsiteX35" fmla="*/ 835021 w 1383231"/>
              <a:gd name="connsiteY35" fmla="*/ 1678902 h 2373614"/>
              <a:gd name="connsiteX36" fmla="*/ 836609 w 1383231"/>
              <a:gd name="connsiteY36" fmla="*/ 1869402 h 2373614"/>
              <a:gd name="connsiteX37" fmla="*/ 862008 w 1383231"/>
              <a:gd name="connsiteY37" fmla="*/ 1850352 h 2373614"/>
              <a:gd name="connsiteX38" fmla="*/ 865183 w 1383231"/>
              <a:gd name="connsiteY38" fmla="*/ 1907502 h 2373614"/>
              <a:gd name="connsiteX39" fmla="*/ 892169 w 1383231"/>
              <a:gd name="connsiteY39" fmla="*/ 1702715 h 2373614"/>
              <a:gd name="connsiteX40" fmla="*/ 912807 w 1383231"/>
              <a:gd name="connsiteY40" fmla="*/ 1669377 h 2373614"/>
              <a:gd name="connsiteX41" fmla="*/ 912807 w 1383231"/>
              <a:gd name="connsiteY41" fmla="*/ 1624927 h 2373614"/>
              <a:gd name="connsiteX42" fmla="*/ 949318 w 1383231"/>
              <a:gd name="connsiteY42" fmla="*/ 1601115 h 2373614"/>
              <a:gd name="connsiteX43" fmla="*/ 941380 w 1383231"/>
              <a:gd name="connsiteY43" fmla="*/ 1526502 h 2373614"/>
              <a:gd name="connsiteX44" fmla="*/ 1019169 w 1383231"/>
              <a:gd name="connsiteY44" fmla="*/ 104102 h 2373614"/>
              <a:gd name="connsiteX45" fmla="*/ 1031869 w 1383231"/>
              <a:gd name="connsiteY45" fmla="*/ 277669 h 2373614"/>
              <a:gd name="connsiteX46" fmla="*/ 1053036 w 1383231"/>
              <a:gd name="connsiteY46" fmla="*/ 2502 h 2373614"/>
              <a:gd name="connsiteX47" fmla="*/ 1074202 w 1383231"/>
              <a:gd name="connsiteY47" fmla="*/ 574002 h 2373614"/>
              <a:gd name="connsiteX48" fmla="*/ 1103833 w 1383231"/>
              <a:gd name="connsiteY48" fmla="*/ 78702 h 2373614"/>
              <a:gd name="connsiteX49" fmla="*/ 1137701 w 1383231"/>
              <a:gd name="connsiteY49" fmla="*/ 146435 h 2373614"/>
              <a:gd name="connsiteX50" fmla="*/ 1167333 w 1383231"/>
              <a:gd name="connsiteY50" fmla="*/ 451236 h 2373614"/>
              <a:gd name="connsiteX51" fmla="*/ 1188500 w 1383231"/>
              <a:gd name="connsiteY51" fmla="*/ 336935 h 2373614"/>
              <a:gd name="connsiteX52" fmla="*/ 1218132 w 1383231"/>
              <a:gd name="connsiteY52" fmla="*/ 557068 h 2373614"/>
              <a:gd name="connsiteX53" fmla="*/ 1264699 w 1383231"/>
              <a:gd name="connsiteY53" fmla="*/ 544368 h 2373614"/>
              <a:gd name="connsiteX54" fmla="*/ 1273165 w 1383231"/>
              <a:gd name="connsiteY54" fmla="*/ 692535 h 2373614"/>
              <a:gd name="connsiteX55" fmla="*/ 1302799 w 1383231"/>
              <a:gd name="connsiteY55" fmla="*/ 624802 h 2373614"/>
              <a:gd name="connsiteX56" fmla="*/ 1294330 w 1383231"/>
              <a:gd name="connsiteY56" fmla="*/ 895735 h 2373614"/>
              <a:gd name="connsiteX57" fmla="*/ 1294331 w 1383231"/>
              <a:gd name="connsiteY57" fmla="*/ 883035 h 2373614"/>
              <a:gd name="connsiteX58" fmla="*/ 1362063 w 1383231"/>
              <a:gd name="connsiteY58" fmla="*/ 1374102 h 2373614"/>
              <a:gd name="connsiteX59" fmla="*/ 1383231 w 1383231"/>
              <a:gd name="connsiteY59" fmla="*/ 1259802 h 2373614"/>
              <a:gd name="connsiteX0" fmla="*/ 0 w 1384799"/>
              <a:gd name="connsiteY0" fmla="*/ 2144040 h 2373614"/>
              <a:gd name="connsiteX1" fmla="*/ 46038 w 1384799"/>
              <a:gd name="connsiteY1" fmla="*/ 2177377 h 2373614"/>
              <a:gd name="connsiteX2" fmla="*/ 65088 w 1384799"/>
              <a:gd name="connsiteY2" fmla="*/ 2202777 h 2373614"/>
              <a:gd name="connsiteX3" fmla="*/ 80963 w 1384799"/>
              <a:gd name="connsiteY3" fmla="*/ 2212302 h 2373614"/>
              <a:gd name="connsiteX4" fmla="*/ 88900 w 1384799"/>
              <a:gd name="connsiteY4" fmla="*/ 2207540 h 2373614"/>
              <a:gd name="connsiteX5" fmla="*/ 117475 w 1384799"/>
              <a:gd name="connsiteY5" fmla="*/ 2232940 h 2373614"/>
              <a:gd name="connsiteX6" fmla="*/ 146050 w 1384799"/>
              <a:gd name="connsiteY6" fmla="*/ 2213890 h 2373614"/>
              <a:gd name="connsiteX7" fmla="*/ 180975 w 1384799"/>
              <a:gd name="connsiteY7" fmla="*/ 2298027 h 2373614"/>
              <a:gd name="connsiteX8" fmla="*/ 200025 w 1384799"/>
              <a:gd name="connsiteY8" fmla="*/ 2301202 h 2373614"/>
              <a:gd name="connsiteX9" fmla="*/ 223838 w 1384799"/>
              <a:gd name="connsiteY9" fmla="*/ 2256752 h 2373614"/>
              <a:gd name="connsiteX10" fmla="*/ 246063 w 1384799"/>
              <a:gd name="connsiteY10" fmla="*/ 2313902 h 2373614"/>
              <a:gd name="connsiteX11" fmla="*/ 290513 w 1384799"/>
              <a:gd name="connsiteY11" fmla="*/ 2215477 h 2373614"/>
              <a:gd name="connsiteX12" fmla="*/ 330200 w 1384799"/>
              <a:gd name="connsiteY12" fmla="*/ 2369465 h 2373614"/>
              <a:gd name="connsiteX13" fmla="*/ 360363 w 1384799"/>
              <a:gd name="connsiteY13" fmla="*/ 2328190 h 2373614"/>
              <a:gd name="connsiteX14" fmla="*/ 374650 w 1384799"/>
              <a:gd name="connsiteY14" fmla="*/ 2312315 h 2373614"/>
              <a:gd name="connsiteX15" fmla="*/ 377825 w 1384799"/>
              <a:gd name="connsiteY15" fmla="*/ 2083715 h 2373614"/>
              <a:gd name="connsiteX16" fmla="*/ 400050 w 1384799"/>
              <a:gd name="connsiteY16" fmla="*/ 2144040 h 2373614"/>
              <a:gd name="connsiteX17" fmla="*/ 455613 w 1384799"/>
              <a:gd name="connsiteY17" fmla="*/ 1728115 h 2373614"/>
              <a:gd name="connsiteX18" fmla="*/ 476250 w 1384799"/>
              <a:gd name="connsiteY18" fmla="*/ 1785265 h 2373614"/>
              <a:gd name="connsiteX19" fmla="*/ 501650 w 1384799"/>
              <a:gd name="connsiteY19" fmla="*/ 2044027 h 2373614"/>
              <a:gd name="connsiteX20" fmla="*/ 527050 w 1384799"/>
              <a:gd name="connsiteY20" fmla="*/ 2090065 h 2373614"/>
              <a:gd name="connsiteX21" fmla="*/ 538163 w 1384799"/>
              <a:gd name="connsiteY21" fmla="*/ 2056727 h 2373614"/>
              <a:gd name="connsiteX22" fmla="*/ 547688 w 1384799"/>
              <a:gd name="connsiteY22" fmla="*/ 1993227 h 2373614"/>
              <a:gd name="connsiteX23" fmla="*/ 574675 w 1384799"/>
              <a:gd name="connsiteY23" fmla="*/ 1996402 h 2373614"/>
              <a:gd name="connsiteX24" fmla="*/ 593725 w 1384799"/>
              <a:gd name="connsiteY24" fmla="*/ 1878927 h 2373614"/>
              <a:gd name="connsiteX25" fmla="*/ 590550 w 1384799"/>
              <a:gd name="connsiteY25" fmla="*/ 1550315 h 2373614"/>
              <a:gd name="connsiteX26" fmla="*/ 625475 w 1384799"/>
              <a:gd name="connsiteY26" fmla="*/ 1039140 h 2373614"/>
              <a:gd name="connsiteX27" fmla="*/ 652462 w 1384799"/>
              <a:gd name="connsiteY27" fmla="*/ 1045490 h 2373614"/>
              <a:gd name="connsiteX28" fmla="*/ 661987 w 1384799"/>
              <a:gd name="connsiteY28" fmla="*/ 893090 h 2373614"/>
              <a:gd name="connsiteX29" fmla="*/ 681036 w 1384799"/>
              <a:gd name="connsiteY29" fmla="*/ 1223290 h 2373614"/>
              <a:gd name="connsiteX30" fmla="*/ 681036 w 1384799"/>
              <a:gd name="connsiteY30" fmla="*/ 1223290 h 2373614"/>
              <a:gd name="connsiteX31" fmla="*/ 719135 w 1384799"/>
              <a:gd name="connsiteY31" fmla="*/ 923252 h 2373614"/>
              <a:gd name="connsiteX32" fmla="*/ 731835 w 1384799"/>
              <a:gd name="connsiteY32" fmla="*/ 1267740 h 2373614"/>
              <a:gd name="connsiteX33" fmla="*/ 784223 w 1384799"/>
              <a:gd name="connsiteY33" fmla="*/ 1247103 h 2373614"/>
              <a:gd name="connsiteX34" fmla="*/ 806448 w 1384799"/>
              <a:gd name="connsiteY34" fmla="*/ 1690015 h 2373614"/>
              <a:gd name="connsiteX35" fmla="*/ 835021 w 1384799"/>
              <a:gd name="connsiteY35" fmla="*/ 1678902 h 2373614"/>
              <a:gd name="connsiteX36" fmla="*/ 836609 w 1384799"/>
              <a:gd name="connsiteY36" fmla="*/ 1869402 h 2373614"/>
              <a:gd name="connsiteX37" fmla="*/ 862008 w 1384799"/>
              <a:gd name="connsiteY37" fmla="*/ 1850352 h 2373614"/>
              <a:gd name="connsiteX38" fmla="*/ 865183 w 1384799"/>
              <a:gd name="connsiteY38" fmla="*/ 1907502 h 2373614"/>
              <a:gd name="connsiteX39" fmla="*/ 892169 w 1384799"/>
              <a:gd name="connsiteY39" fmla="*/ 1702715 h 2373614"/>
              <a:gd name="connsiteX40" fmla="*/ 912807 w 1384799"/>
              <a:gd name="connsiteY40" fmla="*/ 1669377 h 2373614"/>
              <a:gd name="connsiteX41" fmla="*/ 912807 w 1384799"/>
              <a:gd name="connsiteY41" fmla="*/ 1624927 h 2373614"/>
              <a:gd name="connsiteX42" fmla="*/ 949318 w 1384799"/>
              <a:gd name="connsiteY42" fmla="*/ 1601115 h 2373614"/>
              <a:gd name="connsiteX43" fmla="*/ 941380 w 1384799"/>
              <a:gd name="connsiteY43" fmla="*/ 1526502 h 2373614"/>
              <a:gd name="connsiteX44" fmla="*/ 1019169 w 1384799"/>
              <a:gd name="connsiteY44" fmla="*/ 104102 h 2373614"/>
              <a:gd name="connsiteX45" fmla="*/ 1031869 w 1384799"/>
              <a:gd name="connsiteY45" fmla="*/ 277669 h 2373614"/>
              <a:gd name="connsiteX46" fmla="*/ 1053036 w 1384799"/>
              <a:gd name="connsiteY46" fmla="*/ 2502 h 2373614"/>
              <a:gd name="connsiteX47" fmla="*/ 1074202 w 1384799"/>
              <a:gd name="connsiteY47" fmla="*/ 574002 h 2373614"/>
              <a:gd name="connsiteX48" fmla="*/ 1103833 w 1384799"/>
              <a:gd name="connsiteY48" fmla="*/ 78702 h 2373614"/>
              <a:gd name="connsiteX49" fmla="*/ 1137701 w 1384799"/>
              <a:gd name="connsiteY49" fmla="*/ 146435 h 2373614"/>
              <a:gd name="connsiteX50" fmla="*/ 1167333 w 1384799"/>
              <a:gd name="connsiteY50" fmla="*/ 451236 h 2373614"/>
              <a:gd name="connsiteX51" fmla="*/ 1188500 w 1384799"/>
              <a:gd name="connsiteY51" fmla="*/ 336935 h 2373614"/>
              <a:gd name="connsiteX52" fmla="*/ 1218132 w 1384799"/>
              <a:gd name="connsiteY52" fmla="*/ 557068 h 2373614"/>
              <a:gd name="connsiteX53" fmla="*/ 1264699 w 1384799"/>
              <a:gd name="connsiteY53" fmla="*/ 544368 h 2373614"/>
              <a:gd name="connsiteX54" fmla="*/ 1273165 w 1384799"/>
              <a:gd name="connsiteY54" fmla="*/ 692535 h 2373614"/>
              <a:gd name="connsiteX55" fmla="*/ 1302799 w 1384799"/>
              <a:gd name="connsiteY55" fmla="*/ 624802 h 2373614"/>
              <a:gd name="connsiteX56" fmla="*/ 1294330 w 1384799"/>
              <a:gd name="connsiteY56" fmla="*/ 895735 h 2373614"/>
              <a:gd name="connsiteX57" fmla="*/ 1294331 w 1384799"/>
              <a:gd name="connsiteY57" fmla="*/ 883035 h 2373614"/>
              <a:gd name="connsiteX58" fmla="*/ 1362063 w 1384799"/>
              <a:gd name="connsiteY58" fmla="*/ 1374102 h 2373614"/>
              <a:gd name="connsiteX59" fmla="*/ 1383231 w 1384799"/>
              <a:gd name="connsiteY59" fmla="*/ 1259802 h 2373614"/>
              <a:gd name="connsiteX60" fmla="*/ 1383231 w 1384799"/>
              <a:gd name="connsiteY60" fmla="*/ 1272502 h 2373614"/>
              <a:gd name="connsiteX0" fmla="*/ 0 w 1425565"/>
              <a:gd name="connsiteY0" fmla="*/ 2144040 h 2373614"/>
              <a:gd name="connsiteX1" fmla="*/ 46038 w 1425565"/>
              <a:gd name="connsiteY1" fmla="*/ 2177377 h 2373614"/>
              <a:gd name="connsiteX2" fmla="*/ 65088 w 1425565"/>
              <a:gd name="connsiteY2" fmla="*/ 2202777 h 2373614"/>
              <a:gd name="connsiteX3" fmla="*/ 80963 w 1425565"/>
              <a:gd name="connsiteY3" fmla="*/ 2212302 h 2373614"/>
              <a:gd name="connsiteX4" fmla="*/ 88900 w 1425565"/>
              <a:gd name="connsiteY4" fmla="*/ 2207540 h 2373614"/>
              <a:gd name="connsiteX5" fmla="*/ 117475 w 1425565"/>
              <a:gd name="connsiteY5" fmla="*/ 2232940 h 2373614"/>
              <a:gd name="connsiteX6" fmla="*/ 146050 w 1425565"/>
              <a:gd name="connsiteY6" fmla="*/ 2213890 h 2373614"/>
              <a:gd name="connsiteX7" fmla="*/ 180975 w 1425565"/>
              <a:gd name="connsiteY7" fmla="*/ 2298027 h 2373614"/>
              <a:gd name="connsiteX8" fmla="*/ 200025 w 1425565"/>
              <a:gd name="connsiteY8" fmla="*/ 2301202 h 2373614"/>
              <a:gd name="connsiteX9" fmla="*/ 223838 w 1425565"/>
              <a:gd name="connsiteY9" fmla="*/ 2256752 h 2373614"/>
              <a:gd name="connsiteX10" fmla="*/ 246063 w 1425565"/>
              <a:gd name="connsiteY10" fmla="*/ 2313902 h 2373614"/>
              <a:gd name="connsiteX11" fmla="*/ 290513 w 1425565"/>
              <a:gd name="connsiteY11" fmla="*/ 2215477 h 2373614"/>
              <a:gd name="connsiteX12" fmla="*/ 330200 w 1425565"/>
              <a:gd name="connsiteY12" fmla="*/ 2369465 h 2373614"/>
              <a:gd name="connsiteX13" fmla="*/ 360363 w 1425565"/>
              <a:gd name="connsiteY13" fmla="*/ 2328190 h 2373614"/>
              <a:gd name="connsiteX14" fmla="*/ 374650 w 1425565"/>
              <a:gd name="connsiteY14" fmla="*/ 2312315 h 2373614"/>
              <a:gd name="connsiteX15" fmla="*/ 377825 w 1425565"/>
              <a:gd name="connsiteY15" fmla="*/ 2083715 h 2373614"/>
              <a:gd name="connsiteX16" fmla="*/ 400050 w 1425565"/>
              <a:gd name="connsiteY16" fmla="*/ 2144040 h 2373614"/>
              <a:gd name="connsiteX17" fmla="*/ 455613 w 1425565"/>
              <a:gd name="connsiteY17" fmla="*/ 1728115 h 2373614"/>
              <a:gd name="connsiteX18" fmla="*/ 476250 w 1425565"/>
              <a:gd name="connsiteY18" fmla="*/ 1785265 h 2373614"/>
              <a:gd name="connsiteX19" fmla="*/ 501650 w 1425565"/>
              <a:gd name="connsiteY19" fmla="*/ 2044027 h 2373614"/>
              <a:gd name="connsiteX20" fmla="*/ 527050 w 1425565"/>
              <a:gd name="connsiteY20" fmla="*/ 2090065 h 2373614"/>
              <a:gd name="connsiteX21" fmla="*/ 538163 w 1425565"/>
              <a:gd name="connsiteY21" fmla="*/ 2056727 h 2373614"/>
              <a:gd name="connsiteX22" fmla="*/ 547688 w 1425565"/>
              <a:gd name="connsiteY22" fmla="*/ 1993227 h 2373614"/>
              <a:gd name="connsiteX23" fmla="*/ 574675 w 1425565"/>
              <a:gd name="connsiteY23" fmla="*/ 1996402 h 2373614"/>
              <a:gd name="connsiteX24" fmla="*/ 593725 w 1425565"/>
              <a:gd name="connsiteY24" fmla="*/ 1878927 h 2373614"/>
              <a:gd name="connsiteX25" fmla="*/ 590550 w 1425565"/>
              <a:gd name="connsiteY25" fmla="*/ 1550315 h 2373614"/>
              <a:gd name="connsiteX26" fmla="*/ 625475 w 1425565"/>
              <a:gd name="connsiteY26" fmla="*/ 1039140 h 2373614"/>
              <a:gd name="connsiteX27" fmla="*/ 652462 w 1425565"/>
              <a:gd name="connsiteY27" fmla="*/ 1045490 h 2373614"/>
              <a:gd name="connsiteX28" fmla="*/ 661987 w 1425565"/>
              <a:gd name="connsiteY28" fmla="*/ 893090 h 2373614"/>
              <a:gd name="connsiteX29" fmla="*/ 681036 w 1425565"/>
              <a:gd name="connsiteY29" fmla="*/ 1223290 h 2373614"/>
              <a:gd name="connsiteX30" fmla="*/ 681036 w 1425565"/>
              <a:gd name="connsiteY30" fmla="*/ 1223290 h 2373614"/>
              <a:gd name="connsiteX31" fmla="*/ 719135 w 1425565"/>
              <a:gd name="connsiteY31" fmla="*/ 923252 h 2373614"/>
              <a:gd name="connsiteX32" fmla="*/ 731835 w 1425565"/>
              <a:gd name="connsiteY32" fmla="*/ 1267740 h 2373614"/>
              <a:gd name="connsiteX33" fmla="*/ 784223 w 1425565"/>
              <a:gd name="connsiteY33" fmla="*/ 1247103 h 2373614"/>
              <a:gd name="connsiteX34" fmla="*/ 806448 w 1425565"/>
              <a:gd name="connsiteY34" fmla="*/ 1690015 h 2373614"/>
              <a:gd name="connsiteX35" fmla="*/ 835021 w 1425565"/>
              <a:gd name="connsiteY35" fmla="*/ 1678902 h 2373614"/>
              <a:gd name="connsiteX36" fmla="*/ 836609 w 1425565"/>
              <a:gd name="connsiteY36" fmla="*/ 1869402 h 2373614"/>
              <a:gd name="connsiteX37" fmla="*/ 862008 w 1425565"/>
              <a:gd name="connsiteY37" fmla="*/ 1850352 h 2373614"/>
              <a:gd name="connsiteX38" fmla="*/ 865183 w 1425565"/>
              <a:gd name="connsiteY38" fmla="*/ 1907502 h 2373614"/>
              <a:gd name="connsiteX39" fmla="*/ 892169 w 1425565"/>
              <a:gd name="connsiteY39" fmla="*/ 1702715 h 2373614"/>
              <a:gd name="connsiteX40" fmla="*/ 912807 w 1425565"/>
              <a:gd name="connsiteY40" fmla="*/ 1669377 h 2373614"/>
              <a:gd name="connsiteX41" fmla="*/ 912807 w 1425565"/>
              <a:gd name="connsiteY41" fmla="*/ 1624927 h 2373614"/>
              <a:gd name="connsiteX42" fmla="*/ 949318 w 1425565"/>
              <a:gd name="connsiteY42" fmla="*/ 1601115 h 2373614"/>
              <a:gd name="connsiteX43" fmla="*/ 941380 w 1425565"/>
              <a:gd name="connsiteY43" fmla="*/ 1526502 h 2373614"/>
              <a:gd name="connsiteX44" fmla="*/ 1019169 w 1425565"/>
              <a:gd name="connsiteY44" fmla="*/ 104102 h 2373614"/>
              <a:gd name="connsiteX45" fmla="*/ 1031869 w 1425565"/>
              <a:gd name="connsiteY45" fmla="*/ 277669 h 2373614"/>
              <a:gd name="connsiteX46" fmla="*/ 1053036 w 1425565"/>
              <a:gd name="connsiteY46" fmla="*/ 2502 h 2373614"/>
              <a:gd name="connsiteX47" fmla="*/ 1074202 w 1425565"/>
              <a:gd name="connsiteY47" fmla="*/ 574002 h 2373614"/>
              <a:gd name="connsiteX48" fmla="*/ 1103833 w 1425565"/>
              <a:gd name="connsiteY48" fmla="*/ 78702 h 2373614"/>
              <a:gd name="connsiteX49" fmla="*/ 1137701 w 1425565"/>
              <a:gd name="connsiteY49" fmla="*/ 146435 h 2373614"/>
              <a:gd name="connsiteX50" fmla="*/ 1167333 w 1425565"/>
              <a:gd name="connsiteY50" fmla="*/ 451236 h 2373614"/>
              <a:gd name="connsiteX51" fmla="*/ 1188500 w 1425565"/>
              <a:gd name="connsiteY51" fmla="*/ 336935 h 2373614"/>
              <a:gd name="connsiteX52" fmla="*/ 1218132 w 1425565"/>
              <a:gd name="connsiteY52" fmla="*/ 557068 h 2373614"/>
              <a:gd name="connsiteX53" fmla="*/ 1264699 w 1425565"/>
              <a:gd name="connsiteY53" fmla="*/ 544368 h 2373614"/>
              <a:gd name="connsiteX54" fmla="*/ 1273165 w 1425565"/>
              <a:gd name="connsiteY54" fmla="*/ 692535 h 2373614"/>
              <a:gd name="connsiteX55" fmla="*/ 1302799 w 1425565"/>
              <a:gd name="connsiteY55" fmla="*/ 624802 h 2373614"/>
              <a:gd name="connsiteX56" fmla="*/ 1294330 w 1425565"/>
              <a:gd name="connsiteY56" fmla="*/ 895735 h 2373614"/>
              <a:gd name="connsiteX57" fmla="*/ 1294331 w 1425565"/>
              <a:gd name="connsiteY57" fmla="*/ 883035 h 2373614"/>
              <a:gd name="connsiteX58" fmla="*/ 1362063 w 1425565"/>
              <a:gd name="connsiteY58" fmla="*/ 1374102 h 2373614"/>
              <a:gd name="connsiteX59" fmla="*/ 1383231 w 1425565"/>
              <a:gd name="connsiteY59" fmla="*/ 1259802 h 2373614"/>
              <a:gd name="connsiteX60" fmla="*/ 1425565 w 1425565"/>
              <a:gd name="connsiteY60" fmla="*/ 1590002 h 2373614"/>
              <a:gd name="connsiteX0" fmla="*/ 0 w 1438264"/>
              <a:gd name="connsiteY0" fmla="*/ 2144040 h 2373614"/>
              <a:gd name="connsiteX1" fmla="*/ 46038 w 1438264"/>
              <a:gd name="connsiteY1" fmla="*/ 2177377 h 2373614"/>
              <a:gd name="connsiteX2" fmla="*/ 65088 w 1438264"/>
              <a:gd name="connsiteY2" fmla="*/ 2202777 h 2373614"/>
              <a:gd name="connsiteX3" fmla="*/ 80963 w 1438264"/>
              <a:gd name="connsiteY3" fmla="*/ 2212302 h 2373614"/>
              <a:gd name="connsiteX4" fmla="*/ 88900 w 1438264"/>
              <a:gd name="connsiteY4" fmla="*/ 2207540 h 2373614"/>
              <a:gd name="connsiteX5" fmla="*/ 117475 w 1438264"/>
              <a:gd name="connsiteY5" fmla="*/ 2232940 h 2373614"/>
              <a:gd name="connsiteX6" fmla="*/ 146050 w 1438264"/>
              <a:gd name="connsiteY6" fmla="*/ 2213890 h 2373614"/>
              <a:gd name="connsiteX7" fmla="*/ 180975 w 1438264"/>
              <a:gd name="connsiteY7" fmla="*/ 2298027 h 2373614"/>
              <a:gd name="connsiteX8" fmla="*/ 200025 w 1438264"/>
              <a:gd name="connsiteY8" fmla="*/ 2301202 h 2373614"/>
              <a:gd name="connsiteX9" fmla="*/ 223838 w 1438264"/>
              <a:gd name="connsiteY9" fmla="*/ 2256752 h 2373614"/>
              <a:gd name="connsiteX10" fmla="*/ 246063 w 1438264"/>
              <a:gd name="connsiteY10" fmla="*/ 2313902 h 2373614"/>
              <a:gd name="connsiteX11" fmla="*/ 290513 w 1438264"/>
              <a:gd name="connsiteY11" fmla="*/ 2215477 h 2373614"/>
              <a:gd name="connsiteX12" fmla="*/ 330200 w 1438264"/>
              <a:gd name="connsiteY12" fmla="*/ 2369465 h 2373614"/>
              <a:gd name="connsiteX13" fmla="*/ 360363 w 1438264"/>
              <a:gd name="connsiteY13" fmla="*/ 2328190 h 2373614"/>
              <a:gd name="connsiteX14" fmla="*/ 374650 w 1438264"/>
              <a:gd name="connsiteY14" fmla="*/ 2312315 h 2373614"/>
              <a:gd name="connsiteX15" fmla="*/ 377825 w 1438264"/>
              <a:gd name="connsiteY15" fmla="*/ 2083715 h 2373614"/>
              <a:gd name="connsiteX16" fmla="*/ 400050 w 1438264"/>
              <a:gd name="connsiteY16" fmla="*/ 2144040 h 2373614"/>
              <a:gd name="connsiteX17" fmla="*/ 455613 w 1438264"/>
              <a:gd name="connsiteY17" fmla="*/ 1728115 h 2373614"/>
              <a:gd name="connsiteX18" fmla="*/ 476250 w 1438264"/>
              <a:gd name="connsiteY18" fmla="*/ 1785265 h 2373614"/>
              <a:gd name="connsiteX19" fmla="*/ 501650 w 1438264"/>
              <a:gd name="connsiteY19" fmla="*/ 2044027 h 2373614"/>
              <a:gd name="connsiteX20" fmla="*/ 527050 w 1438264"/>
              <a:gd name="connsiteY20" fmla="*/ 2090065 h 2373614"/>
              <a:gd name="connsiteX21" fmla="*/ 538163 w 1438264"/>
              <a:gd name="connsiteY21" fmla="*/ 2056727 h 2373614"/>
              <a:gd name="connsiteX22" fmla="*/ 547688 w 1438264"/>
              <a:gd name="connsiteY22" fmla="*/ 1993227 h 2373614"/>
              <a:gd name="connsiteX23" fmla="*/ 574675 w 1438264"/>
              <a:gd name="connsiteY23" fmla="*/ 1996402 h 2373614"/>
              <a:gd name="connsiteX24" fmla="*/ 593725 w 1438264"/>
              <a:gd name="connsiteY24" fmla="*/ 1878927 h 2373614"/>
              <a:gd name="connsiteX25" fmla="*/ 590550 w 1438264"/>
              <a:gd name="connsiteY25" fmla="*/ 1550315 h 2373614"/>
              <a:gd name="connsiteX26" fmla="*/ 625475 w 1438264"/>
              <a:gd name="connsiteY26" fmla="*/ 1039140 h 2373614"/>
              <a:gd name="connsiteX27" fmla="*/ 652462 w 1438264"/>
              <a:gd name="connsiteY27" fmla="*/ 1045490 h 2373614"/>
              <a:gd name="connsiteX28" fmla="*/ 661987 w 1438264"/>
              <a:gd name="connsiteY28" fmla="*/ 893090 h 2373614"/>
              <a:gd name="connsiteX29" fmla="*/ 681036 w 1438264"/>
              <a:gd name="connsiteY29" fmla="*/ 1223290 h 2373614"/>
              <a:gd name="connsiteX30" fmla="*/ 681036 w 1438264"/>
              <a:gd name="connsiteY30" fmla="*/ 1223290 h 2373614"/>
              <a:gd name="connsiteX31" fmla="*/ 719135 w 1438264"/>
              <a:gd name="connsiteY31" fmla="*/ 923252 h 2373614"/>
              <a:gd name="connsiteX32" fmla="*/ 731835 w 1438264"/>
              <a:gd name="connsiteY32" fmla="*/ 1267740 h 2373614"/>
              <a:gd name="connsiteX33" fmla="*/ 784223 w 1438264"/>
              <a:gd name="connsiteY33" fmla="*/ 1247103 h 2373614"/>
              <a:gd name="connsiteX34" fmla="*/ 806448 w 1438264"/>
              <a:gd name="connsiteY34" fmla="*/ 1690015 h 2373614"/>
              <a:gd name="connsiteX35" fmla="*/ 835021 w 1438264"/>
              <a:gd name="connsiteY35" fmla="*/ 1678902 h 2373614"/>
              <a:gd name="connsiteX36" fmla="*/ 836609 w 1438264"/>
              <a:gd name="connsiteY36" fmla="*/ 1869402 h 2373614"/>
              <a:gd name="connsiteX37" fmla="*/ 862008 w 1438264"/>
              <a:gd name="connsiteY37" fmla="*/ 1850352 h 2373614"/>
              <a:gd name="connsiteX38" fmla="*/ 865183 w 1438264"/>
              <a:gd name="connsiteY38" fmla="*/ 1907502 h 2373614"/>
              <a:gd name="connsiteX39" fmla="*/ 892169 w 1438264"/>
              <a:gd name="connsiteY39" fmla="*/ 1702715 h 2373614"/>
              <a:gd name="connsiteX40" fmla="*/ 912807 w 1438264"/>
              <a:gd name="connsiteY40" fmla="*/ 1669377 h 2373614"/>
              <a:gd name="connsiteX41" fmla="*/ 912807 w 1438264"/>
              <a:gd name="connsiteY41" fmla="*/ 1624927 h 2373614"/>
              <a:gd name="connsiteX42" fmla="*/ 949318 w 1438264"/>
              <a:gd name="connsiteY42" fmla="*/ 1601115 h 2373614"/>
              <a:gd name="connsiteX43" fmla="*/ 941380 w 1438264"/>
              <a:gd name="connsiteY43" fmla="*/ 1526502 h 2373614"/>
              <a:gd name="connsiteX44" fmla="*/ 1019169 w 1438264"/>
              <a:gd name="connsiteY44" fmla="*/ 104102 h 2373614"/>
              <a:gd name="connsiteX45" fmla="*/ 1031869 w 1438264"/>
              <a:gd name="connsiteY45" fmla="*/ 277669 h 2373614"/>
              <a:gd name="connsiteX46" fmla="*/ 1053036 w 1438264"/>
              <a:gd name="connsiteY46" fmla="*/ 2502 h 2373614"/>
              <a:gd name="connsiteX47" fmla="*/ 1074202 w 1438264"/>
              <a:gd name="connsiteY47" fmla="*/ 574002 h 2373614"/>
              <a:gd name="connsiteX48" fmla="*/ 1103833 w 1438264"/>
              <a:gd name="connsiteY48" fmla="*/ 78702 h 2373614"/>
              <a:gd name="connsiteX49" fmla="*/ 1137701 w 1438264"/>
              <a:gd name="connsiteY49" fmla="*/ 146435 h 2373614"/>
              <a:gd name="connsiteX50" fmla="*/ 1167333 w 1438264"/>
              <a:gd name="connsiteY50" fmla="*/ 451236 h 2373614"/>
              <a:gd name="connsiteX51" fmla="*/ 1188500 w 1438264"/>
              <a:gd name="connsiteY51" fmla="*/ 336935 h 2373614"/>
              <a:gd name="connsiteX52" fmla="*/ 1218132 w 1438264"/>
              <a:gd name="connsiteY52" fmla="*/ 557068 h 2373614"/>
              <a:gd name="connsiteX53" fmla="*/ 1264699 w 1438264"/>
              <a:gd name="connsiteY53" fmla="*/ 544368 h 2373614"/>
              <a:gd name="connsiteX54" fmla="*/ 1273165 w 1438264"/>
              <a:gd name="connsiteY54" fmla="*/ 692535 h 2373614"/>
              <a:gd name="connsiteX55" fmla="*/ 1302799 w 1438264"/>
              <a:gd name="connsiteY55" fmla="*/ 624802 h 2373614"/>
              <a:gd name="connsiteX56" fmla="*/ 1294330 w 1438264"/>
              <a:gd name="connsiteY56" fmla="*/ 895735 h 2373614"/>
              <a:gd name="connsiteX57" fmla="*/ 1294331 w 1438264"/>
              <a:gd name="connsiteY57" fmla="*/ 883035 h 2373614"/>
              <a:gd name="connsiteX58" fmla="*/ 1362063 w 1438264"/>
              <a:gd name="connsiteY58" fmla="*/ 1374102 h 2373614"/>
              <a:gd name="connsiteX59" fmla="*/ 1383231 w 1438264"/>
              <a:gd name="connsiteY59" fmla="*/ 1259802 h 2373614"/>
              <a:gd name="connsiteX60" fmla="*/ 1425565 w 1438264"/>
              <a:gd name="connsiteY60" fmla="*/ 1590002 h 2373614"/>
              <a:gd name="connsiteX61" fmla="*/ 1438264 w 1438264"/>
              <a:gd name="connsiteY61" fmla="*/ 1577302 h 2373614"/>
              <a:gd name="connsiteX0" fmla="*/ 0 w 1438264"/>
              <a:gd name="connsiteY0" fmla="*/ 2144040 h 2373614"/>
              <a:gd name="connsiteX1" fmla="*/ 46038 w 1438264"/>
              <a:gd name="connsiteY1" fmla="*/ 2177377 h 2373614"/>
              <a:gd name="connsiteX2" fmla="*/ 65088 w 1438264"/>
              <a:gd name="connsiteY2" fmla="*/ 2202777 h 2373614"/>
              <a:gd name="connsiteX3" fmla="*/ 80963 w 1438264"/>
              <a:gd name="connsiteY3" fmla="*/ 2212302 h 2373614"/>
              <a:gd name="connsiteX4" fmla="*/ 88900 w 1438264"/>
              <a:gd name="connsiteY4" fmla="*/ 2207540 h 2373614"/>
              <a:gd name="connsiteX5" fmla="*/ 117475 w 1438264"/>
              <a:gd name="connsiteY5" fmla="*/ 2232940 h 2373614"/>
              <a:gd name="connsiteX6" fmla="*/ 146050 w 1438264"/>
              <a:gd name="connsiteY6" fmla="*/ 2213890 h 2373614"/>
              <a:gd name="connsiteX7" fmla="*/ 180975 w 1438264"/>
              <a:gd name="connsiteY7" fmla="*/ 2298027 h 2373614"/>
              <a:gd name="connsiteX8" fmla="*/ 200025 w 1438264"/>
              <a:gd name="connsiteY8" fmla="*/ 2301202 h 2373614"/>
              <a:gd name="connsiteX9" fmla="*/ 223838 w 1438264"/>
              <a:gd name="connsiteY9" fmla="*/ 2256752 h 2373614"/>
              <a:gd name="connsiteX10" fmla="*/ 246063 w 1438264"/>
              <a:gd name="connsiteY10" fmla="*/ 2313902 h 2373614"/>
              <a:gd name="connsiteX11" fmla="*/ 290513 w 1438264"/>
              <a:gd name="connsiteY11" fmla="*/ 2215477 h 2373614"/>
              <a:gd name="connsiteX12" fmla="*/ 330200 w 1438264"/>
              <a:gd name="connsiteY12" fmla="*/ 2369465 h 2373614"/>
              <a:gd name="connsiteX13" fmla="*/ 360363 w 1438264"/>
              <a:gd name="connsiteY13" fmla="*/ 2328190 h 2373614"/>
              <a:gd name="connsiteX14" fmla="*/ 374650 w 1438264"/>
              <a:gd name="connsiteY14" fmla="*/ 2312315 h 2373614"/>
              <a:gd name="connsiteX15" fmla="*/ 377825 w 1438264"/>
              <a:gd name="connsiteY15" fmla="*/ 2083715 h 2373614"/>
              <a:gd name="connsiteX16" fmla="*/ 400050 w 1438264"/>
              <a:gd name="connsiteY16" fmla="*/ 2144040 h 2373614"/>
              <a:gd name="connsiteX17" fmla="*/ 455613 w 1438264"/>
              <a:gd name="connsiteY17" fmla="*/ 1728115 h 2373614"/>
              <a:gd name="connsiteX18" fmla="*/ 476250 w 1438264"/>
              <a:gd name="connsiteY18" fmla="*/ 1785265 h 2373614"/>
              <a:gd name="connsiteX19" fmla="*/ 501650 w 1438264"/>
              <a:gd name="connsiteY19" fmla="*/ 2044027 h 2373614"/>
              <a:gd name="connsiteX20" fmla="*/ 527050 w 1438264"/>
              <a:gd name="connsiteY20" fmla="*/ 2090065 h 2373614"/>
              <a:gd name="connsiteX21" fmla="*/ 538163 w 1438264"/>
              <a:gd name="connsiteY21" fmla="*/ 2056727 h 2373614"/>
              <a:gd name="connsiteX22" fmla="*/ 547688 w 1438264"/>
              <a:gd name="connsiteY22" fmla="*/ 1993227 h 2373614"/>
              <a:gd name="connsiteX23" fmla="*/ 574675 w 1438264"/>
              <a:gd name="connsiteY23" fmla="*/ 1996402 h 2373614"/>
              <a:gd name="connsiteX24" fmla="*/ 593725 w 1438264"/>
              <a:gd name="connsiteY24" fmla="*/ 1878927 h 2373614"/>
              <a:gd name="connsiteX25" fmla="*/ 590550 w 1438264"/>
              <a:gd name="connsiteY25" fmla="*/ 1550315 h 2373614"/>
              <a:gd name="connsiteX26" fmla="*/ 625475 w 1438264"/>
              <a:gd name="connsiteY26" fmla="*/ 1039140 h 2373614"/>
              <a:gd name="connsiteX27" fmla="*/ 652462 w 1438264"/>
              <a:gd name="connsiteY27" fmla="*/ 1045490 h 2373614"/>
              <a:gd name="connsiteX28" fmla="*/ 661987 w 1438264"/>
              <a:gd name="connsiteY28" fmla="*/ 893090 h 2373614"/>
              <a:gd name="connsiteX29" fmla="*/ 681036 w 1438264"/>
              <a:gd name="connsiteY29" fmla="*/ 1223290 h 2373614"/>
              <a:gd name="connsiteX30" fmla="*/ 681036 w 1438264"/>
              <a:gd name="connsiteY30" fmla="*/ 1223290 h 2373614"/>
              <a:gd name="connsiteX31" fmla="*/ 719135 w 1438264"/>
              <a:gd name="connsiteY31" fmla="*/ 923252 h 2373614"/>
              <a:gd name="connsiteX32" fmla="*/ 731835 w 1438264"/>
              <a:gd name="connsiteY32" fmla="*/ 1267740 h 2373614"/>
              <a:gd name="connsiteX33" fmla="*/ 784223 w 1438264"/>
              <a:gd name="connsiteY33" fmla="*/ 1247103 h 2373614"/>
              <a:gd name="connsiteX34" fmla="*/ 806448 w 1438264"/>
              <a:gd name="connsiteY34" fmla="*/ 1690015 h 2373614"/>
              <a:gd name="connsiteX35" fmla="*/ 835021 w 1438264"/>
              <a:gd name="connsiteY35" fmla="*/ 1678902 h 2373614"/>
              <a:gd name="connsiteX36" fmla="*/ 836609 w 1438264"/>
              <a:gd name="connsiteY36" fmla="*/ 1869402 h 2373614"/>
              <a:gd name="connsiteX37" fmla="*/ 862008 w 1438264"/>
              <a:gd name="connsiteY37" fmla="*/ 1850352 h 2373614"/>
              <a:gd name="connsiteX38" fmla="*/ 865183 w 1438264"/>
              <a:gd name="connsiteY38" fmla="*/ 1907502 h 2373614"/>
              <a:gd name="connsiteX39" fmla="*/ 892169 w 1438264"/>
              <a:gd name="connsiteY39" fmla="*/ 1702715 h 2373614"/>
              <a:gd name="connsiteX40" fmla="*/ 912807 w 1438264"/>
              <a:gd name="connsiteY40" fmla="*/ 1669377 h 2373614"/>
              <a:gd name="connsiteX41" fmla="*/ 912807 w 1438264"/>
              <a:gd name="connsiteY41" fmla="*/ 1624927 h 2373614"/>
              <a:gd name="connsiteX42" fmla="*/ 949318 w 1438264"/>
              <a:gd name="connsiteY42" fmla="*/ 1601115 h 2373614"/>
              <a:gd name="connsiteX43" fmla="*/ 941380 w 1438264"/>
              <a:gd name="connsiteY43" fmla="*/ 1526502 h 2373614"/>
              <a:gd name="connsiteX44" fmla="*/ 1019169 w 1438264"/>
              <a:gd name="connsiteY44" fmla="*/ 104102 h 2373614"/>
              <a:gd name="connsiteX45" fmla="*/ 1031869 w 1438264"/>
              <a:gd name="connsiteY45" fmla="*/ 277669 h 2373614"/>
              <a:gd name="connsiteX46" fmla="*/ 1053036 w 1438264"/>
              <a:gd name="connsiteY46" fmla="*/ 2502 h 2373614"/>
              <a:gd name="connsiteX47" fmla="*/ 1074202 w 1438264"/>
              <a:gd name="connsiteY47" fmla="*/ 574002 h 2373614"/>
              <a:gd name="connsiteX48" fmla="*/ 1103833 w 1438264"/>
              <a:gd name="connsiteY48" fmla="*/ 78702 h 2373614"/>
              <a:gd name="connsiteX49" fmla="*/ 1137701 w 1438264"/>
              <a:gd name="connsiteY49" fmla="*/ 146435 h 2373614"/>
              <a:gd name="connsiteX50" fmla="*/ 1167333 w 1438264"/>
              <a:gd name="connsiteY50" fmla="*/ 451236 h 2373614"/>
              <a:gd name="connsiteX51" fmla="*/ 1188500 w 1438264"/>
              <a:gd name="connsiteY51" fmla="*/ 336935 h 2373614"/>
              <a:gd name="connsiteX52" fmla="*/ 1218132 w 1438264"/>
              <a:gd name="connsiteY52" fmla="*/ 557068 h 2373614"/>
              <a:gd name="connsiteX53" fmla="*/ 1264699 w 1438264"/>
              <a:gd name="connsiteY53" fmla="*/ 544368 h 2373614"/>
              <a:gd name="connsiteX54" fmla="*/ 1273165 w 1438264"/>
              <a:gd name="connsiteY54" fmla="*/ 692535 h 2373614"/>
              <a:gd name="connsiteX55" fmla="*/ 1302799 w 1438264"/>
              <a:gd name="connsiteY55" fmla="*/ 624802 h 2373614"/>
              <a:gd name="connsiteX56" fmla="*/ 1294330 w 1438264"/>
              <a:gd name="connsiteY56" fmla="*/ 895735 h 2373614"/>
              <a:gd name="connsiteX57" fmla="*/ 1294331 w 1438264"/>
              <a:gd name="connsiteY57" fmla="*/ 883035 h 2373614"/>
              <a:gd name="connsiteX58" fmla="*/ 1362063 w 1438264"/>
              <a:gd name="connsiteY58" fmla="*/ 1374102 h 2373614"/>
              <a:gd name="connsiteX59" fmla="*/ 1383231 w 1438264"/>
              <a:gd name="connsiteY59" fmla="*/ 1259802 h 2373614"/>
              <a:gd name="connsiteX60" fmla="*/ 1425565 w 1438264"/>
              <a:gd name="connsiteY60" fmla="*/ 1590002 h 2373614"/>
              <a:gd name="connsiteX61" fmla="*/ 1438264 w 1438264"/>
              <a:gd name="connsiteY61" fmla="*/ 1450302 h 2373614"/>
              <a:gd name="connsiteX0" fmla="*/ 0 w 1442496"/>
              <a:gd name="connsiteY0" fmla="*/ 2144040 h 2373614"/>
              <a:gd name="connsiteX1" fmla="*/ 46038 w 1442496"/>
              <a:gd name="connsiteY1" fmla="*/ 2177377 h 2373614"/>
              <a:gd name="connsiteX2" fmla="*/ 65088 w 1442496"/>
              <a:gd name="connsiteY2" fmla="*/ 2202777 h 2373614"/>
              <a:gd name="connsiteX3" fmla="*/ 80963 w 1442496"/>
              <a:gd name="connsiteY3" fmla="*/ 2212302 h 2373614"/>
              <a:gd name="connsiteX4" fmla="*/ 88900 w 1442496"/>
              <a:gd name="connsiteY4" fmla="*/ 2207540 h 2373614"/>
              <a:gd name="connsiteX5" fmla="*/ 117475 w 1442496"/>
              <a:gd name="connsiteY5" fmla="*/ 2232940 h 2373614"/>
              <a:gd name="connsiteX6" fmla="*/ 146050 w 1442496"/>
              <a:gd name="connsiteY6" fmla="*/ 2213890 h 2373614"/>
              <a:gd name="connsiteX7" fmla="*/ 180975 w 1442496"/>
              <a:gd name="connsiteY7" fmla="*/ 2298027 h 2373614"/>
              <a:gd name="connsiteX8" fmla="*/ 200025 w 1442496"/>
              <a:gd name="connsiteY8" fmla="*/ 2301202 h 2373614"/>
              <a:gd name="connsiteX9" fmla="*/ 223838 w 1442496"/>
              <a:gd name="connsiteY9" fmla="*/ 2256752 h 2373614"/>
              <a:gd name="connsiteX10" fmla="*/ 246063 w 1442496"/>
              <a:gd name="connsiteY10" fmla="*/ 2313902 h 2373614"/>
              <a:gd name="connsiteX11" fmla="*/ 290513 w 1442496"/>
              <a:gd name="connsiteY11" fmla="*/ 2215477 h 2373614"/>
              <a:gd name="connsiteX12" fmla="*/ 330200 w 1442496"/>
              <a:gd name="connsiteY12" fmla="*/ 2369465 h 2373614"/>
              <a:gd name="connsiteX13" fmla="*/ 360363 w 1442496"/>
              <a:gd name="connsiteY13" fmla="*/ 2328190 h 2373614"/>
              <a:gd name="connsiteX14" fmla="*/ 374650 w 1442496"/>
              <a:gd name="connsiteY14" fmla="*/ 2312315 h 2373614"/>
              <a:gd name="connsiteX15" fmla="*/ 377825 w 1442496"/>
              <a:gd name="connsiteY15" fmla="*/ 2083715 h 2373614"/>
              <a:gd name="connsiteX16" fmla="*/ 400050 w 1442496"/>
              <a:gd name="connsiteY16" fmla="*/ 2144040 h 2373614"/>
              <a:gd name="connsiteX17" fmla="*/ 455613 w 1442496"/>
              <a:gd name="connsiteY17" fmla="*/ 1728115 h 2373614"/>
              <a:gd name="connsiteX18" fmla="*/ 476250 w 1442496"/>
              <a:gd name="connsiteY18" fmla="*/ 1785265 h 2373614"/>
              <a:gd name="connsiteX19" fmla="*/ 501650 w 1442496"/>
              <a:gd name="connsiteY19" fmla="*/ 2044027 h 2373614"/>
              <a:gd name="connsiteX20" fmla="*/ 527050 w 1442496"/>
              <a:gd name="connsiteY20" fmla="*/ 2090065 h 2373614"/>
              <a:gd name="connsiteX21" fmla="*/ 538163 w 1442496"/>
              <a:gd name="connsiteY21" fmla="*/ 2056727 h 2373614"/>
              <a:gd name="connsiteX22" fmla="*/ 547688 w 1442496"/>
              <a:gd name="connsiteY22" fmla="*/ 1993227 h 2373614"/>
              <a:gd name="connsiteX23" fmla="*/ 574675 w 1442496"/>
              <a:gd name="connsiteY23" fmla="*/ 1996402 h 2373614"/>
              <a:gd name="connsiteX24" fmla="*/ 593725 w 1442496"/>
              <a:gd name="connsiteY24" fmla="*/ 1878927 h 2373614"/>
              <a:gd name="connsiteX25" fmla="*/ 590550 w 1442496"/>
              <a:gd name="connsiteY25" fmla="*/ 1550315 h 2373614"/>
              <a:gd name="connsiteX26" fmla="*/ 625475 w 1442496"/>
              <a:gd name="connsiteY26" fmla="*/ 1039140 h 2373614"/>
              <a:gd name="connsiteX27" fmla="*/ 652462 w 1442496"/>
              <a:gd name="connsiteY27" fmla="*/ 1045490 h 2373614"/>
              <a:gd name="connsiteX28" fmla="*/ 661987 w 1442496"/>
              <a:gd name="connsiteY28" fmla="*/ 893090 h 2373614"/>
              <a:gd name="connsiteX29" fmla="*/ 681036 w 1442496"/>
              <a:gd name="connsiteY29" fmla="*/ 1223290 h 2373614"/>
              <a:gd name="connsiteX30" fmla="*/ 681036 w 1442496"/>
              <a:gd name="connsiteY30" fmla="*/ 1223290 h 2373614"/>
              <a:gd name="connsiteX31" fmla="*/ 719135 w 1442496"/>
              <a:gd name="connsiteY31" fmla="*/ 923252 h 2373614"/>
              <a:gd name="connsiteX32" fmla="*/ 731835 w 1442496"/>
              <a:gd name="connsiteY32" fmla="*/ 1267740 h 2373614"/>
              <a:gd name="connsiteX33" fmla="*/ 784223 w 1442496"/>
              <a:gd name="connsiteY33" fmla="*/ 1247103 h 2373614"/>
              <a:gd name="connsiteX34" fmla="*/ 806448 w 1442496"/>
              <a:gd name="connsiteY34" fmla="*/ 1690015 h 2373614"/>
              <a:gd name="connsiteX35" fmla="*/ 835021 w 1442496"/>
              <a:gd name="connsiteY35" fmla="*/ 1678902 h 2373614"/>
              <a:gd name="connsiteX36" fmla="*/ 836609 w 1442496"/>
              <a:gd name="connsiteY36" fmla="*/ 1869402 h 2373614"/>
              <a:gd name="connsiteX37" fmla="*/ 862008 w 1442496"/>
              <a:gd name="connsiteY37" fmla="*/ 1850352 h 2373614"/>
              <a:gd name="connsiteX38" fmla="*/ 865183 w 1442496"/>
              <a:gd name="connsiteY38" fmla="*/ 1907502 h 2373614"/>
              <a:gd name="connsiteX39" fmla="*/ 892169 w 1442496"/>
              <a:gd name="connsiteY39" fmla="*/ 1702715 h 2373614"/>
              <a:gd name="connsiteX40" fmla="*/ 912807 w 1442496"/>
              <a:gd name="connsiteY40" fmla="*/ 1669377 h 2373614"/>
              <a:gd name="connsiteX41" fmla="*/ 912807 w 1442496"/>
              <a:gd name="connsiteY41" fmla="*/ 1624927 h 2373614"/>
              <a:gd name="connsiteX42" fmla="*/ 949318 w 1442496"/>
              <a:gd name="connsiteY42" fmla="*/ 1601115 h 2373614"/>
              <a:gd name="connsiteX43" fmla="*/ 941380 w 1442496"/>
              <a:gd name="connsiteY43" fmla="*/ 1526502 h 2373614"/>
              <a:gd name="connsiteX44" fmla="*/ 1019169 w 1442496"/>
              <a:gd name="connsiteY44" fmla="*/ 104102 h 2373614"/>
              <a:gd name="connsiteX45" fmla="*/ 1031869 w 1442496"/>
              <a:gd name="connsiteY45" fmla="*/ 277669 h 2373614"/>
              <a:gd name="connsiteX46" fmla="*/ 1053036 w 1442496"/>
              <a:gd name="connsiteY46" fmla="*/ 2502 h 2373614"/>
              <a:gd name="connsiteX47" fmla="*/ 1074202 w 1442496"/>
              <a:gd name="connsiteY47" fmla="*/ 574002 h 2373614"/>
              <a:gd name="connsiteX48" fmla="*/ 1103833 w 1442496"/>
              <a:gd name="connsiteY48" fmla="*/ 78702 h 2373614"/>
              <a:gd name="connsiteX49" fmla="*/ 1137701 w 1442496"/>
              <a:gd name="connsiteY49" fmla="*/ 146435 h 2373614"/>
              <a:gd name="connsiteX50" fmla="*/ 1167333 w 1442496"/>
              <a:gd name="connsiteY50" fmla="*/ 451236 h 2373614"/>
              <a:gd name="connsiteX51" fmla="*/ 1188500 w 1442496"/>
              <a:gd name="connsiteY51" fmla="*/ 336935 h 2373614"/>
              <a:gd name="connsiteX52" fmla="*/ 1218132 w 1442496"/>
              <a:gd name="connsiteY52" fmla="*/ 557068 h 2373614"/>
              <a:gd name="connsiteX53" fmla="*/ 1264699 w 1442496"/>
              <a:gd name="connsiteY53" fmla="*/ 544368 h 2373614"/>
              <a:gd name="connsiteX54" fmla="*/ 1273165 w 1442496"/>
              <a:gd name="connsiteY54" fmla="*/ 692535 h 2373614"/>
              <a:gd name="connsiteX55" fmla="*/ 1302799 w 1442496"/>
              <a:gd name="connsiteY55" fmla="*/ 624802 h 2373614"/>
              <a:gd name="connsiteX56" fmla="*/ 1294330 w 1442496"/>
              <a:gd name="connsiteY56" fmla="*/ 895735 h 2373614"/>
              <a:gd name="connsiteX57" fmla="*/ 1294331 w 1442496"/>
              <a:gd name="connsiteY57" fmla="*/ 883035 h 2373614"/>
              <a:gd name="connsiteX58" fmla="*/ 1362063 w 1442496"/>
              <a:gd name="connsiteY58" fmla="*/ 1374102 h 2373614"/>
              <a:gd name="connsiteX59" fmla="*/ 1383231 w 1442496"/>
              <a:gd name="connsiteY59" fmla="*/ 1259802 h 2373614"/>
              <a:gd name="connsiteX60" fmla="*/ 1425565 w 1442496"/>
              <a:gd name="connsiteY60" fmla="*/ 1590002 h 2373614"/>
              <a:gd name="connsiteX61" fmla="*/ 1438264 w 1442496"/>
              <a:gd name="connsiteY61" fmla="*/ 1450302 h 2373614"/>
              <a:gd name="connsiteX62" fmla="*/ 1442496 w 1442496"/>
              <a:gd name="connsiteY62" fmla="*/ 1450302 h 2373614"/>
              <a:gd name="connsiteX0" fmla="*/ 0 w 1476363"/>
              <a:gd name="connsiteY0" fmla="*/ 2144040 h 2373614"/>
              <a:gd name="connsiteX1" fmla="*/ 46038 w 1476363"/>
              <a:gd name="connsiteY1" fmla="*/ 2177377 h 2373614"/>
              <a:gd name="connsiteX2" fmla="*/ 65088 w 1476363"/>
              <a:gd name="connsiteY2" fmla="*/ 2202777 h 2373614"/>
              <a:gd name="connsiteX3" fmla="*/ 80963 w 1476363"/>
              <a:gd name="connsiteY3" fmla="*/ 2212302 h 2373614"/>
              <a:gd name="connsiteX4" fmla="*/ 88900 w 1476363"/>
              <a:gd name="connsiteY4" fmla="*/ 2207540 h 2373614"/>
              <a:gd name="connsiteX5" fmla="*/ 117475 w 1476363"/>
              <a:gd name="connsiteY5" fmla="*/ 2232940 h 2373614"/>
              <a:gd name="connsiteX6" fmla="*/ 146050 w 1476363"/>
              <a:gd name="connsiteY6" fmla="*/ 2213890 h 2373614"/>
              <a:gd name="connsiteX7" fmla="*/ 180975 w 1476363"/>
              <a:gd name="connsiteY7" fmla="*/ 2298027 h 2373614"/>
              <a:gd name="connsiteX8" fmla="*/ 200025 w 1476363"/>
              <a:gd name="connsiteY8" fmla="*/ 2301202 h 2373614"/>
              <a:gd name="connsiteX9" fmla="*/ 223838 w 1476363"/>
              <a:gd name="connsiteY9" fmla="*/ 2256752 h 2373614"/>
              <a:gd name="connsiteX10" fmla="*/ 246063 w 1476363"/>
              <a:gd name="connsiteY10" fmla="*/ 2313902 h 2373614"/>
              <a:gd name="connsiteX11" fmla="*/ 290513 w 1476363"/>
              <a:gd name="connsiteY11" fmla="*/ 2215477 h 2373614"/>
              <a:gd name="connsiteX12" fmla="*/ 330200 w 1476363"/>
              <a:gd name="connsiteY12" fmla="*/ 2369465 h 2373614"/>
              <a:gd name="connsiteX13" fmla="*/ 360363 w 1476363"/>
              <a:gd name="connsiteY13" fmla="*/ 2328190 h 2373614"/>
              <a:gd name="connsiteX14" fmla="*/ 374650 w 1476363"/>
              <a:gd name="connsiteY14" fmla="*/ 2312315 h 2373614"/>
              <a:gd name="connsiteX15" fmla="*/ 377825 w 1476363"/>
              <a:gd name="connsiteY15" fmla="*/ 2083715 h 2373614"/>
              <a:gd name="connsiteX16" fmla="*/ 400050 w 1476363"/>
              <a:gd name="connsiteY16" fmla="*/ 2144040 h 2373614"/>
              <a:gd name="connsiteX17" fmla="*/ 455613 w 1476363"/>
              <a:gd name="connsiteY17" fmla="*/ 1728115 h 2373614"/>
              <a:gd name="connsiteX18" fmla="*/ 476250 w 1476363"/>
              <a:gd name="connsiteY18" fmla="*/ 1785265 h 2373614"/>
              <a:gd name="connsiteX19" fmla="*/ 501650 w 1476363"/>
              <a:gd name="connsiteY19" fmla="*/ 2044027 h 2373614"/>
              <a:gd name="connsiteX20" fmla="*/ 527050 w 1476363"/>
              <a:gd name="connsiteY20" fmla="*/ 2090065 h 2373614"/>
              <a:gd name="connsiteX21" fmla="*/ 538163 w 1476363"/>
              <a:gd name="connsiteY21" fmla="*/ 2056727 h 2373614"/>
              <a:gd name="connsiteX22" fmla="*/ 547688 w 1476363"/>
              <a:gd name="connsiteY22" fmla="*/ 1993227 h 2373614"/>
              <a:gd name="connsiteX23" fmla="*/ 574675 w 1476363"/>
              <a:gd name="connsiteY23" fmla="*/ 1996402 h 2373614"/>
              <a:gd name="connsiteX24" fmla="*/ 593725 w 1476363"/>
              <a:gd name="connsiteY24" fmla="*/ 1878927 h 2373614"/>
              <a:gd name="connsiteX25" fmla="*/ 590550 w 1476363"/>
              <a:gd name="connsiteY25" fmla="*/ 1550315 h 2373614"/>
              <a:gd name="connsiteX26" fmla="*/ 625475 w 1476363"/>
              <a:gd name="connsiteY26" fmla="*/ 1039140 h 2373614"/>
              <a:gd name="connsiteX27" fmla="*/ 652462 w 1476363"/>
              <a:gd name="connsiteY27" fmla="*/ 1045490 h 2373614"/>
              <a:gd name="connsiteX28" fmla="*/ 661987 w 1476363"/>
              <a:gd name="connsiteY28" fmla="*/ 893090 h 2373614"/>
              <a:gd name="connsiteX29" fmla="*/ 681036 w 1476363"/>
              <a:gd name="connsiteY29" fmla="*/ 1223290 h 2373614"/>
              <a:gd name="connsiteX30" fmla="*/ 681036 w 1476363"/>
              <a:gd name="connsiteY30" fmla="*/ 1223290 h 2373614"/>
              <a:gd name="connsiteX31" fmla="*/ 719135 w 1476363"/>
              <a:gd name="connsiteY31" fmla="*/ 923252 h 2373614"/>
              <a:gd name="connsiteX32" fmla="*/ 731835 w 1476363"/>
              <a:gd name="connsiteY32" fmla="*/ 1267740 h 2373614"/>
              <a:gd name="connsiteX33" fmla="*/ 784223 w 1476363"/>
              <a:gd name="connsiteY33" fmla="*/ 1247103 h 2373614"/>
              <a:gd name="connsiteX34" fmla="*/ 806448 w 1476363"/>
              <a:gd name="connsiteY34" fmla="*/ 1690015 h 2373614"/>
              <a:gd name="connsiteX35" fmla="*/ 835021 w 1476363"/>
              <a:gd name="connsiteY35" fmla="*/ 1678902 h 2373614"/>
              <a:gd name="connsiteX36" fmla="*/ 836609 w 1476363"/>
              <a:gd name="connsiteY36" fmla="*/ 1869402 h 2373614"/>
              <a:gd name="connsiteX37" fmla="*/ 862008 w 1476363"/>
              <a:gd name="connsiteY37" fmla="*/ 1850352 h 2373614"/>
              <a:gd name="connsiteX38" fmla="*/ 865183 w 1476363"/>
              <a:gd name="connsiteY38" fmla="*/ 1907502 h 2373614"/>
              <a:gd name="connsiteX39" fmla="*/ 892169 w 1476363"/>
              <a:gd name="connsiteY39" fmla="*/ 1702715 h 2373614"/>
              <a:gd name="connsiteX40" fmla="*/ 912807 w 1476363"/>
              <a:gd name="connsiteY40" fmla="*/ 1669377 h 2373614"/>
              <a:gd name="connsiteX41" fmla="*/ 912807 w 1476363"/>
              <a:gd name="connsiteY41" fmla="*/ 1624927 h 2373614"/>
              <a:gd name="connsiteX42" fmla="*/ 949318 w 1476363"/>
              <a:gd name="connsiteY42" fmla="*/ 1601115 h 2373614"/>
              <a:gd name="connsiteX43" fmla="*/ 941380 w 1476363"/>
              <a:gd name="connsiteY43" fmla="*/ 1526502 h 2373614"/>
              <a:gd name="connsiteX44" fmla="*/ 1019169 w 1476363"/>
              <a:gd name="connsiteY44" fmla="*/ 104102 h 2373614"/>
              <a:gd name="connsiteX45" fmla="*/ 1031869 w 1476363"/>
              <a:gd name="connsiteY45" fmla="*/ 277669 h 2373614"/>
              <a:gd name="connsiteX46" fmla="*/ 1053036 w 1476363"/>
              <a:gd name="connsiteY46" fmla="*/ 2502 h 2373614"/>
              <a:gd name="connsiteX47" fmla="*/ 1074202 w 1476363"/>
              <a:gd name="connsiteY47" fmla="*/ 574002 h 2373614"/>
              <a:gd name="connsiteX48" fmla="*/ 1103833 w 1476363"/>
              <a:gd name="connsiteY48" fmla="*/ 78702 h 2373614"/>
              <a:gd name="connsiteX49" fmla="*/ 1137701 w 1476363"/>
              <a:gd name="connsiteY49" fmla="*/ 146435 h 2373614"/>
              <a:gd name="connsiteX50" fmla="*/ 1167333 w 1476363"/>
              <a:gd name="connsiteY50" fmla="*/ 451236 h 2373614"/>
              <a:gd name="connsiteX51" fmla="*/ 1188500 w 1476363"/>
              <a:gd name="connsiteY51" fmla="*/ 336935 h 2373614"/>
              <a:gd name="connsiteX52" fmla="*/ 1218132 w 1476363"/>
              <a:gd name="connsiteY52" fmla="*/ 557068 h 2373614"/>
              <a:gd name="connsiteX53" fmla="*/ 1264699 w 1476363"/>
              <a:gd name="connsiteY53" fmla="*/ 544368 h 2373614"/>
              <a:gd name="connsiteX54" fmla="*/ 1273165 w 1476363"/>
              <a:gd name="connsiteY54" fmla="*/ 692535 h 2373614"/>
              <a:gd name="connsiteX55" fmla="*/ 1302799 w 1476363"/>
              <a:gd name="connsiteY55" fmla="*/ 624802 h 2373614"/>
              <a:gd name="connsiteX56" fmla="*/ 1294330 w 1476363"/>
              <a:gd name="connsiteY56" fmla="*/ 895735 h 2373614"/>
              <a:gd name="connsiteX57" fmla="*/ 1294331 w 1476363"/>
              <a:gd name="connsiteY57" fmla="*/ 883035 h 2373614"/>
              <a:gd name="connsiteX58" fmla="*/ 1362063 w 1476363"/>
              <a:gd name="connsiteY58" fmla="*/ 1374102 h 2373614"/>
              <a:gd name="connsiteX59" fmla="*/ 1383231 w 1476363"/>
              <a:gd name="connsiteY59" fmla="*/ 1259802 h 2373614"/>
              <a:gd name="connsiteX60" fmla="*/ 1425565 w 1476363"/>
              <a:gd name="connsiteY60" fmla="*/ 1590002 h 2373614"/>
              <a:gd name="connsiteX61" fmla="*/ 1438264 w 1476363"/>
              <a:gd name="connsiteY61" fmla="*/ 1450302 h 2373614"/>
              <a:gd name="connsiteX62" fmla="*/ 1476363 w 1476363"/>
              <a:gd name="connsiteY62" fmla="*/ 1657736 h 2373614"/>
              <a:gd name="connsiteX0" fmla="*/ 0 w 1489063"/>
              <a:gd name="connsiteY0" fmla="*/ 2144040 h 2373614"/>
              <a:gd name="connsiteX1" fmla="*/ 46038 w 1489063"/>
              <a:gd name="connsiteY1" fmla="*/ 2177377 h 2373614"/>
              <a:gd name="connsiteX2" fmla="*/ 65088 w 1489063"/>
              <a:gd name="connsiteY2" fmla="*/ 2202777 h 2373614"/>
              <a:gd name="connsiteX3" fmla="*/ 80963 w 1489063"/>
              <a:gd name="connsiteY3" fmla="*/ 2212302 h 2373614"/>
              <a:gd name="connsiteX4" fmla="*/ 88900 w 1489063"/>
              <a:gd name="connsiteY4" fmla="*/ 2207540 h 2373614"/>
              <a:gd name="connsiteX5" fmla="*/ 117475 w 1489063"/>
              <a:gd name="connsiteY5" fmla="*/ 2232940 h 2373614"/>
              <a:gd name="connsiteX6" fmla="*/ 146050 w 1489063"/>
              <a:gd name="connsiteY6" fmla="*/ 2213890 h 2373614"/>
              <a:gd name="connsiteX7" fmla="*/ 180975 w 1489063"/>
              <a:gd name="connsiteY7" fmla="*/ 2298027 h 2373614"/>
              <a:gd name="connsiteX8" fmla="*/ 200025 w 1489063"/>
              <a:gd name="connsiteY8" fmla="*/ 2301202 h 2373614"/>
              <a:gd name="connsiteX9" fmla="*/ 223838 w 1489063"/>
              <a:gd name="connsiteY9" fmla="*/ 2256752 h 2373614"/>
              <a:gd name="connsiteX10" fmla="*/ 246063 w 1489063"/>
              <a:gd name="connsiteY10" fmla="*/ 2313902 h 2373614"/>
              <a:gd name="connsiteX11" fmla="*/ 290513 w 1489063"/>
              <a:gd name="connsiteY11" fmla="*/ 2215477 h 2373614"/>
              <a:gd name="connsiteX12" fmla="*/ 330200 w 1489063"/>
              <a:gd name="connsiteY12" fmla="*/ 2369465 h 2373614"/>
              <a:gd name="connsiteX13" fmla="*/ 360363 w 1489063"/>
              <a:gd name="connsiteY13" fmla="*/ 2328190 h 2373614"/>
              <a:gd name="connsiteX14" fmla="*/ 374650 w 1489063"/>
              <a:gd name="connsiteY14" fmla="*/ 2312315 h 2373614"/>
              <a:gd name="connsiteX15" fmla="*/ 377825 w 1489063"/>
              <a:gd name="connsiteY15" fmla="*/ 2083715 h 2373614"/>
              <a:gd name="connsiteX16" fmla="*/ 400050 w 1489063"/>
              <a:gd name="connsiteY16" fmla="*/ 2144040 h 2373614"/>
              <a:gd name="connsiteX17" fmla="*/ 455613 w 1489063"/>
              <a:gd name="connsiteY17" fmla="*/ 1728115 h 2373614"/>
              <a:gd name="connsiteX18" fmla="*/ 476250 w 1489063"/>
              <a:gd name="connsiteY18" fmla="*/ 1785265 h 2373614"/>
              <a:gd name="connsiteX19" fmla="*/ 501650 w 1489063"/>
              <a:gd name="connsiteY19" fmla="*/ 2044027 h 2373614"/>
              <a:gd name="connsiteX20" fmla="*/ 527050 w 1489063"/>
              <a:gd name="connsiteY20" fmla="*/ 2090065 h 2373614"/>
              <a:gd name="connsiteX21" fmla="*/ 538163 w 1489063"/>
              <a:gd name="connsiteY21" fmla="*/ 2056727 h 2373614"/>
              <a:gd name="connsiteX22" fmla="*/ 547688 w 1489063"/>
              <a:gd name="connsiteY22" fmla="*/ 1993227 h 2373614"/>
              <a:gd name="connsiteX23" fmla="*/ 574675 w 1489063"/>
              <a:gd name="connsiteY23" fmla="*/ 1996402 h 2373614"/>
              <a:gd name="connsiteX24" fmla="*/ 593725 w 1489063"/>
              <a:gd name="connsiteY24" fmla="*/ 1878927 h 2373614"/>
              <a:gd name="connsiteX25" fmla="*/ 590550 w 1489063"/>
              <a:gd name="connsiteY25" fmla="*/ 1550315 h 2373614"/>
              <a:gd name="connsiteX26" fmla="*/ 625475 w 1489063"/>
              <a:gd name="connsiteY26" fmla="*/ 1039140 h 2373614"/>
              <a:gd name="connsiteX27" fmla="*/ 652462 w 1489063"/>
              <a:gd name="connsiteY27" fmla="*/ 1045490 h 2373614"/>
              <a:gd name="connsiteX28" fmla="*/ 661987 w 1489063"/>
              <a:gd name="connsiteY28" fmla="*/ 893090 h 2373614"/>
              <a:gd name="connsiteX29" fmla="*/ 681036 w 1489063"/>
              <a:gd name="connsiteY29" fmla="*/ 1223290 h 2373614"/>
              <a:gd name="connsiteX30" fmla="*/ 681036 w 1489063"/>
              <a:gd name="connsiteY30" fmla="*/ 1223290 h 2373614"/>
              <a:gd name="connsiteX31" fmla="*/ 719135 w 1489063"/>
              <a:gd name="connsiteY31" fmla="*/ 923252 h 2373614"/>
              <a:gd name="connsiteX32" fmla="*/ 731835 w 1489063"/>
              <a:gd name="connsiteY32" fmla="*/ 1267740 h 2373614"/>
              <a:gd name="connsiteX33" fmla="*/ 784223 w 1489063"/>
              <a:gd name="connsiteY33" fmla="*/ 1247103 h 2373614"/>
              <a:gd name="connsiteX34" fmla="*/ 806448 w 1489063"/>
              <a:gd name="connsiteY34" fmla="*/ 1690015 h 2373614"/>
              <a:gd name="connsiteX35" fmla="*/ 835021 w 1489063"/>
              <a:gd name="connsiteY35" fmla="*/ 1678902 h 2373614"/>
              <a:gd name="connsiteX36" fmla="*/ 836609 w 1489063"/>
              <a:gd name="connsiteY36" fmla="*/ 1869402 h 2373614"/>
              <a:gd name="connsiteX37" fmla="*/ 862008 w 1489063"/>
              <a:gd name="connsiteY37" fmla="*/ 1850352 h 2373614"/>
              <a:gd name="connsiteX38" fmla="*/ 865183 w 1489063"/>
              <a:gd name="connsiteY38" fmla="*/ 1907502 h 2373614"/>
              <a:gd name="connsiteX39" fmla="*/ 892169 w 1489063"/>
              <a:gd name="connsiteY39" fmla="*/ 1702715 h 2373614"/>
              <a:gd name="connsiteX40" fmla="*/ 912807 w 1489063"/>
              <a:gd name="connsiteY40" fmla="*/ 1669377 h 2373614"/>
              <a:gd name="connsiteX41" fmla="*/ 912807 w 1489063"/>
              <a:gd name="connsiteY41" fmla="*/ 1624927 h 2373614"/>
              <a:gd name="connsiteX42" fmla="*/ 949318 w 1489063"/>
              <a:gd name="connsiteY42" fmla="*/ 1601115 h 2373614"/>
              <a:gd name="connsiteX43" fmla="*/ 941380 w 1489063"/>
              <a:gd name="connsiteY43" fmla="*/ 1526502 h 2373614"/>
              <a:gd name="connsiteX44" fmla="*/ 1019169 w 1489063"/>
              <a:gd name="connsiteY44" fmla="*/ 104102 h 2373614"/>
              <a:gd name="connsiteX45" fmla="*/ 1031869 w 1489063"/>
              <a:gd name="connsiteY45" fmla="*/ 277669 h 2373614"/>
              <a:gd name="connsiteX46" fmla="*/ 1053036 w 1489063"/>
              <a:gd name="connsiteY46" fmla="*/ 2502 h 2373614"/>
              <a:gd name="connsiteX47" fmla="*/ 1074202 w 1489063"/>
              <a:gd name="connsiteY47" fmla="*/ 574002 h 2373614"/>
              <a:gd name="connsiteX48" fmla="*/ 1103833 w 1489063"/>
              <a:gd name="connsiteY48" fmla="*/ 78702 h 2373614"/>
              <a:gd name="connsiteX49" fmla="*/ 1137701 w 1489063"/>
              <a:gd name="connsiteY49" fmla="*/ 146435 h 2373614"/>
              <a:gd name="connsiteX50" fmla="*/ 1167333 w 1489063"/>
              <a:gd name="connsiteY50" fmla="*/ 451236 h 2373614"/>
              <a:gd name="connsiteX51" fmla="*/ 1188500 w 1489063"/>
              <a:gd name="connsiteY51" fmla="*/ 336935 h 2373614"/>
              <a:gd name="connsiteX52" fmla="*/ 1218132 w 1489063"/>
              <a:gd name="connsiteY52" fmla="*/ 557068 h 2373614"/>
              <a:gd name="connsiteX53" fmla="*/ 1264699 w 1489063"/>
              <a:gd name="connsiteY53" fmla="*/ 544368 h 2373614"/>
              <a:gd name="connsiteX54" fmla="*/ 1273165 w 1489063"/>
              <a:gd name="connsiteY54" fmla="*/ 692535 h 2373614"/>
              <a:gd name="connsiteX55" fmla="*/ 1302799 w 1489063"/>
              <a:gd name="connsiteY55" fmla="*/ 624802 h 2373614"/>
              <a:gd name="connsiteX56" fmla="*/ 1294330 w 1489063"/>
              <a:gd name="connsiteY56" fmla="*/ 895735 h 2373614"/>
              <a:gd name="connsiteX57" fmla="*/ 1294331 w 1489063"/>
              <a:gd name="connsiteY57" fmla="*/ 883035 h 2373614"/>
              <a:gd name="connsiteX58" fmla="*/ 1362063 w 1489063"/>
              <a:gd name="connsiteY58" fmla="*/ 1374102 h 2373614"/>
              <a:gd name="connsiteX59" fmla="*/ 1383231 w 1489063"/>
              <a:gd name="connsiteY59" fmla="*/ 1259802 h 2373614"/>
              <a:gd name="connsiteX60" fmla="*/ 1425565 w 1489063"/>
              <a:gd name="connsiteY60" fmla="*/ 1590002 h 2373614"/>
              <a:gd name="connsiteX61" fmla="*/ 1438264 w 1489063"/>
              <a:gd name="connsiteY61" fmla="*/ 1450302 h 2373614"/>
              <a:gd name="connsiteX62" fmla="*/ 1476363 w 1489063"/>
              <a:gd name="connsiteY62" fmla="*/ 1657736 h 2373614"/>
              <a:gd name="connsiteX63" fmla="*/ 1489063 w 1489063"/>
              <a:gd name="connsiteY63" fmla="*/ 1657735 h 2373614"/>
              <a:gd name="connsiteX0" fmla="*/ 0 w 1518696"/>
              <a:gd name="connsiteY0" fmla="*/ 2144040 h 2373614"/>
              <a:gd name="connsiteX1" fmla="*/ 46038 w 1518696"/>
              <a:gd name="connsiteY1" fmla="*/ 2177377 h 2373614"/>
              <a:gd name="connsiteX2" fmla="*/ 65088 w 1518696"/>
              <a:gd name="connsiteY2" fmla="*/ 2202777 h 2373614"/>
              <a:gd name="connsiteX3" fmla="*/ 80963 w 1518696"/>
              <a:gd name="connsiteY3" fmla="*/ 2212302 h 2373614"/>
              <a:gd name="connsiteX4" fmla="*/ 88900 w 1518696"/>
              <a:gd name="connsiteY4" fmla="*/ 2207540 h 2373614"/>
              <a:gd name="connsiteX5" fmla="*/ 117475 w 1518696"/>
              <a:gd name="connsiteY5" fmla="*/ 2232940 h 2373614"/>
              <a:gd name="connsiteX6" fmla="*/ 146050 w 1518696"/>
              <a:gd name="connsiteY6" fmla="*/ 2213890 h 2373614"/>
              <a:gd name="connsiteX7" fmla="*/ 180975 w 1518696"/>
              <a:gd name="connsiteY7" fmla="*/ 2298027 h 2373614"/>
              <a:gd name="connsiteX8" fmla="*/ 200025 w 1518696"/>
              <a:gd name="connsiteY8" fmla="*/ 2301202 h 2373614"/>
              <a:gd name="connsiteX9" fmla="*/ 223838 w 1518696"/>
              <a:gd name="connsiteY9" fmla="*/ 2256752 h 2373614"/>
              <a:gd name="connsiteX10" fmla="*/ 246063 w 1518696"/>
              <a:gd name="connsiteY10" fmla="*/ 2313902 h 2373614"/>
              <a:gd name="connsiteX11" fmla="*/ 290513 w 1518696"/>
              <a:gd name="connsiteY11" fmla="*/ 2215477 h 2373614"/>
              <a:gd name="connsiteX12" fmla="*/ 330200 w 1518696"/>
              <a:gd name="connsiteY12" fmla="*/ 2369465 h 2373614"/>
              <a:gd name="connsiteX13" fmla="*/ 360363 w 1518696"/>
              <a:gd name="connsiteY13" fmla="*/ 2328190 h 2373614"/>
              <a:gd name="connsiteX14" fmla="*/ 374650 w 1518696"/>
              <a:gd name="connsiteY14" fmla="*/ 2312315 h 2373614"/>
              <a:gd name="connsiteX15" fmla="*/ 377825 w 1518696"/>
              <a:gd name="connsiteY15" fmla="*/ 2083715 h 2373614"/>
              <a:gd name="connsiteX16" fmla="*/ 400050 w 1518696"/>
              <a:gd name="connsiteY16" fmla="*/ 2144040 h 2373614"/>
              <a:gd name="connsiteX17" fmla="*/ 455613 w 1518696"/>
              <a:gd name="connsiteY17" fmla="*/ 1728115 h 2373614"/>
              <a:gd name="connsiteX18" fmla="*/ 476250 w 1518696"/>
              <a:gd name="connsiteY18" fmla="*/ 1785265 h 2373614"/>
              <a:gd name="connsiteX19" fmla="*/ 501650 w 1518696"/>
              <a:gd name="connsiteY19" fmla="*/ 2044027 h 2373614"/>
              <a:gd name="connsiteX20" fmla="*/ 527050 w 1518696"/>
              <a:gd name="connsiteY20" fmla="*/ 2090065 h 2373614"/>
              <a:gd name="connsiteX21" fmla="*/ 538163 w 1518696"/>
              <a:gd name="connsiteY21" fmla="*/ 2056727 h 2373614"/>
              <a:gd name="connsiteX22" fmla="*/ 547688 w 1518696"/>
              <a:gd name="connsiteY22" fmla="*/ 1993227 h 2373614"/>
              <a:gd name="connsiteX23" fmla="*/ 574675 w 1518696"/>
              <a:gd name="connsiteY23" fmla="*/ 1996402 h 2373614"/>
              <a:gd name="connsiteX24" fmla="*/ 593725 w 1518696"/>
              <a:gd name="connsiteY24" fmla="*/ 1878927 h 2373614"/>
              <a:gd name="connsiteX25" fmla="*/ 590550 w 1518696"/>
              <a:gd name="connsiteY25" fmla="*/ 1550315 h 2373614"/>
              <a:gd name="connsiteX26" fmla="*/ 625475 w 1518696"/>
              <a:gd name="connsiteY26" fmla="*/ 1039140 h 2373614"/>
              <a:gd name="connsiteX27" fmla="*/ 652462 w 1518696"/>
              <a:gd name="connsiteY27" fmla="*/ 1045490 h 2373614"/>
              <a:gd name="connsiteX28" fmla="*/ 661987 w 1518696"/>
              <a:gd name="connsiteY28" fmla="*/ 893090 h 2373614"/>
              <a:gd name="connsiteX29" fmla="*/ 681036 w 1518696"/>
              <a:gd name="connsiteY29" fmla="*/ 1223290 h 2373614"/>
              <a:gd name="connsiteX30" fmla="*/ 681036 w 1518696"/>
              <a:gd name="connsiteY30" fmla="*/ 1223290 h 2373614"/>
              <a:gd name="connsiteX31" fmla="*/ 719135 w 1518696"/>
              <a:gd name="connsiteY31" fmla="*/ 923252 h 2373614"/>
              <a:gd name="connsiteX32" fmla="*/ 731835 w 1518696"/>
              <a:gd name="connsiteY32" fmla="*/ 1267740 h 2373614"/>
              <a:gd name="connsiteX33" fmla="*/ 784223 w 1518696"/>
              <a:gd name="connsiteY33" fmla="*/ 1247103 h 2373614"/>
              <a:gd name="connsiteX34" fmla="*/ 806448 w 1518696"/>
              <a:gd name="connsiteY34" fmla="*/ 1690015 h 2373614"/>
              <a:gd name="connsiteX35" fmla="*/ 835021 w 1518696"/>
              <a:gd name="connsiteY35" fmla="*/ 1678902 h 2373614"/>
              <a:gd name="connsiteX36" fmla="*/ 836609 w 1518696"/>
              <a:gd name="connsiteY36" fmla="*/ 1869402 h 2373614"/>
              <a:gd name="connsiteX37" fmla="*/ 862008 w 1518696"/>
              <a:gd name="connsiteY37" fmla="*/ 1850352 h 2373614"/>
              <a:gd name="connsiteX38" fmla="*/ 865183 w 1518696"/>
              <a:gd name="connsiteY38" fmla="*/ 1907502 h 2373614"/>
              <a:gd name="connsiteX39" fmla="*/ 892169 w 1518696"/>
              <a:gd name="connsiteY39" fmla="*/ 1702715 h 2373614"/>
              <a:gd name="connsiteX40" fmla="*/ 912807 w 1518696"/>
              <a:gd name="connsiteY40" fmla="*/ 1669377 h 2373614"/>
              <a:gd name="connsiteX41" fmla="*/ 912807 w 1518696"/>
              <a:gd name="connsiteY41" fmla="*/ 1624927 h 2373614"/>
              <a:gd name="connsiteX42" fmla="*/ 949318 w 1518696"/>
              <a:gd name="connsiteY42" fmla="*/ 1601115 h 2373614"/>
              <a:gd name="connsiteX43" fmla="*/ 941380 w 1518696"/>
              <a:gd name="connsiteY43" fmla="*/ 1526502 h 2373614"/>
              <a:gd name="connsiteX44" fmla="*/ 1019169 w 1518696"/>
              <a:gd name="connsiteY44" fmla="*/ 104102 h 2373614"/>
              <a:gd name="connsiteX45" fmla="*/ 1031869 w 1518696"/>
              <a:gd name="connsiteY45" fmla="*/ 277669 h 2373614"/>
              <a:gd name="connsiteX46" fmla="*/ 1053036 w 1518696"/>
              <a:gd name="connsiteY46" fmla="*/ 2502 h 2373614"/>
              <a:gd name="connsiteX47" fmla="*/ 1074202 w 1518696"/>
              <a:gd name="connsiteY47" fmla="*/ 574002 h 2373614"/>
              <a:gd name="connsiteX48" fmla="*/ 1103833 w 1518696"/>
              <a:gd name="connsiteY48" fmla="*/ 78702 h 2373614"/>
              <a:gd name="connsiteX49" fmla="*/ 1137701 w 1518696"/>
              <a:gd name="connsiteY49" fmla="*/ 146435 h 2373614"/>
              <a:gd name="connsiteX50" fmla="*/ 1167333 w 1518696"/>
              <a:gd name="connsiteY50" fmla="*/ 451236 h 2373614"/>
              <a:gd name="connsiteX51" fmla="*/ 1188500 w 1518696"/>
              <a:gd name="connsiteY51" fmla="*/ 336935 h 2373614"/>
              <a:gd name="connsiteX52" fmla="*/ 1218132 w 1518696"/>
              <a:gd name="connsiteY52" fmla="*/ 557068 h 2373614"/>
              <a:gd name="connsiteX53" fmla="*/ 1264699 w 1518696"/>
              <a:gd name="connsiteY53" fmla="*/ 544368 h 2373614"/>
              <a:gd name="connsiteX54" fmla="*/ 1273165 w 1518696"/>
              <a:gd name="connsiteY54" fmla="*/ 692535 h 2373614"/>
              <a:gd name="connsiteX55" fmla="*/ 1302799 w 1518696"/>
              <a:gd name="connsiteY55" fmla="*/ 624802 h 2373614"/>
              <a:gd name="connsiteX56" fmla="*/ 1294330 w 1518696"/>
              <a:gd name="connsiteY56" fmla="*/ 895735 h 2373614"/>
              <a:gd name="connsiteX57" fmla="*/ 1294331 w 1518696"/>
              <a:gd name="connsiteY57" fmla="*/ 883035 h 2373614"/>
              <a:gd name="connsiteX58" fmla="*/ 1362063 w 1518696"/>
              <a:gd name="connsiteY58" fmla="*/ 1374102 h 2373614"/>
              <a:gd name="connsiteX59" fmla="*/ 1383231 w 1518696"/>
              <a:gd name="connsiteY59" fmla="*/ 1259802 h 2373614"/>
              <a:gd name="connsiteX60" fmla="*/ 1425565 w 1518696"/>
              <a:gd name="connsiteY60" fmla="*/ 1590002 h 2373614"/>
              <a:gd name="connsiteX61" fmla="*/ 1438264 w 1518696"/>
              <a:gd name="connsiteY61" fmla="*/ 1450302 h 2373614"/>
              <a:gd name="connsiteX62" fmla="*/ 1476363 w 1518696"/>
              <a:gd name="connsiteY62" fmla="*/ 1657736 h 2373614"/>
              <a:gd name="connsiteX63" fmla="*/ 1518696 w 1518696"/>
              <a:gd name="connsiteY63" fmla="*/ 1467235 h 2373614"/>
              <a:gd name="connsiteX0" fmla="*/ 0 w 1527162"/>
              <a:gd name="connsiteY0" fmla="*/ 2144040 h 2373614"/>
              <a:gd name="connsiteX1" fmla="*/ 46038 w 1527162"/>
              <a:gd name="connsiteY1" fmla="*/ 2177377 h 2373614"/>
              <a:gd name="connsiteX2" fmla="*/ 65088 w 1527162"/>
              <a:gd name="connsiteY2" fmla="*/ 2202777 h 2373614"/>
              <a:gd name="connsiteX3" fmla="*/ 80963 w 1527162"/>
              <a:gd name="connsiteY3" fmla="*/ 2212302 h 2373614"/>
              <a:gd name="connsiteX4" fmla="*/ 88900 w 1527162"/>
              <a:gd name="connsiteY4" fmla="*/ 2207540 h 2373614"/>
              <a:gd name="connsiteX5" fmla="*/ 117475 w 1527162"/>
              <a:gd name="connsiteY5" fmla="*/ 2232940 h 2373614"/>
              <a:gd name="connsiteX6" fmla="*/ 146050 w 1527162"/>
              <a:gd name="connsiteY6" fmla="*/ 2213890 h 2373614"/>
              <a:gd name="connsiteX7" fmla="*/ 180975 w 1527162"/>
              <a:gd name="connsiteY7" fmla="*/ 2298027 h 2373614"/>
              <a:gd name="connsiteX8" fmla="*/ 200025 w 1527162"/>
              <a:gd name="connsiteY8" fmla="*/ 2301202 h 2373614"/>
              <a:gd name="connsiteX9" fmla="*/ 223838 w 1527162"/>
              <a:gd name="connsiteY9" fmla="*/ 2256752 h 2373614"/>
              <a:gd name="connsiteX10" fmla="*/ 246063 w 1527162"/>
              <a:gd name="connsiteY10" fmla="*/ 2313902 h 2373614"/>
              <a:gd name="connsiteX11" fmla="*/ 290513 w 1527162"/>
              <a:gd name="connsiteY11" fmla="*/ 2215477 h 2373614"/>
              <a:gd name="connsiteX12" fmla="*/ 330200 w 1527162"/>
              <a:gd name="connsiteY12" fmla="*/ 2369465 h 2373614"/>
              <a:gd name="connsiteX13" fmla="*/ 360363 w 1527162"/>
              <a:gd name="connsiteY13" fmla="*/ 2328190 h 2373614"/>
              <a:gd name="connsiteX14" fmla="*/ 374650 w 1527162"/>
              <a:gd name="connsiteY14" fmla="*/ 2312315 h 2373614"/>
              <a:gd name="connsiteX15" fmla="*/ 377825 w 1527162"/>
              <a:gd name="connsiteY15" fmla="*/ 2083715 h 2373614"/>
              <a:gd name="connsiteX16" fmla="*/ 400050 w 1527162"/>
              <a:gd name="connsiteY16" fmla="*/ 2144040 h 2373614"/>
              <a:gd name="connsiteX17" fmla="*/ 455613 w 1527162"/>
              <a:gd name="connsiteY17" fmla="*/ 1728115 h 2373614"/>
              <a:gd name="connsiteX18" fmla="*/ 476250 w 1527162"/>
              <a:gd name="connsiteY18" fmla="*/ 1785265 h 2373614"/>
              <a:gd name="connsiteX19" fmla="*/ 501650 w 1527162"/>
              <a:gd name="connsiteY19" fmla="*/ 2044027 h 2373614"/>
              <a:gd name="connsiteX20" fmla="*/ 527050 w 1527162"/>
              <a:gd name="connsiteY20" fmla="*/ 2090065 h 2373614"/>
              <a:gd name="connsiteX21" fmla="*/ 538163 w 1527162"/>
              <a:gd name="connsiteY21" fmla="*/ 2056727 h 2373614"/>
              <a:gd name="connsiteX22" fmla="*/ 547688 w 1527162"/>
              <a:gd name="connsiteY22" fmla="*/ 1993227 h 2373614"/>
              <a:gd name="connsiteX23" fmla="*/ 574675 w 1527162"/>
              <a:gd name="connsiteY23" fmla="*/ 1996402 h 2373614"/>
              <a:gd name="connsiteX24" fmla="*/ 593725 w 1527162"/>
              <a:gd name="connsiteY24" fmla="*/ 1878927 h 2373614"/>
              <a:gd name="connsiteX25" fmla="*/ 590550 w 1527162"/>
              <a:gd name="connsiteY25" fmla="*/ 1550315 h 2373614"/>
              <a:gd name="connsiteX26" fmla="*/ 625475 w 1527162"/>
              <a:gd name="connsiteY26" fmla="*/ 1039140 h 2373614"/>
              <a:gd name="connsiteX27" fmla="*/ 652462 w 1527162"/>
              <a:gd name="connsiteY27" fmla="*/ 1045490 h 2373614"/>
              <a:gd name="connsiteX28" fmla="*/ 661987 w 1527162"/>
              <a:gd name="connsiteY28" fmla="*/ 893090 h 2373614"/>
              <a:gd name="connsiteX29" fmla="*/ 681036 w 1527162"/>
              <a:gd name="connsiteY29" fmla="*/ 1223290 h 2373614"/>
              <a:gd name="connsiteX30" fmla="*/ 681036 w 1527162"/>
              <a:gd name="connsiteY30" fmla="*/ 1223290 h 2373614"/>
              <a:gd name="connsiteX31" fmla="*/ 719135 w 1527162"/>
              <a:gd name="connsiteY31" fmla="*/ 923252 h 2373614"/>
              <a:gd name="connsiteX32" fmla="*/ 731835 w 1527162"/>
              <a:gd name="connsiteY32" fmla="*/ 1267740 h 2373614"/>
              <a:gd name="connsiteX33" fmla="*/ 784223 w 1527162"/>
              <a:gd name="connsiteY33" fmla="*/ 1247103 h 2373614"/>
              <a:gd name="connsiteX34" fmla="*/ 806448 w 1527162"/>
              <a:gd name="connsiteY34" fmla="*/ 1690015 h 2373614"/>
              <a:gd name="connsiteX35" fmla="*/ 835021 w 1527162"/>
              <a:gd name="connsiteY35" fmla="*/ 1678902 h 2373614"/>
              <a:gd name="connsiteX36" fmla="*/ 836609 w 1527162"/>
              <a:gd name="connsiteY36" fmla="*/ 1869402 h 2373614"/>
              <a:gd name="connsiteX37" fmla="*/ 862008 w 1527162"/>
              <a:gd name="connsiteY37" fmla="*/ 1850352 h 2373614"/>
              <a:gd name="connsiteX38" fmla="*/ 865183 w 1527162"/>
              <a:gd name="connsiteY38" fmla="*/ 1907502 h 2373614"/>
              <a:gd name="connsiteX39" fmla="*/ 892169 w 1527162"/>
              <a:gd name="connsiteY39" fmla="*/ 1702715 h 2373614"/>
              <a:gd name="connsiteX40" fmla="*/ 912807 w 1527162"/>
              <a:gd name="connsiteY40" fmla="*/ 1669377 h 2373614"/>
              <a:gd name="connsiteX41" fmla="*/ 912807 w 1527162"/>
              <a:gd name="connsiteY41" fmla="*/ 1624927 h 2373614"/>
              <a:gd name="connsiteX42" fmla="*/ 949318 w 1527162"/>
              <a:gd name="connsiteY42" fmla="*/ 1601115 h 2373614"/>
              <a:gd name="connsiteX43" fmla="*/ 941380 w 1527162"/>
              <a:gd name="connsiteY43" fmla="*/ 1526502 h 2373614"/>
              <a:gd name="connsiteX44" fmla="*/ 1019169 w 1527162"/>
              <a:gd name="connsiteY44" fmla="*/ 104102 h 2373614"/>
              <a:gd name="connsiteX45" fmla="*/ 1031869 w 1527162"/>
              <a:gd name="connsiteY45" fmla="*/ 277669 h 2373614"/>
              <a:gd name="connsiteX46" fmla="*/ 1053036 w 1527162"/>
              <a:gd name="connsiteY46" fmla="*/ 2502 h 2373614"/>
              <a:gd name="connsiteX47" fmla="*/ 1074202 w 1527162"/>
              <a:gd name="connsiteY47" fmla="*/ 574002 h 2373614"/>
              <a:gd name="connsiteX48" fmla="*/ 1103833 w 1527162"/>
              <a:gd name="connsiteY48" fmla="*/ 78702 h 2373614"/>
              <a:gd name="connsiteX49" fmla="*/ 1137701 w 1527162"/>
              <a:gd name="connsiteY49" fmla="*/ 146435 h 2373614"/>
              <a:gd name="connsiteX50" fmla="*/ 1167333 w 1527162"/>
              <a:gd name="connsiteY50" fmla="*/ 451236 h 2373614"/>
              <a:gd name="connsiteX51" fmla="*/ 1188500 w 1527162"/>
              <a:gd name="connsiteY51" fmla="*/ 336935 h 2373614"/>
              <a:gd name="connsiteX52" fmla="*/ 1218132 w 1527162"/>
              <a:gd name="connsiteY52" fmla="*/ 557068 h 2373614"/>
              <a:gd name="connsiteX53" fmla="*/ 1264699 w 1527162"/>
              <a:gd name="connsiteY53" fmla="*/ 544368 h 2373614"/>
              <a:gd name="connsiteX54" fmla="*/ 1273165 w 1527162"/>
              <a:gd name="connsiteY54" fmla="*/ 692535 h 2373614"/>
              <a:gd name="connsiteX55" fmla="*/ 1302799 w 1527162"/>
              <a:gd name="connsiteY55" fmla="*/ 624802 h 2373614"/>
              <a:gd name="connsiteX56" fmla="*/ 1294330 w 1527162"/>
              <a:gd name="connsiteY56" fmla="*/ 895735 h 2373614"/>
              <a:gd name="connsiteX57" fmla="*/ 1294331 w 1527162"/>
              <a:gd name="connsiteY57" fmla="*/ 883035 h 2373614"/>
              <a:gd name="connsiteX58" fmla="*/ 1362063 w 1527162"/>
              <a:gd name="connsiteY58" fmla="*/ 1374102 h 2373614"/>
              <a:gd name="connsiteX59" fmla="*/ 1383231 w 1527162"/>
              <a:gd name="connsiteY59" fmla="*/ 1259802 h 2373614"/>
              <a:gd name="connsiteX60" fmla="*/ 1425565 w 1527162"/>
              <a:gd name="connsiteY60" fmla="*/ 1590002 h 2373614"/>
              <a:gd name="connsiteX61" fmla="*/ 1438264 w 1527162"/>
              <a:gd name="connsiteY61" fmla="*/ 1450302 h 2373614"/>
              <a:gd name="connsiteX62" fmla="*/ 1476363 w 1527162"/>
              <a:gd name="connsiteY62" fmla="*/ 1657736 h 2373614"/>
              <a:gd name="connsiteX63" fmla="*/ 1518696 w 1527162"/>
              <a:gd name="connsiteY63" fmla="*/ 1467235 h 2373614"/>
              <a:gd name="connsiteX64" fmla="*/ 1527162 w 1527162"/>
              <a:gd name="connsiteY64" fmla="*/ 1475702 h 2373614"/>
              <a:gd name="connsiteX0" fmla="*/ 0 w 1573729"/>
              <a:gd name="connsiteY0" fmla="*/ 2144040 h 2373614"/>
              <a:gd name="connsiteX1" fmla="*/ 46038 w 1573729"/>
              <a:gd name="connsiteY1" fmla="*/ 2177377 h 2373614"/>
              <a:gd name="connsiteX2" fmla="*/ 65088 w 1573729"/>
              <a:gd name="connsiteY2" fmla="*/ 2202777 h 2373614"/>
              <a:gd name="connsiteX3" fmla="*/ 80963 w 1573729"/>
              <a:gd name="connsiteY3" fmla="*/ 2212302 h 2373614"/>
              <a:gd name="connsiteX4" fmla="*/ 88900 w 1573729"/>
              <a:gd name="connsiteY4" fmla="*/ 2207540 h 2373614"/>
              <a:gd name="connsiteX5" fmla="*/ 117475 w 1573729"/>
              <a:gd name="connsiteY5" fmla="*/ 2232940 h 2373614"/>
              <a:gd name="connsiteX6" fmla="*/ 146050 w 1573729"/>
              <a:gd name="connsiteY6" fmla="*/ 2213890 h 2373614"/>
              <a:gd name="connsiteX7" fmla="*/ 180975 w 1573729"/>
              <a:gd name="connsiteY7" fmla="*/ 2298027 h 2373614"/>
              <a:gd name="connsiteX8" fmla="*/ 200025 w 1573729"/>
              <a:gd name="connsiteY8" fmla="*/ 2301202 h 2373614"/>
              <a:gd name="connsiteX9" fmla="*/ 223838 w 1573729"/>
              <a:gd name="connsiteY9" fmla="*/ 2256752 h 2373614"/>
              <a:gd name="connsiteX10" fmla="*/ 246063 w 1573729"/>
              <a:gd name="connsiteY10" fmla="*/ 2313902 h 2373614"/>
              <a:gd name="connsiteX11" fmla="*/ 290513 w 1573729"/>
              <a:gd name="connsiteY11" fmla="*/ 2215477 h 2373614"/>
              <a:gd name="connsiteX12" fmla="*/ 330200 w 1573729"/>
              <a:gd name="connsiteY12" fmla="*/ 2369465 h 2373614"/>
              <a:gd name="connsiteX13" fmla="*/ 360363 w 1573729"/>
              <a:gd name="connsiteY13" fmla="*/ 2328190 h 2373614"/>
              <a:gd name="connsiteX14" fmla="*/ 374650 w 1573729"/>
              <a:gd name="connsiteY14" fmla="*/ 2312315 h 2373614"/>
              <a:gd name="connsiteX15" fmla="*/ 377825 w 1573729"/>
              <a:gd name="connsiteY15" fmla="*/ 2083715 h 2373614"/>
              <a:gd name="connsiteX16" fmla="*/ 400050 w 1573729"/>
              <a:gd name="connsiteY16" fmla="*/ 2144040 h 2373614"/>
              <a:gd name="connsiteX17" fmla="*/ 455613 w 1573729"/>
              <a:gd name="connsiteY17" fmla="*/ 1728115 h 2373614"/>
              <a:gd name="connsiteX18" fmla="*/ 476250 w 1573729"/>
              <a:gd name="connsiteY18" fmla="*/ 1785265 h 2373614"/>
              <a:gd name="connsiteX19" fmla="*/ 501650 w 1573729"/>
              <a:gd name="connsiteY19" fmla="*/ 2044027 h 2373614"/>
              <a:gd name="connsiteX20" fmla="*/ 527050 w 1573729"/>
              <a:gd name="connsiteY20" fmla="*/ 2090065 h 2373614"/>
              <a:gd name="connsiteX21" fmla="*/ 538163 w 1573729"/>
              <a:gd name="connsiteY21" fmla="*/ 2056727 h 2373614"/>
              <a:gd name="connsiteX22" fmla="*/ 547688 w 1573729"/>
              <a:gd name="connsiteY22" fmla="*/ 1993227 h 2373614"/>
              <a:gd name="connsiteX23" fmla="*/ 574675 w 1573729"/>
              <a:gd name="connsiteY23" fmla="*/ 1996402 h 2373614"/>
              <a:gd name="connsiteX24" fmla="*/ 593725 w 1573729"/>
              <a:gd name="connsiteY24" fmla="*/ 1878927 h 2373614"/>
              <a:gd name="connsiteX25" fmla="*/ 590550 w 1573729"/>
              <a:gd name="connsiteY25" fmla="*/ 1550315 h 2373614"/>
              <a:gd name="connsiteX26" fmla="*/ 625475 w 1573729"/>
              <a:gd name="connsiteY26" fmla="*/ 1039140 h 2373614"/>
              <a:gd name="connsiteX27" fmla="*/ 652462 w 1573729"/>
              <a:gd name="connsiteY27" fmla="*/ 1045490 h 2373614"/>
              <a:gd name="connsiteX28" fmla="*/ 661987 w 1573729"/>
              <a:gd name="connsiteY28" fmla="*/ 893090 h 2373614"/>
              <a:gd name="connsiteX29" fmla="*/ 681036 w 1573729"/>
              <a:gd name="connsiteY29" fmla="*/ 1223290 h 2373614"/>
              <a:gd name="connsiteX30" fmla="*/ 681036 w 1573729"/>
              <a:gd name="connsiteY30" fmla="*/ 1223290 h 2373614"/>
              <a:gd name="connsiteX31" fmla="*/ 719135 w 1573729"/>
              <a:gd name="connsiteY31" fmla="*/ 923252 h 2373614"/>
              <a:gd name="connsiteX32" fmla="*/ 731835 w 1573729"/>
              <a:gd name="connsiteY32" fmla="*/ 1267740 h 2373614"/>
              <a:gd name="connsiteX33" fmla="*/ 784223 w 1573729"/>
              <a:gd name="connsiteY33" fmla="*/ 1247103 h 2373614"/>
              <a:gd name="connsiteX34" fmla="*/ 806448 w 1573729"/>
              <a:gd name="connsiteY34" fmla="*/ 1690015 h 2373614"/>
              <a:gd name="connsiteX35" fmla="*/ 835021 w 1573729"/>
              <a:gd name="connsiteY35" fmla="*/ 1678902 h 2373614"/>
              <a:gd name="connsiteX36" fmla="*/ 836609 w 1573729"/>
              <a:gd name="connsiteY36" fmla="*/ 1869402 h 2373614"/>
              <a:gd name="connsiteX37" fmla="*/ 862008 w 1573729"/>
              <a:gd name="connsiteY37" fmla="*/ 1850352 h 2373614"/>
              <a:gd name="connsiteX38" fmla="*/ 865183 w 1573729"/>
              <a:gd name="connsiteY38" fmla="*/ 1907502 h 2373614"/>
              <a:gd name="connsiteX39" fmla="*/ 892169 w 1573729"/>
              <a:gd name="connsiteY39" fmla="*/ 1702715 h 2373614"/>
              <a:gd name="connsiteX40" fmla="*/ 912807 w 1573729"/>
              <a:gd name="connsiteY40" fmla="*/ 1669377 h 2373614"/>
              <a:gd name="connsiteX41" fmla="*/ 912807 w 1573729"/>
              <a:gd name="connsiteY41" fmla="*/ 1624927 h 2373614"/>
              <a:gd name="connsiteX42" fmla="*/ 949318 w 1573729"/>
              <a:gd name="connsiteY42" fmla="*/ 1601115 h 2373614"/>
              <a:gd name="connsiteX43" fmla="*/ 941380 w 1573729"/>
              <a:gd name="connsiteY43" fmla="*/ 1526502 h 2373614"/>
              <a:gd name="connsiteX44" fmla="*/ 1019169 w 1573729"/>
              <a:gd name="connsiteY44" fmla="*/ 104102 h 2373614"/>
              <a:gd name="connsiteX45" fmla="*/ 1031869 w 1573729"/>
              <a:gd name="connsiteY45" fmla="*/ 277669 h 2373614"/>
              <a:gd name="connsiteX46" fmla="*/ 1053036 w 1573729"/>
              <a:gd name="connsiteY46" fmla="*/ 2502 h 2373614"/>
              <a:gd name="connsiteX47" fmla="*/ 1074202 w 1573729"/>
              <a:gd name="connsiteY47" fmla="*/ 574002 h 2373614"/>
              <a:gd name="connsiteX48" fmla="*/ 1103833 w 1573729"/>
              <a:gd name="connsiteY48" fmla="*/ 78702 h 2373614"/>
              <a:gd name="connsiteX49" fmla="*/ 1137701 w 1573729"/>
              <a:gd name="connsiteY49" fmla="*/ 146435 h 2373614"/>
              <a:gd name="connsiteX50" fmla="*/ 1167333 w 1573729"/>
              <a:gd name="connsiteY50" fmla="*/ 451236 h 2373614"/>
              <a:gd name="connsiteX51" fmla="*/ 1188500 w 1573729"/>
              <a:gd name="connsiteY51" fmla="*/ 336935 h 2373614"/>
              <a:gd name="connsiteX52" fmla="*/ 1218132 w 1573729"/>
              <a:gd name="connsiteY52" fmla="*/ 557068 h 2373614"/>
              <a:gd name="connsiteX53" fmla="*/ 1264699 w 1573729"/>
              <a:gd name="connsiteY53" fmla="*/ 544368 h 2373614"/>
              <a:gd name="connsiteX54" fmla="*/ 1273165 w 1573729"/>
              <a:gd name="connsiteY54" fmla="*/ 692535 h 2373614"/>
              <a:gd name="connsiteX55" fmla="*/ 1302799 w 1573729"/>
              <a:gd name="connsiteY55" fmla="*/ 624802 h 2373614"/>
              <a:gd name="connsiteX56" fmla="*/ 1294330 w 1573729"/>
              <a:gd name="connsiteY56" fmla="*/ 895735 h 2373614"/>
              <a:gd name="connsiteX57" fmla="*/ 1294331 w 1573729"/>
              <a:gd name="connsiteY57" fmla="*/ 883035 h 2373614"/>
              <a:gd name="connsiteX58" fmla="*/ 1362063 w 1573729"/>
              <a:gd name="connsiteY58" fmla="*/ 1374102 h 2373614"/>
              <a:gd name="connsiteX59" fmla="*/ 1383231 w 1573729"/>
              <a:gd name="connsiteY59" fmla="*/ 1259802 h 2373614"/>
              <a:gd name="connsiteX60" fmla="*/ 1425565 w 1573729"/>
              <a:gd name="connsiteY60" fmla="*/ 1590002 h 2373614"/>
              <a:gd name="connsiteX61" fmla="*/ 1438264 w 1573729"/>
              <a:gd name="connsiteY61" fmla="*/ 1450302 h 2373614"/>
              <a:gd name="connsiteX62" fmla="*/ 1476363 w 1573729"/>
              <a:gd name="connsiteY62" fmla="*/ 1657736 h 2373614"/>
              <a:gd name="connsiteX63" fmla="*/ 1518696 w 1573729"/>
              <a:gd name="connsiteY63" fmla="*/ 1467235 h 2373614"/>
              <a:gd name="connsiteX64" fmla="*/ 1573729 w 1573729"/>
              <a:gd name="connsiteY64" fmla="*/ 1606935 h 2373614"/>
              <a:gd name="connsiteX0" fmla="*/ 0 w 1586429"/>
              <a:gd name="connsiteY0" fmla="*/ 2144040 h 2373614"/>
              <a:gd name="connsiteX1" fmla="*/ 46038 w 1586429"/>
              <a:gd name="connsiteY1" fmla="*/ 2177377 h 2373614"/>
              <a:gd name="connsiteX2" fmla="*/ 65088 w 1586429"/>
              <a:gd name="connsiteY2" fmla="*/ 2202777 h 2373614"/>
              <a:gd name="connsiteX3" fmla="*/ 80963 w 1586429"/>
              <a:gd name="connsiteY3" fmla="*/ 2212302 h 2373614"/>
              <a:gd name="connsiteX4" fmla="*/ 88900 w 1586429"/>
              <a:gd name="connsiteY4" fmla="*/ 2207540 h 2373614"/>
              <a:gd name="connsiteX5" fmla="*/ 117475 w 1586429"/>
              <a:gd name="connsiteY5" fmla="*/ 2232940 h 2373614"/>
              <a:gd name="connsiteX6" fmla="*/ 146050 w 1586429"/>
              <a:gd name="connsiteY6" fmla="*/ 2213890 h 2373614"/>
              <a:gd name="connsiteX7" fmla="*/ 180975 w 1586429"/>
              <a:gd name="connsiteY7" fmla="*/ 2298027 h 2373614"/>
              <a:gd name="connsiteX8" fmla="*/ 200025 w 1586429"/>
              <a:gd name="connsiteY8" fmla="*/ 2301202 h 2373614"/>
              <a:gd name="connsiteX9" fmla="*/ 223838 w 1586429"/>
              <a:gd name="connsiteY9" fmla="*/ 2256752 h 2373614"/>
              <a:gd name="connsiteX10" fmla="*/ 246063 w 1586429"/>
              <a:gd name="connsiteY10" fmla="*/ 2313902 h 2373614"/>
              <a:gd name="connsiteX11" fmla="*/ 290513 w 1586429"/>
              <a:gd name="connsiteY11" fmla="*/ 2215477 h 2373614"/>
              <a:gd name="connsiteX12" fmla="*/ 330200 w 1586429"/>
              <a:gd name="connsiteY12" fmla="*/ 2369465 h 2373614"/>
              <a:gd name="connsiteX13" fmla="*/ 360363 w 1586429"/>
              <a:gd name="connsiteY13" fmla="*/ 2328190 h 2373614"/>
              <a:gd name="connsiteX14" fmla="*/ 374650 w 1586429"/>
              <a:gd name="connsiteY14" fmla="*/ 2312315 h 2373614"/>
              <a:gd name="connsiteX15" fmla="*/ 377825 w 1586429"/>
              <a:gd name="connsiteY15" fmla="*/ 2083715 h 2373614"/>
              <a:gd name="connsiteX16" fmla="*/ 400050 w 1586429"/>
              <a:gd name="connsiteY16" fmla="*/ 2144040 h 2373614"/>
              <a:gd name="connsiteX17" fmla="*/ 455613 w 1586429"/>
              <a:gd name="connsiteY17" fmla="*/ 1728115 h 2373614"/>
              <a:gd name="connsiteX18" fmla="*/ 476250 w 1586429"/>
              <a:gd name="connsiteY18" fmla="*/ 1785265 h 2373614"/>
              <a:gd name="connsiteX19" fmla="*/ 501650 w 1586429"/>
              <a:gd name="connsiteY19" fmla="*/ 2044027 h 2373614"/>
              <a:gd name="connsiteX20" fmla="*/ 527050 w 1586429"/>
              <a:gd name="connsiteY20" fmla="*/ 2090065 h 2373614"/>
              <a:gd name="connsiteX21" fmla="*/ 538163 w 1586429"/>
              <a:gd name="connsiteY21" fmla="*/ 2056727 h 2373614"/>
              <a:gd name="connsiteX22" fmla="*/ 547688 w 1586429"/>
              <a:gd name="connsiteY22" fmla="*/ 1993227 h 2373614"/>
              <a:gd name="connsiteX23" fmla="*/ 574675 w 1586429"/>
              <a:gd name="connsiteY23" fmla="*/ 1996402 h 2373614"/>
              <a:gd name="connsiteX24" fmla="*/ 593725 w 1586429"/>
              <a:gd name="connsiteY24" fmla="*/ 1878927 h 2373614"/>
              <a:gd name="connsiteX25" fmla="*/ 590550 w 1586429"/>
              <a:gd name="connsiteY25" fmla="*/ 1550315 h 2373614"/>
              <a:gd name="connsiteX26" fmla="*/ 625475 w 1586429"/>
              <a:gd name="connsiteY26" fmla="*/ 1039140 h 2373614"/>
              <a:gd name="connsiteX27" fmla="*/ 652462 w 1586429"/>
              <a:gd name="connsiteY27" fmla="*/ 1045490 h 2373614"/>
              <a:gd name="connsiteX28" fmla="*/ 661987 w 1586429"/>
              <a:gd name="connsiteY28" fmla="*/ 893090 h 2373614"/>
              <a:gd name="connsiteX29" fmla="*/ 681036 w 1586429"/>
              <a:gd name="connsiteY29" fmla="*/ 1223290 h 2373614"/>
              <a:gd name="connsiteX30" fmla="*/ 681036 w 1586429"/>
              <a:gd name="connsiteY30" fmla="*/ 1223290 h 2373614"/>
              <a:gd name="connsiteX31" fmla="*/ 719135 w 1586429"/>
              <a:gd name="connsiteY31" fmla="*/ 923252 h 2373614"/>
              <a:gd name="connsiteX32" fmla="*/ 731835 w 1586429"/>
              <a:gd name="connsiteY32" fmla="*/ 1267740 h 2373614"/>
              <a:gd name="connsiteX33" fmla="*/ 784223 w 1586429"/>
              <a:gd name="connsiteY33" fmla="*/ 1247103 h 2373614"/>
              <a:gd name="connsiteX34" fmla="*/ 806448 w 1586429"/>
              <a:gd name="connsiteY34" fmla="*/ 1690015 h 2373614"/>
              <a:gd name="connsiteX35" fmla="*/ 835021 w 1586429"/>
              <a:gd name="connsiteY35" fmla="*/ 1678902 h 2373614"/>
              <a:gd name="connsiteX36" fmla="*/ 836609 w 1586429"/>
              <a:gd name="connsiteY36" fmla="*/ 1869402 h 2373614"/>
              <a:gd name="connsiteX37" fmla="*/ 862008 w 1586429"/>
              <a:gd name="connsiteY37" fmla="*/ 1850352 h 2373614"/>
              <a:gd name="connsiteX38" fmla="*/ 865183 w 1586429"/>
              <a:gd name="connsiteY38" fmla="*/ 1907502 h 2373614"/>
              <a:gd name="connsiteX39" fmla="*/ 892169 w 1586429"/>
              <a:gd name="connsiteY39" fmla="*/ 1702715 h 2373614"/>
              <a:gd name="connsiteX40" fmla="*/ 912807 w 1586429"/>
              <a:gd name="connsiteY40" fmla="*/ 1669377 h 2373614"/>
              <a:gd name="connsiteX41" fmla="*/ 912807 w 1586429"/>
              <a:gd name="connsiteY41" fmla="*/ 1624927 h 2373614"/>
              <a:gd name="connsiteX42" fmla="*/ 949318 w 1586429"/>
              <a:gd name="connsiteY42" fmla="*/ 1601115 h 2373614"/>
              <a:gd name="connsiteX43" fmla="*/ 941380 w 1586429"/>
              <a:gd name="connsiteY43" fmla="*/ 1526502 h 2373614"/>
              <a:gd name="connsiteX44" fmla="*/ 1019169 w 1586429"/>
              <a:gd name="connsiteY44" fmla="*/ 104102 h 2373614"/>
              <a:gd name="connsiteX45" fmla="*/ 1031869 w 1586429"/>
              <a:gd name="connsiteY45" fmla="*/ 277669 h 2373614"/>
              <a:gd name="connsiteX46" fmla="*/ 1053036 w 1586429"/>
              <a:gd name="connsiteY46" fmla="*/ 2502 h 2373614"/>
              <a:gd name="connsiteX47" fmla="*/ 1074202 w 1586429"/>
              <a:gd name="connsiteY47" fmla="*/ 574002 h 2373614"/>
              <a:gd name="connsiteX48" fmla="*/ 1103833 w 1586429"/>
              <a:gd name="connsiteY48" fmla="*/ 78702 h 2373614"/>
              <a:gd name="connsiteX49" fmla="*/ 1137701 w 1586429"/>
              <a:gd name="connsiteY49" fmla="*/ 146435 h 2373614"/>
              <a:gd name="connsiteX50" fmla="*/ 1167333 w 1586429"/>
              <a:gd name="connsiteY50" fmla="*/ 451236 h 2373614"/>
              <a:gd name="connsiteX51" fmla="*/ 1188500 w 1586429"/>
              <a:gd name="connsiteY51" fmla="*/ 336935 h 2373614"/>
              <a:gd name="connsiteX52" fmla="*/ 1218132 w 1586429"/>
              <a:gd name="connsiteY52" fmla="*/ 557068 h 2373614"/>
              <a:gd name="connsiteX53" fmla="*/ 1264699 w 1586429"/>
              <a:gd name="connsiteY53" fmla="*/ 544368 h 2373614"/>
              <a:gd name="connsiteX54" fmla="*/ 1273165 w 1586429"/>
              <a:gd name="connsiteY54" fmla="*/ 692535 h 2373614"/>
              <a:gd name="connsiteX55" fmla="*/ 1302799 w 1586429"/>
              <a:gd name="connsiteY55" fmla="*/ 624802 h 2373614"/>
              <a:gd name="connsiteX56" fmla="*/ 1294330 w 1586429"/>
              <a:gd name="connsiteY56" fmla="*/ 895735 h 2373614"/>
              <a:gd name="connsiteX57" fmla="*/ 1294331 w 1586429"/>
              <a:gd name="connsiteY57" fmla="*/ 883035 h 2373614"/>
              <a:gd name="connsiteX58" fmla="*/ 1362063 w 1586429"/>
              <a:gd name="connsiteY58" fmla="*/ 1374102 h 2373614"/>
              <a:gd name="connsiteX59" fmla="*/ 1383231 w 1586429"/>
              <a:gd name="connsiteY59" fmla="*/ 1259802 h 2373614"/>
              <a:gd name="connsiteX60" fmla="*/ 1425565 w 1586429"/>
              <a:gd name="connsiteY60" fmla="*/ 1590002 h 2373614"/>
              <a:gd name="connsiteX61" fmla="*/ 1438264 w 1586429"/>
              <a:gd name="connsiteY61" fmla="*/ 1450302 h 2373614"/>
              <a:gd name="connsiteX62" fmla="*/ 1476363 w 1586429"/>
              <a:gd name="connsiteY62" fmla="*/ 1657736 h 2373614"/>
              <a:gd name="connsiteX63" fmla="*/ 1518696 w 1586429"/>
              <a:gd name="connsiteY63" fmla="*/ 1467235 h 2373614"/>
              <a:gd name="connsiteX64" fmla="*/ 1573729 w 1586429"/>
              <a:gd name="connsiteY64" fmla="*/ 1606935 h 2373614"/>
              <a:gd name="connsiteX65" fmla="*/ 1586429 w 1586429"/>
              <a:gd name="connsiteY65" fmla="*/ 1602702 h 2373614"/>
              <a:gd name="connsiteX0" fmla="*/ 0 w 1578207"/>
              <a:gd name="connsiteY0" fmla="*/ 2144040 h 2373614"/>
              <a:gd name="connsiteX1" fmla="*/ 46038 w 1578207"/>
              <a:gd name="connsiteY1" fmla="*/ 2177377 h 2373614"/>
              <a:gd name="connsiteX2" fmla="*/ 65088 w 1578207"/>
              <a:gd name="connsiteY2" fmla="*/ 2202777 h 2373614"/>
              <a:gd name="connsiteX3" fmla="*/ 80963 w 1578207"/>
              <a:gd name="connsiteY3" fmla="*/ 2212302 h 2373614"/>
              <a:gd name="connsiteX4" fmla="*/ 88900 w 1578207"/>
              <a:gd name="connsiteY4" fmla="*/ 2207540 h 2373614"/>
              <a:gd name="connsiteX5" fmla="*/ 117475 w 1578207"/>
              <a:gd name="connsiteY5" fmla="*/ 2232940 h 2373614"/>
              <a:gd name="connsiteX6" fmla="*/ 146050 w 1578207"/>
              <a:gd name="connsiteY6" fmla="*/ 2213890 h 2373614"/>
              <a:gd name="connsiteX7" fmla="*/ 180975 w 1578207"/>
              <a:gd name="connsiteY7" fmla="*/ 2298027 h 2373614"/>
              <a:gd name="connsiteX8" fmla="*/ 200025 w 1578207"/>
              <a:gd name="connsiteY8" fmla="*/ 2301202 h 2373614"/>
              <a:gd name="connsiteX9" fmla="*/ 223838 w 1578207"/>
              <a:gd name="connsiteY9" fmla="*/ 2256752 h 2373614"/>
              <a:gd name="connsiteX10" fmla="*/ 246063 w 1578207"/>
              <a:gd name="connsiteY10" fmla="*/ 2313902 h 2373614"/>
              <a:gd name="connsiteX11" fmla="*/ 290513 w 1578207"/>
              <a:gd name="connsiteY11" fmla="*/ 2215477 h 2373614"/>
              <a:gd name="connsiteX12" fmla="*/ 330200 w 1578207"/>
              <a:gd name="connsiteY12" fmla="*/ 2369465 h 2373614"/>
              <a:gd name="connsiteX13" fmla="*/ 360363 w 1578207"/>
              <a:gd name="connsiteY13" fmla="*/ 2328190 h 2373614"/>
              <a:gd name="connsiteX14" fmla="*/ 374650 w 1578207"/>
              <a:gd name="connsiteY14" fmla="*/ 2312315 h 2373614"/>
              <a:gd name="connsiteX15" fmla="*/ 377825 w 1578207"/>
              <a:gd name="connsiteY15" fmla="*/ 2083715 h 2373614"/>
              <a:gd name="connsiteX16" fmla="*/ 400050 w 1578207"/>
              <a:gd name="connsiteY16" fmla="*/ 2144040 h 2373614"/>
              <a:gd name="connsiteX17" fmla="*/ 455613 w 1578207"/>
              <a:gd name="connsiteY17" fmla="*/ 1728115 h 2373614"/>
              <a:gd name="connsiteX18" fmla="*/ 476250 w 1578207"/>
              <a:gd name="connsiteY18" fmla="*/ 1785265 h 2373614"/>
              <a:gd name="connsiteX19" fmla="*/ 501650 w 1578207"/>
              <a:gd name="connsiteY19" fmla="*/ 2044027 h 2373614"/>
              <a:gd name="connsiteX20" fmla="*/ 527050 w 1578207"/>
              <a:gd name="connsiteY20" fmla="*/ 2090065 h 2373614"/>
              <a:gd name="connsiteX21" fmla="*/ 538163 w 1578207"/>
              <a:gd name="connsiteY21" fmla="*/ 2056727 h 2373614"/>
              <a:gd name="connsiteX22" fmla="*/ 547688 w 1578207"/>
              <a:gd name="connsiteY22" fmla="*/ 1993227 h 2373614"/>
              <a:gd name="connsiteX23" fmla="*/ 574675 w 1578207"/>
              <a:gd name="connsiteY23" fmla="*/ 1996402 h 2373614"/>
              <a:gd name="connsiteX24" fmla="*/ 593725 w 1578207"/>
              <a:gd name="connsiteY24" fmla="*/ 1878927 h 2373614"/>
              <a:gd name="connsiteX25" fmla="*/ 590550 w 1578207"/>
              <a:gd name="connsiteY25" fmla="*/ 1550315 h 2373614"/>
              <a:gd name="connsiteX26" fmla="*/ 625475 w 1578207"/>
              <a:gd name="connsiteY26" fmla="*/ 1039140 h 2373614"/>
              <a:gd name="connsiteX27" fmla="*/ 652462 w 1578207"/>
              <a:gd name="connsiteY27" fmla="*/ 1045490 h 2373614"/>
              <a:gd name="connsiteX28" fmla="*/ 661987 w 1578207"/>
              <a:gd name="connsiteY28" fmla="*/ 893090 h 2373614"/>
              <a:gd name="connsiteX29" fmla="*/ 681036 w 1578207"/>
              <a:gd name="connsiteY29" fmla="*/ 1223290 h 2373614"/>
              <a:gd name="connsiteX30" fmla="*/ 681036 w 1578207"/>
              <a:gd name="connsiteY30" fmla="*/ 1223290 h 2373614"/>
              <a:gd name="connsiteX31" fmla="*/ 719135 w 1578207"/>
              <a:gd name="connsiteY31" fmla="*/ 923252 h 2373614"/>
              <a:gd name="connsiteX32" fmla="*/ 731835 w 1578207"/>
              <a:gd name="connsiteY32" fmla="*/ 1267740 h 2373614"/>
              <a:gd name="connsiteX33" fmla="*/ 784223 w 1578207"/>
              <a:gd name="connsiteY33" fmla="*/ 1247103 h 2373614"/>
              <a:gd name="connsiteX34" fmla="*/ 806448 w 1578207"/>
              <a:gd name="connsiteY34" fmla="*/ 1690015 h 2373614"/>
              <a:gd name="connsiteX35" fmla="*/ 835021 w 1578207"/>
              <a:gd name="connsiteY35" fmla="*/ 1678902 h 2373614"/>
              <a:gd name="connsiteX36" fmla="*/ 836609 w 1578207"/>
              <a:gd name="connsiteY36" fmla="*/ 1869402 h 2373614"/>
              <a:gd name="connsiteX37" fmla="*/ 862008 w 1578207"/>
              <a:gd name="connsiteY37" fmla="*/ 1850352 h 2373614"/>
              <a:gd name="connsiteX38" fmla="*/ 865183 w 1578207"/>
              <a:gd name="connsiteY38" fmla="*/ 1907502 h 2373614"/>
              <a:gd name="connsiteX39" fmla="*/ 892169 w 1578207"/>
              <a:gd name="connsiteY39" fmla="*/ 1702715 h 2373614"/>
              <a:gd name="connsiteX40" fmla="*/ 912807 w 1578207"/>
              <a:gd name="connsiteY40" fmla="*/ 1669377 h 2373614"/>
              <a:gd name="connsiteX41" fmla="*/ 912807 w 1578207"/>
              <a:gd name="connsiteY41" fmla="*/ 1624927 h 2373614"/>
              <a:gd name="connsiteX42" fmla="*/ 949318 w 1578207"/>
              <a:gd name="connsiteY42" fmla="*/ 1601115 h 2373614"/>
              <a:gd name="connsiteX43" fmla="*/ 941380 w 1578207"/>
              <a:gd name="connsiteY43" fmla="*/ 1526502 h 2373614"/>
              <a:gd name="connsiteX44" fmla="*/ 1019169 w 1578207"/>
              <a:gd name="connsiteY44" fmla="*/ 104102 h 2373614"/>
              <a:gd name="connsiteX45" fmla="*/ 1031869 w 1578207"/>
              <a:gd name="connsiteY45" fmla="*/ 277669 h 2373614"/>
              <a:gd name="connsiteX46" fmla="*/ 1053036 w 1578207"/>
              <a:gd name="connsiteY46" fmla="*/ 2502 h 2373614"/>
              <a:gd name="connsiteX47" fmla="*/ 1074202 w 1578207"/>
              <a:gd name="connsiteY47" fmla="*/ 574002 h 2373614"/>
              <a:gd name="connsiteX48" fmla="*/ 1103833 w 1578207"/>
              <a:gd name="connsiteY48" fmla="*/ 78702 h 2373614"/>
              <a:gd name="connsiteX49" fmla="*/ 1137701 w 1578207"/>
              <a:gd name="connsiteY49" fmla="*/ 146435 h 2373614"/>
              <a:gd name="connsiteX50" fmla="*/ 1167333 w 1578207"/>
              <a:gd name="connsiteY50" fmla="*/ 451236 h 2373614"/>
              <a:gd name="connsiteX51" fmla="*/ 1188500 w 1578207"/>
              <a:gd name="connsiteY51" fmla="*/ 336935 h 2373614"/>
              <a:gd name="connsiteX52" fmla="*/ 1218132 w 1578207"/>
              <a:gd name="connsiteY52" fmla="*/ 557068 h 2373614"/>
              <a:gd name="connsiteX53" fmla="*/ 1264699 w 1578207"/>
              <a:gd name="connsiteY53" fmla="*/ 544368 h 2373614"/>
              <a:gd name="connsiteX54" fmla="*/ 1273165 w 1578207"/>
              <a:gd name="connsiteY54" fmla="*/ 692535 h 2373614"/>
              <a:gd name="connsiteX55" fmla="*/ 1302799 w 1578207"/>
              <a:gd name="connsiteY55" fmla="*/ 624802 h 2373614"/>
              <a:gd name="connsiteX56" fmla="*/ 1294330 w 1578207"/>
              <a:gd name="connsiteY56" fmla="*/ 895735 h 2373614"/>
              <a:gd name="connsiteX57" fmla="*/ 1294331 w 1578207"/>
              <a:gd name="connsiteY57" fmla="*/ 883035 h 2373614"/>
              <a:gd name="connsiteX58" fmla="*/ 1362063 w 1578207"/>
              <a:gd name="connsiteY58" fmla="*/ 1374102 h 2373614"/>
              <a:gd name="connsiteX59" fmla="*/ 1383231 w 1578207"/>
              <a:gd name="connsiteY59" fmla="*/ 1259802 h 2373614"/>
              <a:gd name="connsiteX60" fmla="*/ 1425565 w 1578207"/>
              <a:gd name="connsiteY60" fmla="*/ 1590002 h 2373614"/>
              <a:gd name="connsiteX61" fmla="*/ 1438264 w 1578207"/>
              <a:gd name="connsiteY61" fmla="*/ 1450302 h 2373614"/>
              <a:gd name="connsiteX62" fmla="*/ 1476363 w 1578207"/>
              <a:gd name="connsiteY62" fmla="*/ 1657736 h 2373614"/>
              <a:gd name="connsiteX63" fmla="*/ 1518696 w 1578207"/>
              <a:gd name="connsiteY63" fmla="*/ 1467235 h 2373614"/>
              <a:gd name="connsiteX64" fmla="*/ 1573729 w 1578207"/>
              <a:gd name="connsiteY64" fmla="*/ 1606935 h 2373614"/>
              <a:gd name="connsiteX65" fmla="*/ 1573729 w 1578207"/>
              <a:gd name="connsiteY65" fmla="*/ 1437602 h 2373614"/>
              <a:gd name="connsiteX0" fmla="*/ 0 w 1607596"/>
              <a:gd name="connsiteY0" fmla="*/ 2144040 h 2373614"/>
              <a:gd name="connsiteX1" fmla="*/ 46038 w 1607596"/>
              <a:gd name="connsiteY1" fmla="*/ 2177377 h 2373614"/>
              <a:gd name="connsiteX2" fmla="*/ 65088 w 1607596"/>
              <a:gd name="connsiteY2" fmla="*/ 2202777 h 2373614"/>
              <a:gd name="connsiteX3" fmla="*/ 80963 w 1607596"/>
              <a:gd name="connsiteY3" fmla="*/ 2212302 h 2373614"/>
              <a:gd name="connsiteX4" fmla="*/ 88900 w 1607596"/>
              <a:gd name="connsiteY4" fmla="*/ 2207540 h 2373614"/>
              <a:gd name="connsiteX5" fmla="*/ 117475 w 1607596"/>
              <a:gd name="connsiteY5" fmla="*/ 2232940 h 2373614"/>
              <a:gd name="connsiteX6" fmla="*/ 146050 w 1607596"/>
              <a:gd name="connsiteY6" fmla="*/ 2213890 h 2373614"/>
              <a:gd name="connsiteX7" fmla="*/ 180975 w 1607596"/>
              <a:gd name="connsiteY7" fmla="*/ 2298027 h 2373614"/>
              <a:gd name="connsiteX8" fmla="*/ 200025 w 1607596"/>
              <a:gd name="connsiteY8" fmla="*/ 2301202 h 2373614"/>
              <a:gd name="connsiteX9" fmla="*/ 223838 w 1607596"/>
              <a:gd name="connsiteY9" fmla="*/ 2256752 h 2373614"/>
              <a:gd name="connsiteX10" fmla="*/ 246063 w 1607596"/>
              <a:gd name="connsiteY10" fmla="*/ 2313902 h 2373614"/>
              <a:gd name="connsiteX11" fmla="*/ 290513 w 1607596"/>
              <a:gd name="connsiteY11" fmla="*/ 2215477 h 2373614"/>
              <a:gd name="connsiteX12" fmla="*/ 330200 w 1607596"/>
              <a:gd name="connsiteY12" fmla="*/ 2369465 h 2373614"/>
              <a:gd name="connsiteX13" fmla="*/ 360363 w 1607596"/>
              <a:gd name="connsiteY13" fmla="*/ 2328190 h 2373614"/>
              <a:gd name="connsiteX14" fmla="*/ 374650 w 1607596"/>
              <a:gd name="connsiteY14" fmla="*/ 2312315 h 2373614"/>
              <a:gd name="connsiteX15" fmla="*/ 377825 w 1607596"/>
              <a:gd name="connsiteY15" fmla="*/ 2083715 h 2373614"/>
              <a:gd name="connsiteX16" fmla="*/ 400050 w 1607596"/>
              <a:gd name="connsiteY16" fmla="*/ 2144040 h 2373614"/>
              <a:gd name="connsiteX17" fmla="*/ 455613 w 1607596"/>
              <a:gd name="connsiteY17" fmla="*/ 1728115 h 2373614"/>
              <a:gd name="connsiteX18" fmla="*/ 476250 w 1607596"/>
              <a:gd name="connsiteY18" fmla="*/ 1785265 h 2373614"/>
              <a:gd name="connsiteX19" fmla="*/ 501650 w 1607596"/>
              <a:gd name="connsiteY19" fmla="*/ 2044027 h 2373614"/>
              <a:gd name="connsiteX20" fmla="*/ 527050 w 1607596"/>
              <a:gd name="connsiteY20" fmla="*/ 2090065 h 2373614"/>
              <a:gd name="connsiteX21" fmla="*/ 538163 w 1607596"/>
              <a:gd name="connsiteY21" fmla="*/ 2056727 h 2373614"/>
              <a:gd name="connsiteX22" fmla="*/ 547688 w 1607596"/>
              <a:gd name="connsiteY22" fmla="*/ 1993227 h 2373614"/>
              <a:gd name="connsiteX23" fmla="*/ 574675 w 1607596"/>
              <a:gd name="connsiteY23" fmla="*/ 1996402 h 2373614"/>
              <a:gd name="connsiteX24" fmla="*/ 593725 w 1607596"/>
              <a:gd name="connsiteY24" fmla="*/ 1878927 h 2373614"/>
              <a:gd name="connsiteX25" fmla="*/ 590550 w 1607596"/>
              <a:gd name="connsiteY25" fmla="*/ 1550315 h 2373614"/>
              <a:gd name="connsiteX26" fmla="*/ 625475 w 1607596"/>
              <a:gd name="connsiteY26" fmla="*/ 1039140 h 2373614"/>
              <a:gd name="connsiteX27" fmla="*/ 652462 w 1607596"/>
              <a:gd name="connsiteY27" fmla="*/ 1045490 h 2373614"/>
              <a:gd name="connsiteX28" fmla="*/ 661987 w 1607596"/>
              <a:gd name="connsiteY28" fmla="*/ 893090 h 2373614"/>
              <a:gd name="connsiteX29" fmla="*/ 681036 w 1607596"/>
              <a:gd name="connsiteY29" fmla="*/ 1223290 h 2373614"/>
              <a:gd name="connsiteX30" fmla="*/ 681036 w 1607596"/>
              <a:gd name="connsiteY30" fmla="*/ 1223290 h 2373614"/>
              <a:gd name="connsiteX31" fmla="*/ 719135 w 1607596"/>
              <a:gd name="connsiteY31" fmla="*/ 923252 h 2373614"/>
              <a:gd name="connsiteX32" fmla="*/ 731835 w 1607596"/>
              <a:gd name="connsiteY32" fmla="*/ 1267740 h 2373614"/>
              <a:gd name="connsiteX33" fmla="*/ 784223 w 1607596"/>
              <a:gd name="connsiteY33" fmla="*/ 1247103 h 2373614"/>
              <a:gd name="connsiteX34" fmla="*/ 806448 w 1607596"/>
              <a:gd name="connsiteY34" fmla="*/ 1690015 h 2373614"/>
              <a:gd name="connsiteX35" fmla="*/ 835021 w 1607596"/>
              <a:gd name="connsiteY35" fmla="*/ 1678902 h 2373614"/>
              <a:gd name="connsiteX36" fmla="*/ 836609 w 1607596"/>
              <a:gd name="connsiteY36" fmla="*/ 1869402 h 2373614"/>
              <a:gd name="connsiteX37" fmla="*/ 862008 w 1607596"/>
              <a:gd name="connsiteY37" fmla="*/ 1850352 h 2373614"/>
              <a:gd name="connsiteX38" fmla="*/ 865183 w 1607596"/>
              <a:gd name="connsiteY38" fmla="*/ 1907502 h 2373614"/>
              <a:gd name="connsiteX39" fmla="*/ 892169 w 1607596"/>
              <a:gd name="connsiteY39" fmla="*/ 1702715 h 2373614"/>
              <a:gd name="connsiteX40" fmla="*/ 912807 w 1607596"/>
              <a:gd name="connsiteY40" fmla="*/ 1669377 h 2373614"/>
              <a:gd name="connsiteX41" fmla="*/ 912807 w 1607596"/>
              <a:gd name="connsiteY41" fmla="*/ 1624927 h 2373614"/>
              <a:gd name="connsiteX42" fmla="*/ 949318 w 1607596"/>
              <a:gd name="connsiteY42" fmla="*/ 1601115 h 2373614"/>
              <a:gd name="connsiteX43" fmla="*/ 941380 w 1607596"/>
              <a:gd name="connsiteY43" fmla="*/ 1526502 h 2373614"/>
              <a:gd name="connsiteX44" fmla="*/ 1019169 w 1607596"/>
              <a:gd name="connsiteY44" fmla="*/ 104102 h 2373614"/>
              <a:gd name="connsiteX45" fmla="*/ 1031869 w 1607596"/>
              <a:gd name="connsiteY45" fmla="*/ 277669 h 2373614"/>
              <a:gd name="connsiteX46" fmla="*/ 1053036 w 1607596"/>
              <a:gd name="connsiteY46" fmla="*/ 2502 h 2373614"/>
              <a:gd name="connsiteX47" fmla="*/ 1074202 w 1607596"/>
              <a:gd name="connsiteY47" fmla="*/ 574002 h 2373614"/>
              <a:gd name="connsiteX48" fmla="*/ 1103833 w 1607596"/>
              <a:gd name="connsiteY48" fmla="*/ 78702 h 2373614"/>
              <a:gd name="connsiteX49" fmla="*/ 1137701 w 1607596"/>
              <a:gd name="connsiteY49" fmla="*/ 146435 h 2373614"/>
              <a:gd name="connsiteX50" fmla="*/ 1167333 w 1607596"/>
              <a:gd name="connsiteY50" fmla="*/ 451236 h 2373614"/>
              <a:gd name="connsiteX51" fmla="*/ 1188500 w 1607596"/>
              <a:gd name="connsiteY51" fmla="*/ 336935 h 2373614"/>
              <a:gd name="connsiteX52" fmla="*/ 1218132 w 1607596"/>
              <a:gd name="connsiteY52" fmla="*/ 557068 h 2373614"/>
              <a:gd name="connsiteX53" fmla="*/ 1264699 w 1607596"/>
              <a:gd name="connsiteY53" fmla="*/ 544368 h 2373614"/>
              <a:gd name="connsiteX54" fmla="*/ 1273165 w 1607596"/>
              <a:gd name="connsiteY54" fmla="*/ 692535 h 2373614"/>
              <a:gd name="connsiteX55" fmla="*/ 1302799 w 1607596"/>
              <a:gd name="connsiteY55" fmla="*/ 624802 h 2373614"/>
              <a:gd name="connsiteX56" fmla="*/ 1294330 w 1607596"/>
              <a:gd name="connsiteY56" fmla="*/ 895735 h 2373614"/>
              <a:gd name="connsiteX57" fmla="*/ 1294331 w 1607596"/>
              <a:gd name="connsiteY57" fmla="*/ 883035 h 2373614"/>
              <a:gd name="connsiteX58" fmla="*/ 1362063 w 1607596"/>
              <a:gd name="connsiteY58" fmla="*/ 1374102 h 2373614"/>
              <a:gd name="connsiteX59" fmla="*/ 1383231 w 1607596"/>
              <a:gd name="connsiteY59" fmla="*/ 1259802 h 2373614"/>
              <a:gd name="connsiteX60" fmla="*/ 1425565 w 1607596"/>
              <a:gd name="connsiteY60" fmla="*/ 1590002 h 2373614"/>
              <a:gd name="connsiteX61" fmla="*/ 1438264 w 1607596"/>
              <a:gd name="connsiteY61" fmla="*/ 1450302 h 2373614"/>
              <a:gd name="connsiteX62" fmla="*/ 1476363 w 1607596"/>
              <a:gd name="connsiteY62" fmla="*/ 1657736 h 2373614"/>
              <a:gd name="connsiteX63" fmla="*/ 1518696 w 1607596"/>
              <a:gd name="connsiteY63" fmla="*/ 1467235 h 2373614"/>
              <a:gd name="connsiteX64" fmla="*/ 1573729 w 1607596"/>
              <a:gd name="connsiteY64" fmla="*/ 1606935 h 2373614"/>
              <a:gd name="connsiteX65" fmla="*/ 1607596 w 1607596"/>
              <a:gd name="connsiteY65" fmla="*/ 1043902 h 2373614"/>
              <a:gd name="connsiteX0" fmla="*/ 0 w 1609155"/>
              <a:gd name="connsiteY0" fmla="*/ 2144040 h 2373614"/>
              <a:gd name="connsiteX1" fmla="*/ 46038 w 1609155"/>
              <a:gd name="connsiteY1" fmla="*/ 2177377 h 2373614"/>
              <a:gd name="connsiteX2" fmla="*/ 65088 w 1609155"/>
              <a:gd name="connsiteY2" fmla="*/ 2202777 h 2373614"/>
              <a:gd name="connsiteX3" fmla="*/ 80963 w 1609155"/>
              <a:gd name="connsiteY3" fmla="*/ 2212302 h 2373614"/>
              <a:gd name="connsiteX4" fmla="*/ 88900 w 1609155"/>
              <a:gd name="connsiteY4" fmla="*/ 2207540 h 2373614"/>
              <a:gd name="connsiteX5" fmla="*/ 117475 w 1609155"/>
              <a:gd name="connsiteY5" fmla="*/ 2232940 h 2373614"/>
              <a:gd name="connsiteX6" fmla="*/ 146050 w 1609155"/>
              <a:gd name="connsiteY6" fmla="*/ 2213890 h 2373614"/>
              <a:gd name="connsiteX7" fmla="*/ 180975 w 1609155"/>
              <a:gd name="connsiteY7" fmla="*/ 2298027 h 2373614"/>
              <a:gd name="connsiteX8" fmla="*/ 200025 w 1609155"/>
              <a:gd name="connsiteY8" fmla="*/ 2301202 h 2373614"/>
              <a:gd name="connsiteX9" fmla="*/ 223838 w 1609155"/>
              <a:gd name="connsiteY9" fmla="*/ 2256752 h 2373614"/>
              <a:gd name="connsiteX10" fmla="*/ 246063 w 1609155"/>
              <a:gd name="connsiteY10" fmla="*/ 2313902 h 2373614"/>
              <a:gd name="connsiteX11" fmla="*/ 290513 w 1609155"/>
              <a:gd name="connsiteY11" fmla="*/ 2215477 h 2373614"/>
              <a:gd name="connsiteX12" fmla="*/ 330200 w 1609155"/>
              <a:gd name="connsiteY12" fmla="*/ 2369465 h 2373614"/>
              <a:gd name="connsiteX13" fmla="*/ 360363 w 1609155"/>
              <a:gd name="connsiteY13" fmla="*/ 2328190 h 2373614"/>
              <a:gd name="connsiteX14" fmla="*/ 374650 w 1609155"/>
              <a:gd name="connsiteY14" fmla="*/ 2312315 h 2373614"/>
              <a:gd name="connsiteX15" fmla="*/ 377825 w 1609155"/>
              <a:gd name="connsiteY15" fmla="*/ 2083715 h 2373614"/>
              <a:gd name="connsiteX16" fmla="*/ 400050 w 1609155"/>
              <a:gd name="connsiteY16" fmla="*/ 2144040 h 2373614"/>
              <a:gd name="connsiteX17" fmla="*/ 455613 w 1609155"/>
              <a:gd name="connsiteY17" fmla="*/ 1728115 h 2373614"/>
              <a:gd name="connsiteX18" fmla="*/ 476250 w 1609155"/>
              <a:gd name="connsiteY18" fmla="*/ 1785265 h 2373614"/>
              <a:gd name="connsiteX19" fmla="*/ 501650 w 1609155"/>
              <a:gd name="connsiteY19" fmla="*/ 2044027 h 2373614"/>
              <a:gd name="connsiteX20" fmla="*/ 527050 w 1609155"/>
              <a:gd name="connsiteY20" fmla="*/ 2090065 h 2373614"/>
              <a:gd name="connsiteX21" fmla="*/ 538163 w 1609155"/>
              <a:gd name="connsiteY21" fmla="*/ 2056727 h 2373614"/>
              <a:gd name="connsiteX22" fmla="*/ 547688 w 1609155"/>
              <a:gd name="connsiteY22" fmla="*/ 1993227 h 2373614"/>
              <a:gd name="connsiteX23" fmla="*/ 574675 w 1609155"/>
              <a:gd name="connsiteY23" fmla="*/ 1996402 h 2373614"/>
              <a:gd name="connsiteX24" fmla="*/ 593725 w 1609155"/>
              <a:gd name="connsiteY24" fmla="*/ 1878927 h 2373614"/>
              <a:gd name="connsiteX25" fmla="*/ 590550 w 1609155"/>
              <a:gd name="connsiteY25" fmla="*/ 1550315 h 2373614"/>
              <a:gd name="connsiteX26" fmla="*/ 625475 w 1609155"/>
              <a:gd name="connsiteY26" fmla="*/ 1039140 h 2373614"/>
              <a:gd name="connsiteX27" fmla="*/ 652462 w 1609155"/>
              <a:gd name="connsiteY27" fmla="*/ 1045490 h 2373614"/>
              <a:gd name="connsiteX28" fmla="*/ 661987 w 1609155"/>
              <a:gd name="connsiteY28" fmla="*/ 893090 h 2373614"/>
              <a:gd name="connsiteX29" fmla="*/ 681036 w 1609155"/>
              <a:gd name="connsiteY29" fmla="*/ 1223290 h 2373614"/>
              <a:gd name="connsiteX30" fmla="*/ 681036 w 1609155"/>
              <a:gd name="connsiteY30" fmla="*/ 1223290 h 2373614"/>
              <a:gd name="connsiteX31" fmla="*/ 719135 w 1609155"/>
              <a:gd name="connsiteY31" fmla="*/ 923252 h 2373614"/>
              <a:gd name="connsiteX32" fmla="*/ 731835 w 1609155"/>
              <a:gd name="connsiteY32" fmla="*/ 1267740 h 2373614"/>
              <a:gd name="connsiteX33" fmla="*/ 784223 w 1609155"/>
              <a:gd name="connsiteY33" fmla="*/ 1247103 h 2373614"/>
              <a:gd name="connsiteX34" fmla="*/ 806448 w 1609155"/>
              <a:gd name="connsiteY34" fmla="*/ 1690015 h 2373614"/>
              <a:gd name="connsiteX35" fmla="*/ 835021 w 1609155"/>
              <a:gd name="connsiteY35" fmla="*/ 1678902 h 2373614"/>
              <a:gd name="connsiteX36" fmla="*/ 836609 w 1609155"/>
              <a:gd name="connsiteY36" fmla="*/ 1869402 h 2373614"/>
              <a:gd name="connsiteX37" fmla="*/ 862008 w 1609155"/>
              <a:gd name="connsiteY37" fmla="*/ 1850352 h 2373614"/>
              <a:gd name="connsiteX38" fmla="*/ 865183 w 1609155"/>
              <a:gd name="connsiteY38" fmla="*/ 1907502 h 2373614"/>
              <a:gd name="connsiteX39" fmla="*/ 892169 w 1609155"/>
              <a:gd name="connsiteY39" fmla="*/ 1702715 h 2373614"/>
              <a:gd name="connsiteX40" fmla="*/ 912807 w 1609155"/>
              <a:gd name="connsiteY40" fmla="*/ 1669377 h 2373614"/>
              <a:gd name="connsiteX41" fmla="*/ 912807 w 1609155"/>
              <a:gd name="connsiteY41" fmla="*/ 1624927 h 2373614"/>
              <a:gd name="connsiteX42" fmla="*/ 949318 w 1609155"/>
              <a:gd name="connsiteY42" fmla="*/ 1601115 h 2373614"/>
              <a:gd name="connsiteX43" fmla="*/ 941380 w 1609155"/>
              <a:gd name="connsiteY43" fmla="*/ 1526502 h 2373614"/>
              <a:gd name="connsiteX44" fmla="*/ 1019169 w 1609155"/>
              <a:gd name="connsiteY44" fmla="*/ 104102 h 2373614"/>
              <a:gd name="connsiteX45" fmla="*/ 1031869 w 1609155"/>
              <a:gd name="connsiteY45" fmla="*/ 277669 h 2373614"/>
              <a:gd name="connsiteX46" fmla="*/ 1053036 w 1609155"/>
              <a:gd name="connsiteY46" fmla="*/ 2502 h 2373614"/>
              <a:gd name="connsiteX47" fmla="*/ 1074202 w 1609155"/>
              <a:gd name="connsiteY47" fmla="*/ 574002 h 2373614"/>
              <a:gd name="connsiteX48" fmla="*/ 1103833 w 1609155"/>
              <a:gd name="connsiteY48" fmla="*/ 78702 h 2373614"/>
              <a:gd name="connsiteX49" fmla="*/ 1137701 w 1609155"/>
              <a:gd name="connsiteY49" fmla="*/ 146435 h 2373614"/>
              <a:gd name="connsiteX50" fmla="*/ 1167333 w 1609155"/>
              <a:gd name="connsiteY50" fmla="*/ 451236 h 2373614"/>
              <a:gd name="connsiteX51" fmla="*/ 1188500 w 1609155"/>
              <a:gd name="connsiteY51" fmla="*/ 336935 h 2373614"/>
              <a:gd name="connsiteX52" fmla="*/ 1218132 w 1609155"/>
              <a:gd name="connsiteY52" fmla="*/ 557068 h 2373614"/>
              <a:gd name="connsiteX53" fmla="*/ 1264699 w 1609155"/>
              <a:gd name="connsiteY53" fmla="*/ 544368 h 2373614"/>
              <a:gd name="connsiteX54" fmla="*/ 1273165 w 1609155"/>
              <a:gd name="connsiteY54" fmla="*/ 692535 h 2373614"/>
              <a:gd name="connsiteX55" fmla="*/ 1302799 w 1609155"/>
              <a:gd name="connsiteY55" fmla="*/ 624802 h 2373614"/>
              <a:gd name="connsiteX56" fmla="*/ 1294330 w 1609155"/>
              <a:gd name="connsiteY56" fmla="*/ 895735 h 2373614"/>
              <a:gd name="connsiteX57" fmla="*/ 1294331 w 1609155"/>
              <a:gd name="connsiteY57" fmla="*/ 883035 h 2373614"/>
              <a:gd name="connsiteX58" fmla="*/ 1362063 w 1609155"/>
              <a:gd name="connsiteY58" fmla="*/ 1374102 h 2373614"/>
              <a:gd name="connsiteX59" fmla="*/ 1383231 w 1609155"/>
              <a:gd name="connsiteY59" fmla="*/ 1259802 h 2373614"/>
              <a:gd name="connsiteX60" fmla="*/ 1425565 w 1609155"/>
              <a:gd name="connsiteY60" fmla="*/ 1590002 h 2373614"/>
              <a:gd name="connsiteX61" fmla="*/ 1438264 w 1609155"/>
              <a:gd name="connsiteY61" fmla="*/ 1450302 h 2373614"/>
              <a:gd name="connsiteX62" fmla="*/ 1476363 w 1609155"/>
              <a:gd name="connsiteY62" fmla="*/ 1657736 h 2373614"/>
              <a:gd name="connsiteX63" fmla="*/ 1518696 w 1609155"/>
              <a:gd name="connsiteY63" fmla="*/ 1467235 h 2373614"/>
              <a:gd name="connsiteX64" fmla="*/ 1573729 w 1609155"/>
              <a:gd name="connsiteY64" fmla="*/ 1606935 h 2373614"/>
              <a:gd name="connsiteX65" fmla="*/ 1607596 w 1609155"/>
              <a:gd name="connsiteY65" fmla="*/ 1043902 h 2373614"/>
              <a:gd name="connsiteX66" fmla="*/ 1603361 w 1609155"/>
              <a:gd name="connsiteY66" fmla="*/ 1052369 h 2373614"/>
              <a:gd name="connsiteX0" fmla="*/ 0 w 1641480"/>
              <a:gd name="connsiteY0" fmla="*/ 2144040 h 2373614"/>
              <a:gd name="connsiteX1" fmla="*/ 46038 w 1641480"/>
              <a:gd name="connsiteY1" fmla="*/ 2177377 h 2373614"/>
              <a:gd name="connsiteX2" fmla="*/ 65088 w 1641480"/>
              <a:gd name="connsiteY2" fmla="*/ 2202777 h 2373614"/>
              <a:gd name="connsiteX3" fmla="*/ 80963 w 1641480"/>
              <a:gd name="connsiteY3" fmla="*/ 2212302 h 2373614"/>
              <a:gd name="connsiteX4" fmla="*/ 88900 w 1641480"/>
              <a:gd name="connsiteY4" fmla="*/ 2207540 h 2373614"/>
              <a:gd name="connsiteX5" fmla="*/ 117475 w 1641480"/>
              <a:gd name="connsiteY5" fmla="*/ 2232940 h 2373614"/>
              <a:gd name="connsiteX6" fmla="*/ 146050 w 1641480"/>
              <a:gd name="connsiteY6" fmla="*/ 2213890 h 2373614"/>
              <a:gd name="connsiteX7" fmla="*/ 180975 w 1641480"/>
              <a:gd name="connsiteY7" fmla="*/ 2298027 h 2373614"/>
              <a:gd name="connsiteX8" fmla="*/ 200025 w 1641480"/>
              <a:gd name="connsiteY8" fmla="*/ 2301202 h 2373614"/>
              <a:gd name="connsiteX9" fmla="*/ 223838 w 1641480"/>
              <a:gd name="connsiteY9" fmla="*/ 2256752 h 2373614"/>
              <a:gd name="connsiteX10" fmla="*/ 246063 w 1641480"/>
              <a:gd name="connsiteY10" fmla="*/ 2313902 h 2373614"/>
              <a:gd name="connsiteX11" fmla="*/ 290513 w 1641480"/>
              <a:gd name="connsiteY11" fmla="*/ 2215477 h 2373614"/>
              <a:gd name="connsiteX12" fmla="*/ 330200 w 1641480"/>
              <a:gd name="connsiteY12" fmla="*/ 2369465 h 2373614"/>
              <a:gd name="connsiteX13" fmla="*/ 360363 w 1641480"/>
              <a:gd name="connsiteY13" fmla="*/ 2328190 h 2373614"/>
              <a:gd name="connsiteX14" fmla="*/ 374650 w 1641480"/>
              <a:gd name="connsiteY14" fmla="*/ 2312315 h 2373614"/>
              <a:gd name="connsiteX15" fmla="*/ 377825 w 1641480"/>
              <a:gd name="connsiteY15" fmla="*/ 2083715 h 2373614"/>
              <a:gd name="connsiteX16" fmla="*/ 400050 w 1641480"/>
              <a:gd name="connsiteY16" fmla="*/ 2144040 h 2373614"/>
              <a:gd name="connsiteX17" fmla="*/ 455613 w 1641480"/>
              <a:gd name="connsiteY17" fmla="*/ 1728115 h 2373614"/>
              <a:gd name="connsiteX18" fmla="*/ 476250 w 1641480"/>
              <a:gd name="connsiteY18" fmla="*/ 1785265 h 2373614"/>
              <a:gd name="connsiteX19" fmla="*/ 501650 w 1641480"/>
              <a:gd name="connsiteY19" fmla="*/ 2044027 h 2373614"/>
              <a:gd name="connsiteX20" fmla="*/ 527050 w 1641480"/>
              <a:gd name="connsiteY20" fmla="*/ 2090065 h 2373614"/>
              <a:gd name="connsiteX21" fmla="*/ 538163 w 1641480"/>
              <a:gd name="connsiteY21" fmla="*/ 2056727 h 2373614"/>
              <a:gd name="connsiteX22" fmla="*/ 547688 w 1641480"/>
              <a:gd name="connsiteY22" fmla="*/ 1993227 h 2373614"/>
              <a:gd name="connsiteX23" fmla="*/ 574675 w 1641480"/>
              <a:gd name="connsiteY23" fmla="*/ 1996402 h 2373614"/>
              <a:gd name="connsiteX24" fmla="*/ 593725 w 1641480"/>
              <a:gd name="connsiteY24" fmla="*/ 1878927 h 2373614"/>
              <a:gd name="connsiteX25" fmla="*/ 590550 w 1641480"/>
              <a:gd name="connsiteY25" fmla="*/ 1550315 h 2373614"/>
              <a:gd name="connsiteX26" fmla="*/ 625475 w 1641480"/>
              <a:gd name="connsiteY26" fmla="*/ 1039140 h 2373614"/>
              <a:gd name="connsiteX27" fmla="*/ 652462 w 1641480"/>
              <a:gd name="connsiteY27" fmla="*/ 1045490 h 2373614"/>
              <a:gd name="connsiteX28" fmla="*/ 661987 w 1641480"/>
              <a:gd name="connsiteY28" fmla="*/ 893090 h 2373614"/>
              <a:gd name="connsiteX29" fmla="*/ 681036 w 1641480"/>
              <a:gd name="connsiteY29" fmla="*/ 1223290 h 2373614"/>
              <a:gd name="connsiteX30" fmla="*/ 681036 w 1641480"/>
              <a:gd name="connsiteY30" fmla="*/ 1223290 h 2373614"/>
              <a:gd name="connsiteX31" fmla="*/ 719135 w 1641480"/>
              <a:gd name="connsiteY31" fmla="*/ 923252 h 2373614"/>
              <a:gd name="connsiteX32" fmla="*/ 731835 w 1641480"/>
              <a:gd name="connsiteY32" fmla="*/ 1267740 h 2373614"/>
              <a:gd name="connsiteX33" fmla="*/ 784223 w 1641480"/>
              <a:gd name="connsiteY33" fmla="*/ 1247103 h 2373614"/>
              <a:gd name="connsiteX34" fmla="*/ 806448 w 1641480"/>
              <a:gd name="connsiteY34" fmla="*/ 1690015 h 2373614"/>
              <a:gd name="connsiteX35" fmla="*/ 835021 w 1641480"/>
              <a:gd name="connsiteY35" fmla="*/ 1678902 h 2373614"/>
              <a:gd name="connsiteX36" fmla="*/ 836609 w 1641480"/>
              <a:gd name="connsiteY36" fmla="*/ 1869402 h 2373614"/>
              <a:gd name="connsiteX37" fmla="*/ 862008 w 1641480"/>
              <a:gd name="connsiteY37" fmla="*/ 1850352 h 2373614"/>
              <a:gd name="connsiteX38" fmla="*/ 865183 w 1641480"/>
              <a:gd name="connsiteY38" fmla="*/ 1907502 h 2373614"/>
              <a:gd name="connsiteX39" fmla="*/ 892169 w 1641480"/>
              <a:gd name="connsiteY39" fmla="*/ 1702715 h 2373614"/>
              <a:gd name="connsiteX40" fmla="*/ 912807 w 1641480"/>
              <a:gd name="connsiteY40" fmla="*/ 1669377 h 2373614"/>
              <a:gd name="connsiteX41" fmla="*/ 912807 w 1641480"/>
              <a:gd name="connsiteY41" fmla="*/ 1624927 h 2373614"/>
              <a:gd name="connsiteX42" fmla="*/ 949318 w 1641480"/>
              <a:gd name="connsiteY42" fmla="*/ 1601115 h 2373614"/>
              <a:gd name="connsiteX43" fmla="*/ 941380 w 1641480"/>
              <a:gd name="connsiteY43" fmla="*/ 1526502 h 2373614"/>
              <a:gd name="connsiteX44" fmla="*/ 1019169 w 1641480"/>
              <a:gd name="connsiteY44" fmla="*/ 104102 h 2373614"/>
              <a:gd name="connsiteX45" fmla="*/ 1031869 w 1641480"/>
              <a:gd name="connsiteY45" fmla="*/ 277669 h 2373614"/>
              <a:gd name="connsiteX46" fmla="*/ 1053036 w 1641480"/>
              <a:gd name="connsiteY46" fmla="*/ 2502 h 2373614"/>
              <a:gd name="connsiteX47" fmla="*/ 1074202 w 1641480"/>
              <a:gd name="connsiteY47" fmla="*/ 574002 h 2373614"/>
              <a:gd name="connsiteX48" fmla="*/ 1103833 w 1641480"/>
              <a:gd name="connsiteY48" fmla="*/ 78702 h 2373614"/>
              <a:gd name="connsiteX49" fmla="*/ 1137701 w 1641480"/>
              <a:gd name="connsiteY49" fmla="*/ 146435 h 2373614"/>
              <a:gd name="connsiteX50" fmla="*/ 1167333 w 1641480"/>
              <a:gd name="connsiteY50" fmla="*/ 451236 h 2373614"/>
              <a:gd name="connsiteX51" fmla="*/ 1188500 w 1641480"/>
              <a:gd name="connsiteY51" fmla="*/ 336935 h 2373614"/>
              <a:gd name="connsiteX52" fmla="*/ 1218132 w 1641480"/>
              <a:gd name="connsiteY52" fmla="*/ 557068 h 2373614"/>
              <a:gd name="connsiteX53" fmla="*/ 1264699 w 1641480"/>
              <a:gd name="connsiteY53" fmla="*/ 544368 h 2373614"/>
              <a:gd name="connsiteX54" fmla="*/ 1273165 w 1641480"/>
              <a:gd name="connsiteY54" fmla="*/ 692535 h 2373614"/>
              <a:gd name="connsiteX55" fmla="*/ 1302799 w 1641480"/>
              <a:gd name="connsiteY55" fmla="*/ 624802 h 2373614"/>
              <a:gd name="connsiteX56" fmla="*/ 1294330 w 1641480"/>
              <a:gd name="connsiteY56" fmla="*/ 895735 h 2373614"/>
              <a:gd name="connsiteX57" fmla="*/ 1294331 w 1641480"/>
              <a:gd name="connsiteY57" fmla="*/ 883035 h 2373614"/>
              <a:gd name="connsiteX58" fmla="*/ 1362063 w 1641480"/>
              <a:gd name="connsiteY58" fmla="*/ 1374102 h 2373614"/>
              <a:gd name="connsiteX59" fmla="*/ 1383231 w 1641480"/>
              <a:gd name="connsiteY59" fmla="*/ 1259802 h 2373614"/>
              <a:gd name="connsiteX60" fmla="*/ 1425565 w 1641480"/>
              <a:gd name="connsiteY60" fmla="*/ 1590002 h 2373614"/>
              <a:gd name="connsiteX61" fmla="*/ 1438264 w 1641480"/>
              <a:gd name="connsiteY61" fmla="*/ 1450302 h 2373614"/>
              <a:gd name="connsiteX62" fmla="*/ 1476363 w 1641480"/>
              <a:gd name="connsiteY62" fmla="*/ 1657736 h 2373614"/>
              <a:gd name="connsiteX63" fmla="*/ 1518696 w 1641480"/>
              <a:gd name="connsiteY63" fmla="*/ 1467235 h 2373614"/>
              <a:gd name="connsiteX64" fmla="*/ 1573729 w 1641480"/>
              <a:gd name="connsiteY64" fmla="*/ 1606935 h 2373614"/>
              <a:gd name="connsiteX65" fmla="*/ 1607596 w 1641480"/>
              <a:gd name="connsiteY65" fmla="*/ 1043902 h 2373614"/>
              <a:gd name="connsiteX66" fmla="*/ 1641461 w 1641480"/>
              <a:gd name="connsiteY66" fmla="*/ 1132802 h 2373614"/>
              <a:gd name="connsiteX0" fmla="*/ 0 w 1654160"/>
              <a:gd name="connsiteY0" fmla="*/ 2144040 h 2373614"/>
              <a:gd name="connsiteX1" fmla="*/ 46038 w 1654160"/>
              <a:gd name="connsiteY1" fmla="*/ 2177377 h 2373614"/>
              <a:gd name="connsiteX2" fmla="*/ 65088 w 1654160"/>
              <a:gd name="connsiteY2" fmla="*/ 2202777 h 2373614"/>
              <a:gd name="connsiteX3" fmla="*/ 80963 w 1654160"/>
              <a:gd name="connsiteY3" fmla="*/ 2212302 h 2373614"/>
              <a:gd name="connsiteX4" fmla="*/ 88900 w 1654160"/>
              <a:gd name="connsiteY4" fmla="*/ 2207540 h 2373614"/>
              <a:gd name="connsiteX5" fmla="*/ 117475 w 1654160"/>
              <a:gd name="connsiteY5" fmla="*/ 2232940 h 2373614"/>
              <a:gd name="connsiteX6" fmla="*/ 146050 w 1654160"/>
              <a:gd name="connsiteY6" fmla="*/ 2213890 h 2373614"/>
              <a:gd name="connsiteX7" fmla="*/ 180975 w 1654160"/>
              <a:gd name="connsiteY7" fmla="*/ 2298027 h 2373614"/>
              <a:gd name="connsiteX8" fmla="*/ 200025 w 1654160"/>
              <a:gd name="connsiteY8" fmla="*/ 2301202 h 2373614"/>
              <a:gd name="connsiteX9" fmla="*/ 223838 w 1654160"/>
              <a:gd name="connsiteY9" fmla="*/ 2256752 h 2373614"/>
              <a:gd name="connsiteX10" fmla="*/ 246063 w 1654160"/>
              <a:gd name="connsiteY10" fmla="*/ 2313902 h 2373614"/>
              <a:gd name="connsiteX11" fmla="*/ 290513 w 1654160"/>
              <a:gd name="connsiteY11" fmla="*/ 2215477 h 2373614"/>
              <a:gd name="connsiteX12" fmla="*/ 330200 w 1654160"/>
              <a:gd name="connsiteY12" fmla="*/ 2369465 h 2373614"/>
              <a:gd name="connsiteX13" fmla="*/ 360363 w 1654160"/>
              <a:gd name="connsiteY13" fmla="*/ 2328190 h 2373614"/>
              <a:gd name="connsiteX14" fmla="*/ 374650 w 1654160"/>
              <a:gd name="connsiteY14" fmla="*/ 2312315 h 2373614"/>
              <a:gd name="connsiteX15" fmla="*/ 377825 w 1654160"/>
              <a:gd name="connsiteY15" fmla="*/ 2083715 h 2373614"/>
              <a:gd name="connsiteX16" fmla="*/ 400050 w 1654160"/>
              <a:gd name="connsiteY16" fmla="*/ 2144040 h 2373614"/>
              <a:gd name="connsiteX17" fmla="*/ 455613 w 1654160"/>
              <a:gd name="connsiteY17" fmla="*/ 1728115 h 2373614"/>
              <a:gd name="connsiteX18" fmla="*/ 476250 w 1654160"/>
              <a:gd name="connsiteY18" fmla="*/ 1785265 h 2373614"/>
              <a:gd name="connsiteX19" fmla="*/ 501650 w 1654160"/>
              <a:gd name="connsiteY19" fmla="*/ 2044027 h 2373614"/>
              <a:gd name="connsiteX20" fmla="*/ 527050 w 1654160"/>
              <a:gd name="connsiteY20" fmla="*/ 2090065 h 2373614"/>
              <a:gd name="connsiteX21" fmla="*/ 538163 w 1654160"/>
              <a:gd name="connsiteY21" fmla="*/ 2056727 h 2373614"/>
              <a:gd name="connsiteX22" fmla="*/ 547688 w 1654160"/>
              <a:gd name="connsiteY22" fmla="*/ 1993227 h 2373614"/>
              <a:gd name="connsiteX23" fmla="*/ 574675 w 1654160"/>
              <a:gd name="connsiteY23" fmla="*/ 1996402 h 2373614"/>
              <a:gd name="connsiteX24" fmla="*/ 593725 w 1654160"/>
              <a:gd name="connsiteY24" fmla="*/ 1878927 h 2373614"/>
              <a:gd name="connsiteX25" fmla="*/ 590550 w 1654160"/>
              <a:gd name="connsiteY25" fmla="*/ 1550315 h 2373614"/>
              <a:gd name="connsiteX26" fmla="*/ 625475 w 1654160"/>
              <a:gd name="connsiteY26" fmla="*/ 1039140 h 2373614"/>
              <a:gd name="connsiteX27" fmla="*/ 652462 w 1654160"/>
              <a:gd name="connsiteY27" fmla="*/ 1045490 h 2373614"/>
              <a:gd name="connsiteX28" fmla="*/ 661987 w 1654160"/>
              <a:gd name="connsiteY28" fmla="*/ 893090 h 2373614"/>
              <a:gd name="connsiteX29" fmla="*/ 681036 w 1654160"/>
              <a:gd name="connsiteY29" fmla="*/ 1223290 h 2373614"/>
              <a:gd name="connsiteX30" fmla="*/ 681036 w 1654160"/>
              <a:gd name="connsiteY30" fmla="*/ 1223290 h 2373614"/>
              <a:gd name="connsiteX31" fmla="*/ 719135 w 1654160"/>
              <a:gd name="connsiteY31" fmla="*/ 923252 h 2373614"/>
              <a:gd name="connsiteX32" fmla="*/ 731835 w 1654160"/>
              <a:gd name="connsiteY32" fmla="*/ 1267740 h 2373614"/>
              <a:gd name="connsiteX33" fmla="*/ 784223 w 1654160"/>
              <a:gd name="connsiteY33" fmla="*/ 1247103 h 2373614"/>
              <a:gd name="connsiteX34" fmla="*/ 806448 w 1654160"/>
              <a:gd name="connsiteY34" fmla="*/ 1690015 h 2373614"/>
              <a:gd name="connsiteX35" fmla="*/ 835021 w 1654160"/>
              <a:gd name="connsiteY35" fmla="*/ 1678902 h 2373614"/>
              <a:gd name="connsiteX36" fmla="*/ 836609 w 1654160"/>
              <a:gd name="connsiteY36" fmla="*/ 1869402 h 2373614"/>
              <a:gd name="connsiteX37" fmla="*/ 862008 w 1654160"/>
              <a:gd name="connsiteY37" fmla="*/ 1850352 h 2373614"/>
              <a:gd name="connsiteX38" fmla="*/ 865183 w 1654160"/>
              <a:gd name="connsiteY38" fmla="*/ 1907502 h 2373614"/>
              <a:gd name="connsiteX39" fmla="*/ 892169 w 1654160"/>
              <a:gd name="connsiteY39" fmla="*/ 1702715 h 2373614"/>
              <a:gd name="connsiteX40" fmla="*/ 912807 w 1654160"/>
              <a:gd name="connsiteY40" fmla="*/ 1669377 h 2373614"/>
              <a:gd name="connsiteX41" fmla="*/ 912807 w 1654160"/>
              <a:gd name="connsiteY41" fmla="*/ 1624927 h 2373614"/>
              <a:gd name="connsiteX42" fmla="*/ 949318 w 1654160"/>
              <a:gd name="connsiteY42" fmla="*/ 1601115 h 2373614"/>
              <a:gd name="connsiteX43" fmla="*/ 941380 w 1654160"/>
              <a:gd name="connsiteY43" fmla="*/ 1526502 h 2373614"/>
              <a:gd name="connsiteX44" fmla="*/ 1019169 w 1654160"/>
              <a:gd name="connsiteY44" fmla="*/ 104102 h 2373614"/>
              <a:gd name="connsiteX45" fmla="*/ 1031869 w 1654160"/>
              <a:gd name="connsiteY45" fmla="*/ 277669 h 2373614"/>
              <a:gd name="connsiteX46" fmla="*/ 1053036 w 1654160"/>
              <a:gd name="connsiteY46" fmla="*/ 2502 h 2373614"/>
              <a:gd name="connsiteX47" fmla="*/ 1074202 w 1654160"/>
              <a:gd name="connsiteY47" fmla="*/ 574002 h 2373614"/>
              <a:gd name="connsiteX48" fmla="*/ 1103833 w 1654160"/>
              <a:gd name="connsiteY48" fmla="*/ 78702 h 2373614"/>
              <a:gd name="connsiteX49" fmla="*/ 1137701 w 1654160"/>
              <a:gd name="connsiteY49" fmla="*/ 146435 h 2373614"/>
              <a:gd name="connsiteX50" fmla="*/ 1167333 w 1654160"/>
              <a:gd name="connsiteY50" fmla="*/ 451236 h 2373614"/>
              <a:gd name="connsiteX51" fmla="*/ 1188500 w 1654160"/>
              <a:gd name="connsiteY51" fmla="*/ 336935 h 2373614"/>
              <a:gd name="connsiteX52" fmla="*/ 1218132 w 1654160"/>
              <a:gd name="connsiteY52" fmla="*/ 557068 h 2373614"/>
              <a:gd name="connsiteX53" fmla="*/ 1264699 w 1654160"/>
              <a:gd name="connsiteY53" fmla="*/ 544368 h 2373614"/>
              <a:gd name="connsiteX54" fmla="*/ 1273165 w 1654160"/>
              <a:gd name="connsiteY54" fmla="*/ 692535 h 2373614"/>
              <a:gd name="connsiteX55" fmla="*/ 1302799 w 1654160"/>
              <a:gd name="connsiteY55" fmla="*/ 624802 h 2373614"/>
              <a:gd name="connsiteX56" fmla="*/ 1294330 w 1654160"/>
              <a:gd name="connsiteY56" fmla="*/ 895735 h 2373614"/>
              <a:gd name="connsiteX57" fmla="*/ 1294331 w 1654160"/>
              <a:gd name="connsiteY57" fmla="*/ 883035 h 2373614"/>
              <a:gd name="connsiteX58" fmla="*/ 1362063 w 1654160"/>
              <a:gd name="connsiteY58" fmla="*/ 1374102 h 2373614"/>
              <a:gd name="connsiteX59" fmla="*/ 1383231 w 1654160"/>
              <a:gd name="connsiteY59" fmla="*/ 1259802 h 2373614"/>
              <a:gd name="connsiteX60" fmla="*/ 1425565 w 1654160"/>
              <a:gd name="connsiteY60" fmla="*/ 1590002 h 2373614"/>
              <a:gd name="connsiteX61" fmla="*/ 1438264 w 1654160"/>
              <a:gd name="connsiteY61" fmla="*/ 1450302 h 2373614"/>
              <a:gd name="connsiteX62" fmla="*/ 1476363 w 1654160"/>
              <a:gd name="connsiteY62" fmla="*/ 1657736 h 2373614"/>
              <a:gd name="connsiteX63" fmla="*/ 1518696 w 1654160"/>
              <a:gd name="connsiteY63" fmla="*/ 1467235 h 2373614"/>
              <a:gd name="connsiteX64" fmla="*/ 1573729 w 1654160"/>
              <a:gd name="connsiteY64" fmla="*/ 1606935 h 2373614"/>
              <a:gd name="connsiteX65" fmla="*/ 1607596 w 1654160"/>
              <a:gd name="connsiteY65" fmla="*/ 1043902 h 2373614"/>
              <a:gd name="connsiteX66" fmla="*/ 1641461 w 1654160"/>
              <a:gd name="connsiteY66" fmla="*/ 1132802 h 2373614"/>
              <a:gd name="connsiteX67" fmla="*/ 1654160 w 1654160"/>
              <a:gd name="connsiteY67" fmla="*/ 1124335 h 2373614"/>
              <a:gd name="connsiteX0" fmla="*/ 0 w 1658393"/>
              <a:gd name="connsiteY0" fmla="*/ 2144040 h 2373614"/>
              <a:gd name="connsiteX1" fmla="*/ 46038 w 1658393"/>
              <a:gd name="connsiteY1" fmla="*/ 2177377 h 2373614"/>
              <a:gd name="connsiteX2" fmla="*/ 65088 w 1658393"/>
              <a:gd name="connsiteY2" fmla="*/ 2202777 h 2373614"/>
              <a:gd name="connsiteX3" fmla="*/ 80963 w 1658393"/>
              <a:gd name="connsiteY3" fmla="*/ 2212302 h 2373614"/>
              <a:gd name="connsiteX4" fmla="*/ 88900 w 1658393"/>
              <a:gd name="connsiteY4" fmla="*/ 2207540 h 2373614"/>
              <a:gd name="connsiteX5" fmla="*/ 117475 w 1658393"/>
              <a:gd name="connsiteY5" fmla="*/ 2232940 h 2373614"/>
              <a:gd name="connsiteX6" fmla="*/ 146050 w 1658393"/>
              <a:gd name="connsiteY6" fmla="*/ 2213890 h 2373614"/>
              <a:gd name="connsiteX7" fmla="*/ 180975 w 1658393"/>
              <a:gd name="connsiteY7" fmla="*/ 2298027 h 2373614"/>
              <a:gd name="connsiteX8" fmla="*/ 200025 w 1658393"/>
              <a:gd name="connsiteY8" fmla="*/ 2301202 h 2373614"/>
              <a:gd name="connsiteX9" fmla="*/ 223838 w 1658393"/>
              <a:gd name="connsiteY9" fmla="*/ 2256752 h 2373614"/>
              <a:gd name="connsiteX10" fmla="*/ 246063 w 1658393"/>
              <a:gd name="connsiteY10" fmla="*/ 2313902 h 2373614"/>
              <a:gd name="connsiteX11" fmla="*/ 290513 w 1658393"/>
              <a:gd name="connsiteY11" fmla="*/ 2215477 h 2373614"/>
              <a:gd name="connsiteX12" fmla="*/ 330200 w 1658393"/>
              <a:gd name="connsiteY12" fmla="*/ 2369465 h 2373614"/>
              <a:gd name="connsiteX13" fmla="*/ 360363 w 1658393"/>
              <a:gd name="connsiteY13" fmla="*/ 2328190 h 2373614"/>
              <a:gd name="connsiteX14" fmla="*/ 374650 w 1658393"/>
              <a:gd name="connsiteY14" fmla="*/ 2312315 h 2373614"/>
              <a:gd name="connsiteX15" fmla="*/ 377825 w 1658393"/>
              <a:gd name="connsiteY15" fmla="*/ 2083715 h 2373614"/>
              <a:gd name="connsiteX16" fmla="*/ 400050 w 1658393"/>
              <a:gd name="connsiteY16" fmla="*/ 2144040 h 2373614"/>
              <a:gd name="connsiteX17" fmla="*/ 455613 w 1658393"/>
              <a:gd name="connsiteY17" fmla="*/ 1728115 h 2373614"/>
              <a:gd name="connsiteX18" fmla="*/ 476250 w 1658393"/>
              <a:gd name="connsiteY18" fmla="*/ 1785265 h 2373614"/>
              <a:gd name="connsiteX19" fmla="*/ 501650 w 1658393"/>
              <a:gd name="connsiteY19" fmla="*/ 2044027 h 2373614"/>
              <a:gd name="connsiteX20" fmla="*/ 527050 w 1658393"/>
              <a:gd name="connsiteY20" fmla="*/ 2090065 h 2373614"/>
              <a:gd name="connsiteX21" fmla="*/ 538163 w 1658393"/>
              <a:gd name="connsiteY21" fmla="*/ 2056727 h 2373614"/>
              <a:gd name="connsiteX22" fmla="*/ 547688 w 1658393"/>
              <a:gd name="connsiteY22" fmla="*/ 1993227 h 2373614"/>
              <a:gd name="connsiteX23" fmla="*/ 574675 w 1658393"/>
              <a:gd name="connsiteY23" fmla="*/ 1996402 h 2373614"/>
              <a:gd name="connsiteX24" fmla="*/ 593725 w 1658393"/>
              <a:gd name="connsiteY24" fmla="*/ 1878927 h 2373614"/>
              <a:gd name="connsiteX25" fmla="*/ 590550 w 1658393"/>
              <a:gd name="connsiteY25" fmla="*/ 1550315 h 2373614"/>
              <a:gd name="connsiteX26" fmla="*/ 625475 w 1658393"/>
              <a:gd name="connsiteY26" fmla="*/ 1039140 h 2373614"/>
              <a:gd name="connsiteX27" fmla="*/ 652462 w 1658393"/>
              <a:gd name="connsiteY27" fmla="*/ 1045490 h 2373614"/>
              <a:gd name="connsiteX28" fmla="*/ 661987 w 1658393"/>
              <a:gd name="connsiteY28" fmla="*/ 893090 h 2373614"/>
              <a:gd name="connsiteX29" fmla="*/ 681036 w 1658393"/>
              <a:gd name="connsiteY29" fmla="*/ 1223290 h 2373614"/>
              <a:gd name="connsiteX30" fmla="*/ 681036 w 1658393"/>
              <a:gd name="connsiteY30" fmla="*/ 1223290 h 2373614"/>
              <a:gd name="connsiteX31" fmla="*/ 719135 w 1658393"/>
              <a:gd name="connsiteY31" fmla="*/ 923252 h 2373614"/>
              <a:gd name="connsiteX32" fmla="*/ 731835 w 1658393"/>
              <a:gd name="connsiteY32" fmla="*/ 1267740 h 2373614"/>
              <a:gd name="connsiteX33" fmla="*/ 784223 w 1658393"/>
              <a:gd name="connsiteY33" fmla="*/ 1247103 h 2373614"/>
              <a:gd name="connsiteX34" fmla="*/ 806448 w 1658393"/>
              <a:gd name="connsiteY34" fmla="*/ 1690015 h 2373614"/>
              <a:gd name="connsiteX35" fmla="*/ 835021 w 1658393"/>
              <a:gd name="connsiteY35" fmla="*/ 1678902 h 2373614"/>
              <a:gd name="connsiteX36" fmla="*/ 836609 w 1658393"/>
              <a:gd name="connsiteY36" fmla="*/ 1869402 h 2373614"/>
              <a:gd name="connsiteX37" fmla="*/ 862008 w 1658393"/>
              <a:gd name="connsiteY37" fmla="*/ 1850352 h 2373614"/>
              <a:gd name="connsiteX38" fmla="*/ 865183 w 1658393"/>
              <a:gd name="connsiteY38" fmla="*/ 1907502 h 2373614"/>
              <a:gd name="connsiteX39" fmla="*/ 892169 w 1658393"/>
              <a:gd name="connsiteY39" fmla="*/ 1702715 h 2373614"/>
              <a:gd name="connsiteX40" fmla="*/ 912807 w 1658393"/>
              <a:gd name="connsiteY40" fmla="*/ 1669377 h 2373614"/>
              <a:gd name="connsiteX41" fmla="*/ 912807 w 1658393"/>
              <a:gd name="connsiteY41" fmla="*/ 1624927 h 2373614"/>
              <a:gd name="connsiteX42" fmla="*/ 949318 w 1658393"/>
              <a:gd name="connsiteY42" fmla="*/ 1601115 h 2373614"/>
              <a:gd name="connsiteX43" fmla="*/ 941380 w 1658393"/>
              <a:gd name="connsiteY43" fmla="*/ 1526502 h 2373614"/>
              <a:gd name="connsiteX44" fmla="*/ 1019169 w 1658393"/>
              <a:gd name="connsiteY44" fmla="*/ 104102 h 2373614"/>
              <a:gd name="connsiteX45" fmla="*/ 1031869 w 1658393"/>
              <a:gd name="connsiteY45" fmla="*/ 277669 h 2373614"/>
              <a:gd name="connsiteX46" fmla="*/ 1053036 w 1658393"/>
              <a:gd name="connsiteY46" fmla="*/ 2502 h 2373614"/>
              <a:gd name="connsiteX47" fmla="*/ 1074202 w 1658393"/>
              <a:gd name="connsiteY47" fmla="*/ 574002 h 2373614"/>
              <a:gd name="connsiteX48" fmla="*/ 1103833 w 1658393"/>
              <a:gd name="connsiteY48" fmla="*/ 78702 h 2373614"/>
              <a:gd name="connsiteX49" fmla="*/ 1137701 w 1658393"/>
              <a:gd name="connsiteY49" fmla="*/ 146435 h 2373614"/>
              <a:gd name="connsiteX50" fmla="*/ 1167333 w 1658393"/>
              <a:gd name="connsiteY50" fmla="*/ 451236 h 2373614"/>
              <a:gd name="connsiteX51" fmla="*/ 1188500 w 1658393"/>
              <a:gd name="connsiteY51" fmla="*/ 336935 h 2373614"/>
              <a:gd name="connsiteX52" fmla="*/ 1218132 w 1658393"/>
              <a:gd name="connsiteY52" fmla="*/ 557068 h 2373614"/>
              <a:gd name="connsiteX53" fmla="*/ 1264699 w 1658393"/>
              <a:gd name="connsiteY53" fmla="*/ 544368 h 2373614"/>
              <a:gd name="connsiteX54" fmla="*/ 1273165 w 1658393"/>
              <a:gd name="connsiteY54" fmla="*/ 692535 h 2373614"/>
              <a:gd name="connsiteX55" fmla="*/ 1302799 w 1658393"/>
              <a:gd name="connsiteY55" fmla="*/ 624802 h 2373614"/>
              <a:gd name="connsiteX56" fmla="*/ 1294330 w 1658393"/>
              <a:gd name="connsiteY56" fmla="*/ 895735 h 2373614"/>
              <a:gd name="connsiteX57" fmla="*/ 1294331 w 1658393"/>
              <a:gd name="connsiteY57" fmla="*/ 883035 h 2373614"/>
              <a:gd name="connsiteX58" fmla="*/ 1362063 w 1658393"/>
              <a:gd name="connsiteY58" fmla="*/ 1374102 h 2373614"/>
              <a:gd name="connsiteX59" fmla="*/ 1383231 w 1658393"/>
              <a:gd name="connsiteY59" fmla="*/ 1259802 h 2373614"/>
              <a:gd name="connsiteX60" fmla="*/ 1425565 w 1658393"/>
              <a:gd name="connsiteY60" fmla="*/ 1590002 h 2373614"/>
              <a:gd name="connsiteX61" fmla="*/ 1438264 w 1658393"/>
              <a:gd name="connsiteY61" fmla="*/ 1450302 h 2373614"/>
              <a:gd name="connsiteX62" fmla="*/ 1476363 w 1658393"/>
              <a:gd name="connsiteY62" fmla="*/ 1657736 h 2373614"/>
              <a:gd name="connsiteX63" fmla="*/ 1518696 w 1658393"/>
              <a:gd name="connsiteY63" fmla="*/ 1467235 h 2373614"/>
              <a:gd name="connsiteX64" fmla="*/ 1573729 w 1658393"/>
              <a:gd name="connsiteY64" fmla="*/ 1606935 h 2373614"/>
              <a:gd name="connsiteX65" fmla="*/ 1607596 w 1658393"/>
              <a:gd name="connsiteY65" fmla="*/ 1043902 h 2373614"/>
              <a:gd name="connsiteX66" fmla="*/ 1641461 w 1658393"/>
              <a:gd name="connsiteY66" fmla="*/ 1132802 h 2373614"/>
              <a:gd name="connsiteX67" fmla="*/ 1658393 w 1658393"/>
              <a:gd name="connsiteY67" fmla="*/ 891502 h 2373614"/>
              <a:gd name="connsiteX0" fmla="*/ 0 w 1662627"/>
              <a:gd name="connsiteY0" fmla="*/ 2144040 h 2373614"/>
              <a:gd name="connsiteX1" fmla="*/ 46038 w 1662627"/>
              <a:gd name="connsiteY1" fmla="*/ 2177377 h 2373614"/>
              <a:gd name="connsiteX2" fmla="*/ 65088 w 1662627"/>
              <a:gd name="connsiteY2" fmla="*/ 2202777 h 2373614"/>
              <a:gd name="connsiteX3" fmla="*/ 80963 w 1662627"/>
              <a:gd name="connsiteY3" fmla="*/ 2212302 h 2373614"/>
              <a:gd name="connsiteX4" fmla="*/ 88900 w 1662627"/>
              <a:gd name="connsiteY4" fmla="*/ 2207540 h 2373614"/>
              <a:gd name="connsiteX5" fmla="*/ 117475 w 1662627"/>
              <a:gd name="connsiteY5" fmla="*/ 2232940 h 2373614"/>
              <a:gd name="connsiteX6" fmla="*/ 146050 w 1662627"/>
              <a:gd name="connsiteY6" fmla="*/ 2213890 h 2373614"/>
              <a:gd name="connsiteX7" fmla="*/ 180975 w 1662627"/>
              <a:gd name="connsiteY7" fmla="*/ 2298027 h 2373614"/>
              <a:gd name="connsiteX8" fmla="*/ 200025 w 1662627"/>
              <a:gd name="connsiteY8" fmla="*/ 2301202 h 2373614"/>
              <a:gd name="connsiteX9" fmla="*/ 223838 w 1662627"/>
              <a:gd name="connsiteY9" fmla="*/ 2256752 h 2373614"/>
              <a:gd name="connsiteX10" fmla="*/ 246063 w 1662627"/>
              <a:gd name="connsiteY10" fmla="*/ 2313902 h 2373614"/>
              <a:gd name="connsiteX11" fmla="*/ 290513 w 1662627"/>
              <a:gd name="connsiteY11" fmla="*/ 2215477 h 2373614"/>
              <a:gd name="connsiteX12" fmla="*/ 330200 w 1662627"/>
              <a:gd name="connsiteY12" fmla="*/ 2369465 h 2373614"/>
              <a:gd name="connsiteX13" fmla="*/ 360363 w 1662627"/>
              <a:gd name="connsiteY13" fmla="*/ 2328190 h 2373614"/>
              <a:gd name="connsiteX14" fmla="*/ 374650 w 1662627"/>
              <a:gd name="connsiteY14" fmla="*/ 2312315 h 2373614"/>
              <a:gd name="connsiteX15" fmla="*/ 377825 w 1662627"/>
              <a:gd name="connsiteY15" fmla="*/ 2083715 h 2373614"/>
              <a:gd name="connsiteX16" fmla="*/ 400050 w 1662627"/>
              <a:gd name="connsiteY16" fmla="*/ 2144040 h 2373614"/>
              <a:gd name="connsiteX17" fmla="*/ 455613 w 1662627"/>
              <a:gd name="connsiteY17" fmla="*/ 1728115 h 2373614"/>
              <a:gd name="connsiteX18" fmla="*/ 476250 w 1662627"/>
              <a:gd name="connsiteY18" fmla="*/ 1785265 h 2373614"/>
              <a:gd name="connsiteX19" fmla="*/ 501650 w 1662627"/>
              <a:gd name="connsiteY19" fmla="*/ 2044027 h 2373614"/>
              <a:gd name="connsiteX20" fmla="*/ 527050 w 1662627"/>
              <a:gd name="connsiteY20" fmla="*/ 2090065 h 2373614"/>
              <a:gd name="connsiteX21" fmla="*/ 538163 w 1662627"/>
              <a:gd name="connsiteY21" fmla="*/ 2056727 h 2373614"/>
              <a:gd name="connsiteX22" fmla="*/ 547688 w 1662627"/>
              <a:gd name="connsiteY22" fmla="*/ 1993227 h 2373614"/>
              <a:gd name="connsiteX23" fmla="*/ 574675 w 1662627"/>
              <a:gd name="connsiteY23" fmla="*/ 1996402 h 2373614"/>
              <a:gd name="connsiteX24" fmla="*/ 593725 w 1662627"/>
              <a:gd name="connsiteY24" fmla="*/ 1878927 h 2373614"/>
              <a:gd name="connsiteX25" fmla="*/ 590550 w 1662627"/>
              <a:gd name="connsiteY25" fmla="*/ 1550315 h 2373614"/>
              <a:gd name="connsiteX26" fmla="*/ 625475 w 1662627"/>
              <a:gd name="connsiteY26" fmla="*/ 1039140 h 2373614"/>
              <a:gd name="connsiteX27" fmla="*/ 652462 w 1662627"/>
              <a:gd name="connsiteY27" fmla="*/ 1045490 h 2373614"/>
              <a:gd name="connsiteX28" fmla="*/ 661987 w 1662627"/>
              <a:gd name="connsiteY28" fmla="*/ 893090 h 2373614"/>
              <a:gd name="connsiteX29" fmla="*/ 681036 w 1662627"/>
              <a:gd name="connsiteY29" fmla="*/ 1223290 h 2373614"/>
              <a:gd name="connsiteX30" fmla="*/ 681036 w 1662627"/>
              <a:gd name="connsiteY30" fmla="*/ 1223290 h 2373614"/>
              <a:gd name="connsiteX31" fmla="*/ 719135 w 1662627"/>
              <a:gd name="connsiteY31" fmla="*/ 923252 h 2373614"/>
              <a:gd name="connsiteX32" fmla="*/ 731835 w 1662627"/>
              <a:gd name="connsiteY32" fmla="*/ 1267740 h 2373614"/>
              <a:gd name="connsiteX33" fmla="*/ 784223 w 1662627"/>
              <a:gd name="connsiteY33" fmla="*/ 1247103 h 2373614"/>
              <a:gd name="connsiteX34" fmla="*/ 806448 w 1662627"/>
              <a:gd name="connsiteY34" fmla="*/ 1690015 h 2373614"/>
              <a:gd name="connsiteX35" fmla="*/ 835021 w 1662627"/>
              <a:gd name="connsiteY35" fmla="*/ 1678902 h 2373614"/>
              <a:gd name="connsiteX36" fmla="*/ 836609 w 1662627"/>
              <a:gd name="connsiteY36" fmla="*/ 1869402 h 2373614"/>
              <a:gd name="connsiteX37" fmla="*/ 862008 w 1662627"/>
              <a:gd name="connsiteY37" fmla="*/ 1850352 h 2373614"/>
              <a:gd name="connsiteX38" fmla="*/ 865183 w 1662627"/>
              <a:gd name="connsiteY38" fmla="*/ 1907502 h 2373614"/>
              <a:gd name="connsiteX39" fmla="*/ 892169 w 1662627"/>
              <a:gd name="connsiteY39" fmla="*/ 1702715 h 2373614"/>
              <a:gd name="connsiteX40" fmla="*/ 912807 w 1662627"/>
              <a:gd name="connsiteY40" fmla="*/ 1669377 h 2373614"/>
              <a:gd name="connsiteX41" fmla="*/ 912807 w 1662627"/>
              <a:gd name="connsiteY41" fmla="*/ 1624927 h 2373614"/>
              <a:gd name="connsiteX42" fmla="*/ 949318 w 1662627"/>
              <a:gd name="connsiteY42" fmla="*/ 1601115 h 2373614"/>
              <a:gd name="connsiteX43" fmla="*/ 941380 w 1662627"/>
              <a:gd name="connsiteY43" fmla="*/ 1526502 h 2373614"/>
              <a:gd name="connsiteX44" fmla="*/ 1019169 w 1662627"/>
              <a:gd name="connsiteY44" fmla="*/ 104102 h 2373614"/>
              <a:gd name="connsiteX45" fmla="*/ 1031869 w 1662627"/>
              <a:gd name="connsiteY45" fmla="*/ 277669 h 2373614"/>
              <a:gd name="connsiteX46" fmla="*/ 1053036 w 1662627"/>
              <a:gd name="connsiteY46" fmla="*/ 2502 h 2373614"/>
              <a:gd name="connsiteX47" fmla="*/ 1074202 w 1662627"/>
              <a:gd name="connsiteY47" fmla="*/ 574002 h 2373614"/>
              <a:gd name="connsiteX48" fmla="*/ 1103833 w 1662627"/>
              <a:gd name="connsiteY48" fmla="*/ 78702 h 2373614"/>
              <a:gd name="connsiteX49" fmla="*/ 1137701 w 1662627"/>
              <a:gd name="connsiteY49" fmla="*/ 146435 h 2373614"/>
              <a:gd name="connsiteX50" fmla="*/ 1167333 w 1662627"/>
              <a:gd name="connsiteY50" fmla="*/ 451236 h 2373614"/>
              <a:gd name="connsiteX51" fmla="*/ 1188500 w 1662627"/>
              <a:gd name="connsiteY51" fmla="*/ 336935 h 2373614"/>
              <a:gd name="connsiteX52" fmla="*/ 1218132 w 1662627"/>
              <a:gd name="connsiteY52" fmla="*/ 557068 h 2373614"/>
              <a:gd name="connsiteX53" fmla="*/ 1264699 w 1662627"/>
              <a:gd name="connsiteY53" fmla="*/ 544368 h 2373614"/>
              <a:gd name="connsiteX54" fmla="*/ 1273165 w 1662627"/>
              <a:gd name="connsiteY54" fmla="*/ 692535 h 2373614"/>
              <a:gd name="connsiteX55" fmla="*/ 1302799 w 1662627"/>
              <a:gd name="connsiteY55" fmla="*/ 624802 h 2373614"/>
              <a:gd name="connsiteX56" fmla="*/ 1294330 w 1662627"/>
              <a:gd name="connsiteY56" fmla="*/ 895735 h 2373614"/>
              <a:gd name="connsiteX57" fmla="*/ 1294331 w 1662627"/>
              <a:gd name="connsiteY57" fmla="*/ 883035 h 2373614"/>
              <a:gd name="connsiteX58" fmla="*/ 1362063 w 1662627"/>
              <a:gd name="connsiteY58" fmla="*/ 1374102 h 2373614"/>
              <a:gd name="connsiteX59" fmla="*/ 1383231 w 1662627"/>
              <a:gd name="connsiteY59" fmla="*/ 1259802 h 2373614"/>
              <a:gd name="connsiteX60" fmla="*/ 1425565 w 1662627"/>
              <a:gd name="connsiteY60" fmla="*/ 1590002 h 2373614"/>
              <a:gd name="connsiteX61" fmla="*/ 1438264 w 1662627"/>
              <a:gd name="connsiteY61" fmla="*/ 1450302 h 2373614"/>
              <a:gd name="connsiteX62" fmla="*/ 1476363 w 1662627"/>
              <a:gd name="connsiteY62" fmla="*/ 1657736 h 2373614"/>
              <a:gd name="connsiteX63" fmla="*/ 1518696 w 1662627"/>
              <a:gd name="connsiteY63" fmla="*/ 1467235 h 2373614"/>
              <a:gd name="connsiteX64" fmla="*/ 1573729 w 1662627"/>
              <a:gd name="connsiteY64" fmla="*/ 1606935 h 2373614"/>
              <a:gd name="connsiteX65" fmla="*/ 1607596 w 1662627"/>
              <a:gd name="connsiteY65" fmla="*/ 1043902 h 2373614"/>
              <a:gd name="connsiteX66" fmla="*/ 1641461 w 1662627"/>
              <a:gd name="connsiteY66" fmla="*/ 1132802 h 2373614"/>
              <a:gd name="connsiteX67" fmla="*/ 1658393 w 1662627"/>
              <a:gd name="connsiteY67" fmla="*/ 891502 h 2373614"/>
              <a:gd name="connsiteX68" fmla="*/ 1662627 w 1662627"/>
              <a:gd name="connsiteY68" fmla="*/ 887269 h 2373614"/>
              <a:gd name="connsiteX0" fmla="*/ 0 w 1692260"/>
              <a:gd name="connsiteY0" fmla="*/ 2144040 h 2373614"/>
              <a:gd name="connsiteX1" fmla="*/ 46038 w 1692260"/>
              <a:gd name="connsiteY1" fmla="*/ 2177377 h 2373614"/>
              <a:gd name="connsiteX2" fmla="*/ 65088 w 1692260"/>
              <a:gd name="connsiteY2" fmla="*/ 2202777 h 2373614"/>
              <a:gd name="connsiteX3" fmla="*/ 80963 w 1692260"/>
              <a:gd name="connsiteY3" fmla="*/ 2212302 h 2373614"/>
              <a:gd name="connsiteX4" fmla="*/ 88900 w 1692260"/>
              <a:gd name="connsiteY4" fmla="*/ 2207540 h 2373614"/>
              <a:gd name="connsiteX5" fmla="*/ 117475 w 1692260"/>
              <a:gd name="connsiteY5" fmla="*/ 2232940 h 2373614"/>
              <a:gd name="connsiteX6" fmla="*/ 146050 w 1692260"/>
              <a:gd name="connsiteY6" fmla="*/ 2213890 h 2373614"/>
              <a:gd name="connsiteX7" fmla="*/ 180975 w 1692260"/>
              <a:gd name="connsiteY7" fmla="*/ 2298027 h 2373614"/>
              <a:gd name="connsiteX8" fmla="*/ 200025 w 1692260"/>
              <a:gd name="connsiteY8" fmla="*/ 2301202 h 2373614"/>
              <a:gd name="connsiteX9" fmla="*/ 223838 w 1692260"/>
              <a:gd name="connsiteY9" fmla="*/ 2256752 h 2373614"/>
              <a:gd name="connsiteX10" fmla="*/ 246063 w 1692260"/>
              <a:gd name="connsiteY10" fmla="*/ 2313902 h 2373614"/>
              <a:gd name="connsiteX11" fmla="*/ 290513 w 1692260"/>
              <a:gd name="connsiteY11" fmla="*/ 2215477 h 2373614"/>
              <a:gd name="connsiteX12" fmla="*/ 330200 w 1692260"/>
              <a:gd name="connsiteY12" fmla="*/ 2369465 h 2373614"/>
              <a:gd name="connsiteX13" fmla="*/ 360363 w 1692260"/>
              <a:gd name="connsiteY13" fmla="*/ 2328190 h 2373614"/>
              <a:gd name="connsiteX14" fmla="*/ 374650 w 1692260"/>
              <a:gd name="connsiteY14" fmla="*/ 2312315 h 2373614"/>
              <a:gd name="connsiteX15" fmla="*/ 377825 w 1692260"/>
              <a:gd name="connsiteY15" fmla="*/ 2083715 h 2373614"/>
              <a:gd name="connsiteX16" fmla="*/ 400050 w 1692260"/>
              <a:gd name="connsiteY16" fmla="*/ 2144040 h 2373614"/>
              <a:gd name="connsiteX17" fmla="*/ 455613 w 1692260"/>
              <a:gd name="connsiteY17" fmla="*/ 1728115 h 2373614"/>
              <a:gd name="connsiteX18" fmla="*/ 476250 w 1692260"/>
              <a:gd name="connsiteY18" fmla="*/ 1785265 h 2373614"/>
              <a:gd name="connsiteX19" fmla="*/ 501650 w 1692260"/>
              <a:gd name="connsiteY19" fmla="*/ 2044027 h 2373614"/>
              <a:gd name="connsiteX20" fmla="*/ 527050 w 1692260"/>
              <a:gd name="connsiteY20" fmla="*/ 2090065 h 2373614"/>
              <a:gd name="connsiteX21" fmla="*/ 538163 w 1692260"/>
              <a:gd name="connsiteY21" fmla="*/ 2056727 h 2373614"/>
              <a:gd name="connsiteX22" fmla="*/ 547688 w 1692260"/>
              <a:gd name="connsiteY22" fmla="*/ 1993227 h 2373614"/>
              <a:gd name="connsiteX23" fmla="*/ 574675 w 1692260"/>
              <a:gd name="connsiteY23" fmla="*/ 1996402 h 2373614"/>
              <a:gd name="connsiteX24" fmla="*/ 593725 w 1692260"/>
              <a:gd name="connsiteY24" fmla="*/ 1878927 h 2373614"/>
              <a:gd name="connsiteX25" fmla="*/ 590550 w 1692260"/>
              <a:gd name="connsiteY25" fmla="*/ 1550315 h 2373614"/>
              <a:gd name="connsiteX26" fmla="*/ 625475 w 1692260"/>
              <a:gd name="connsiteY26" fmla="*/ 1039140 h 2373614"/>
              <a:gd name="connsiteX27" fmla="*/ 652462 w 1692260"/>
              <a:gd name="connsiteY27" fmla="*/ 1045490 h 2373614"/>
              <a:gd name="connsiteX28" fmla="*/ 661987 w 1692260"/>
              <a:gd name="connsiteY28" fmla="*/ 893090 h 2373614"/>
              <a:gd name="connsiteX29" fmla="*/ 681036 w 1692260"/>
              <a:gd name="connsiteY29" fmla="*/ 1223290 h 2373614"/>
              <a:gd name="connsiteX30" fmla="*/ 681036 w 1692260"/>
              <a:gd name="connsiteY30" fmla="*/ 1223290 h 2373614"/>
              <a:gd name="connsiteX31" fmla="*/ 719135 w 1692260"/>
              <a:gd name="connsiteY31" fmla="*/ 923252 h 2373614"/>
              <a:gd name="connsiteX32" fmla="*/ 731835 w 1692260"/>
              <a:gd name="connsiteY32" fmla="*/ 1267740 h 2373614"/>
              <a:gd name="connsiteX33" fmla="*/ 784223 w 1692260"/>
              <a:gd name="connsiteY33" fmla="*/ 1247103 h 2373614"/>
              <a:gd name="connsiteX34" fmla="*/ 806448 w 1692260"/>
              <a:gd name="connsiteY34" fmla="*/ 1690015 h 2373614"/>
              <a:gd name="connsiteX35" fmla="*/ 835021 w 1692260"/>
              <a:gd name="connsiteY35" fmla="*/ 1678902 h 2373614"/>
              <a:gd name="connsiteX36" fmla="*/ 836609 w 1692260"/>
              <a:gd name="connsiteY36" fmla="*/ 1869402 h 2373614"/>
              <a:gd name="connsiteX37" fmla="*/ 862008 w 1692260"/>
              <a:gd name="connsiteY37" fmla="*/ 1850352 h 2373614"/>
              <a:gd name="connsiteX38" fmla="*/ 865183 w 1692260"/>
              <a:gd name="connsiteY38" fmla="*/ 1907502 h 2373614"/>
              <a:gd name="connsiteX39" fmla="*/ 892169 w 1692260"/>
              <a:gd name="connsiteY39" fmla="*/ 1702715 h 2373614"/>
              <a:gd name="connsiteX40" fmla="*/ 912807 w 1692260"/>
              <a:gd name="connsiteY40" fmla="*/ 1669377 h 2373614"/>
              <a:gd name="connsiteX41" fmla="*/ 912807 w 1692260"/>
              <a:gd name="connsiteY41" fmla="*/ 1624927 h 2373614"/>
              <a:gd name="connsiteX42" fmla="*/ 949318 w 1692260"/>
              <a:gd name="connsiteY42" fmla="*/ 1601115 h 2373614"/>
              <a:gd name="connsiteX43" fmla="*/ 941380 w 1692260"/>
              <a:gd name="connsiteY43" fmla="*/ 1526502 h 2373614"/>
              <a:gd name="connsiteX44" fmla="*/ 1019169 w 1692260"/>
              <a:gd name="connsiteY44" fmla="*/ 104102 h 2373614"/>
              <a:gd name="connsiteX45" fmla="*/ 1031869 w 1692260"/>
              <a:gd name="connsiteY45" fmla="*/ 277669 h 2373614"/>
              <a:gd name="connsiteX46" fmla="*/ 1053036 w 1692260"/>
              <a:gd name="connsiteY46" fmla="*/ 2502 h 2373614"/>
              <a:gd name="connsiteX47" fmla="*/ 1074202 w 1692260"/>
              <a:gd name="connsiteY47" fmla="*/ 574002 h 2373614"/>
              <a:gd name="connsiteX48" fmla="*/ 1103833 w 1692260"/>
              <a:gd name="connsiteY48" fmla="*/ 78702 h 2373614"/>
              <a:gd name="connsiteX49" fmla="*/ 1137701 w 1692260"/>
              <a:gd name="connsiteY49" fmla="*/ 146435 h 2373614"/>
              <a:gd name="connsiteX50" fmla="*/ 1167333 w 1692260"/>
              <a:gd name="connsiteY50" fmla="*/ 451236 h 2373614"/>
              <a:gd name="connsiteX51" fmla="*/ 1188500 w 1692260"/>
              <a:gd name="connsiteY51" fmla="*/ 336935 h 2373614"/>
              <a:gd name="connsiteX52" fmla="*/ 1218132 w 1692260"/>
              <a:gd name="connsiteY52" fmla="*/ 557068 h 2373614"/>
              <a:gd name="connsiteX53" fmla="*/ 1264699 w 1692260"/>
              <a:gd name="connsiteY53" fmla="*/ 544368 h 2373614"/>
              <a:gd name="connsiteX54" fmla="*/ 1273165 w 1692260"/>
              <a:gd name="connsiteY54" fmla="*/ 692535 h 2373614"/>
              <a:gd name="connsiteX55" fmla="*/ 1302799 w 1692260"/>
              <a:gd name="connsiteY55" fmla="*/ 624802 h 2373614"/>
              <a:gd name="connsiteX56" fmla="*/ 1294330 w 1692260"/>
              <a:gd name="connsiteY56" fmla="*/ 895735 h 2373614"/>
              <a:gd name="connsiteX57" fmla="*/ 1294331 w 1692260"/>
              <a:gd name="connsiteY57" fmla="*/ 883035 h 2373614"/>
              <a:gd name="connsiteX58" fmla="*/ 1362063 w 1692260"/>
              <a:gd name="connsiteY58" fmla="*/ 1374102 h 2373614"/>
              <a:gd name="connsiteX59" fmla="*/ 1383231 w 1692260"/>
              <a:gd name="connsiteY59" fmla="*/ 1259802 h 2373614"/>
              <a:gd name="connsiteX60" fmla="*/ 1425565 w 1692260"/>
              <a:gd name="connsiteY60" fmla="*/ 1590002 h 2373614"/>
              <a:gd name="connsiteX61" fmla="*/ 1438264 w 1692260"/>
              <a:gd name="connsiteY61" fmla="*/ 1450302 h 2373614"/>
              <a:gd name="connsiteX62" fmla="*/ 1476363 w 1692260"/>
              <a:gd name="connsiteY62" fmla="*/ 1657736 h 2373614"/>
              <a:gd name="connsiteX63" fmla="*/ 1518696 w 1692260"/>
              <a:gd name="connsiteY63" fmla="*/ 1467235 h 2373614"/>
              <a:gd name="connsiteX64" fmla="*/ 1573729 w 1692260"/>
              <a:gd name="connsiteY64" fmla="*/ 1606935 h 2373614"/>
              <a:gd name="connsiteX65" fmla="*/ 1607596 w 1692260"/>
              <a:gd name="connsiteY65" fmla="*/ 1043902 h 2373614"/>
              <a:gd name="connsiteX66" fmla="*/ 1641461 w 1692260"/>
              <a:gd name="connsiteY66" fmla="*/ 1132802 h 2373614"/>
              <a:gd name="connsiteX67" fmla="*/ 1658393 w 1692260"/>
              <a:gd name="connsiteY67" fmla="*/ 891502 h 2373614"/>
              <a:gd name="connsiteX68" fmla="*/ 1692260 w 1692260"/>
              <a:gd name="connsiteY68" fmla="*/ 976169 h 2373614"/>
              <a:gd name="connsiteX0" fmla="*/ 0 w 1696492"/>
              <a:gd name="connsiteY0" fmla="*/ 2144040 h 2373614"/>
              <a:gd name="connsiteX1" fmla="*/ 46038 w 1696492"/>
              <a:gd name="connsiteY1" fmla="*/ 2177377 h 2373614"/>
              <a:gd name="connsiteX2" fmla="*/ 65088 w 1696492"/>
              <a:gd name="connsiteY2" fmla="*/ 2202777 h 2373614"/>
              <a:gd name="connsiteX3" fmla="*/ 80963 w 1696492"/>
              <a:gd name="connsiteY3" fmla="*/ 2212302 h 2373614"/>
              <a:gd name="connsiteX4" fmla="*/ 88900 w 1696492"/>
              <a:gd name="connsiteY4" fmla="*/ 2207540 h 2373614"/>
              <a:gd name="connsiteX5" fmla="*/ 117475 w 1696492"/>
              <a:gd name="connsiteY5" fmla="*/ 2232940 h 2373614"/>
              <a:gd name="connsiteX6" fmla="*/ 146050 w 1696492"/>
              <a:gd name="connsiteY6" fmla="*/ 2213890 h 2373614"/>
              <a:gd name="connsiteX7" fmla="*/ 180975 w 1696492"/>
              <a:gd name="connsiteY7" fmla="*/ 2298027 h 2373614"/>
              <a:gd name="connsiteX8" fmla="*/ 200025 w 1696492"/>
              <a:gd name="connsiteY8" fmla="*/ 2301202 h 2373614"/>
              <a:gd name="connsiteX9" fmla="*/ 223838 w 1696492"/>
              <a:gd name="connsiteY9" fmla="*/ 2256752 h 2373614"/>
              <a:gd name="connsiteX10" fmla="*/ 246063 w 1696492"/>
              <a:gd name="connsiteY10" fmla="*/ 2313902 h 2373614"/>
              <a:gd name="connsiteX11" fmla="*/ 290513 w 1696492"/>
              <a:gd name="connsiteY11" fmla="*/ 2215477 h 2373614"/>
              <a:gd name="connsiteX12" fmla="*/ 330200 w 1696492"/>
              <a:gd name="connsiteY12" fmla="*/ 2369465 h 2373614"/>
              <a:gd name="connsiteX13" fmla="*/ 360363 w 1696492"/>
              <a:gd name="connsiteY13" fmla="*/ 2328190 h 2373614"/>
              <a:gd name="connsiteX14" fmla="*/ 374650 w 1696492"/>
              <a:gd name="connsiteY14" fmla="*/ 2312315 h 2373614"/>
              <a:gd name="connsiteX15" fmla="*/ 377825 w 1696492"/>
              <a:gd name="connsiteY15" fmla="*/ 2083715 h 2373614"/>
              <a:gd name="connsiteX16" fmla="*/ 400050 w 1696492"/>
              <a:gd name="connsiteY16" fmla="*/ 2144040 h 2373614"/>
              <a:gd name="connsiteX17" fmla="*/ 455613 w 1696492"/>
              <a:gd name="connsiteY17" fmla="*/ 1728115 h 2373614"/>
              <a:gd name="connsiteX18" fmla="*/ 476250 w 1696492"/>
              <a:gd name="connsiteY18" fmla="*/ 1785265 h 2373614"/>
              <a:gd name="connsiteX19" fmla="*/ 501650 w 1696492"/>
              <a:gd name="connsiteY19" fmla="*/ 2044027 h 2373614"/>
              <a:gd name="connsiteX20" fmla="*/ 527050 w 1696492"/>
              <a:gd name="connsiteY20" fmla="*/ 2090065 h 2373614"/>
              <a:gd name="connsiteX21" fmla="*/ 538163 w 1696492"/>
              <a:gd name="connsiteY21" fmla="*/ 2056727 h 2373614"/>
              <a:gd name="connsiteX22" fmla="*/ 547688 w 1696492"/>
              <a:gd name="connsiteY22" fmla="*/ 1993227 h 2373614"/>
              <a:gd name="connsiteX23" fmla="*/ 574675 w 1696492"/>
              <a:gd name="connsiteY23" fmla="*/ 1996402 h 2373614"/>
              <a:gd name="connsiteX24" fmla="*/ 593725 w 1696492"/>
              <a:gd name="connsiteY24" fmla="*/ 1878927 h 2373614"/>
              <a:gd name="connsiteX25" fmla="*/ 590550 w 1696492"/>
              <a:gd name="connsiteY25" fmla="*/ 1550315 h 2373614"/>
              <a:gd name="connsiteX26" fmla="*/ 625475 w 1696492"/>
              <a:gd name="connsiteY26" fmla="*/ 1039140 h 2373614"/>
              <a:gd name="connsiteX27" fmla="*/ 652462 w 1696492"/>
              <a:gd name="connsiteY27" fmla="*/ 1045490 h 2373614"/>
              <a:gd name="connsiteX28" fmla="*/ 661987 w 1696492"/>
              <a:gd name="connsiteY28" fmla="*/ 893090 h 2373614"/>
              <a:gd name="connsiteX29" fmla="*/ 681036 w 1696492"/>
              <a:gd name="connsiteY29" fmla="*/ 1223290 h 2373614"/>
              <a:gd name="connsiteX30" fmla="*/ 681036 w 1696492"/>
              <a:gd name="connsiteY30" fmla="*/ 1223290 h 2373614"/>
              <a:gd name="connsiteX31" fmla="*/ 719135 w 1696492"/>
              <a:gd name="connsiteY31" fmla="*/ 923252 h 2373614"/>
              <a:gd name="connsiteX32" fmla="*/ 731835 w 1696492"/>
              <a:gd name="connsiteY32" fmla="*/ 1267740 h 2373614"/>
              <a:gd name="connsiteX33" fmla="*/ 784223 w 1696492"/>
              <a:gd name="connsiteY33" fmla="*/ 1247103 h 2373614"/>
              <a:gd name="connsiteX34" fmla="*/ 806448 w 1696492"/>
              <a:gd name="connsiteY34" fmla="*/ 1690015 h 2373614"/>
              <a:gd name="connsiteX35" fmla="*/ 835021 w 1696492"/>
              <a:gd name="connsiteY35" fmla="*/ 1678902 h 2373614"/>
              <a:gd name="connsiteX36" fmla="*/ 836609 w 1696492"/>
              <a:gd name="connsiteY36" fmla="*/ 1869402 h 2373614"/>
              <a:gd name="connsiteX37" fmla="*/ 862008 w 1696492"/>
              <a:gd name="connsiteY37" fmla="*/ 1850352 h 2373614"/>
              <a:gd name="connsiteX38" fmla="*/ 865183 w 1696492"/>
              <a:gd name="connsiteY38" fmla="*/ 1907502 h 2373614"/>
              <a:gd name="connsiteX39" fmla="*/ 892169 w 1696492"/>
              <a:gd name="connsiteY39" fmla="*/ 1702715 h 2373614"/>
              <a:gd name="connsiteX40" fmla="*/ 912807 w 1696492"/>
              <a:gd name="connsiteY40" fmla="*/ 1669377 h 2373614"/>
              <a:gd name="connsiteX41" fmla="*/ 912807 w 1696492"/>
              <a:gd name="connsiteY41" fmla="*/ 1624927 h 2373614"/>
              <a:gd name="connsiteX42" fmla="*/ 949318 w 1696492"/>
              <a:gd name="connsiteY42" fmla="*/ 1601115 h 2373614"/>
              <a:gd name="connsiteX43" fmla="*/ 941380 w 1696492"/>
              <a:gd name="connsiteY43" fmla="*/ 1526502 h 2373614"/>
              <a:gd name="connsiteX44" fmla="*/ 1019169 w 1696492"/>
              <a:gd name="connsiteY44" fmla="*/ 104102 h 2373614"/>
              <a:gd name="connsiteX45" fmla="*/ 1031869 w 1696492"/>
              <a:gd name="connsiteY45" fmla="*/ 277669 h 2373614"/>
              <a:gd name="connsiteX46" fmla="*/ 1053036 w 1696492"/>
              <a:gd name="connsiteY46" fmla="*/ 2502 h 2373614"/>
              <a:gd name="connsiteX47" fmla="*/ 1074202 w 1696492"/>
              <a:gd name="connsiteY47" fmla="*/ 574002 h 2373614"/>
              <a:gd name="connsiteX48" fmla="*/ 1103833 w 1696492"/>
              <a:gd name="connsiteY48" fmla="*/ 78702 h 2373614"/>
              <a:gd name="connsiteX49" fmla="*/ 1137701 w 1696492"/>
              <a:gd name="connsiteY49" fmla="*/ 146435 h 2373614"/>
              <a:gd name="connsiteX50" fmla="*/ 1167333 w 1696492"/>
              <a:gd name="connsiteY50" fmla="*/ 451236 h 2373614"/>
              <a:gd name="connsiteX51" fmla="*/ 1188500 w 1696492"/>
              <a:gd name="connsiteY51" fmla="*/ 336935 h 2373614"/>
              <a:gd name="connsiteX52" fmla="*/ 1218132 w 1696492"/>
              <a:gd name="connsiteY52" fmla="*/ 557068 h 2373614"/>
              <a:gd name="connsiteX53" fmla="*/ 1264699 w 1696492"/>
              <a:gd name="connsiteY53" fmla="*/ 544368 h 2373614"/>
              <a:gd name="connsiteX54" fmla="*/ 1273165 w 1696492"/>
              <a:gd name="connsiteY54" fmla="*/ 692535 h 2373614"/>
              <a:gd name="connsiteX55" fmla="*/ 1302799 w 1696492"/>
              <a:gd name="connsiteY55" fmla="*/ 624802 h 2373614"/>
              <a:gd name="connsiteX56" fmla="*/ 1294330 w 1696492"/>
              <a:gd name="connsiteY56" fmla="*/ 895735 h 2373614"/>
              <a:gd name="connsiteX57" fmla="*/ 1294331 w 1696492"/>
              <a:gd name="connsiteY57" fmla="*/ 883035 h 2373614"/>
              <a:gd name="connsiteX58" fmla="*/ 1362063 w 1696492"/>
              <a:gd name="connsiteY58" fmla="*/ 1374102 h 2373614"/>
              <a:gd name="connsiteX59" fmla="*/ 1383231 w 1696492"/>
              <a:gd name="connsiteY59" fmla="*/ 1259802 h 2373614"/>
              <a:gd name="connsiteX60" fmla="*/ 1425565 w 1696492"/>
              <a:gd name="connsiteY60" fmla="*/ 1590002 h 2373614"/>
              <a:gd name="connsiteX61" fmla="*/ 1438264 w 1696492"/>
              <a:gd name="connsiteY61" fmla="*/ 1450302 h 2373614"/>
              <a:gd name="connsiteX62" fmla="*/ 1476363 w 1696492"/>
              <a:gd name="connsiteY62" fmla="*/ 1657736 h 2373614"/>
              <a:gd name="connsiteX63" fmla="*/ 1518696 w 1696492"/>
              <a:gd name="connsiteY63" fmla="*/ 1467235 h 2373614"/>
              <a:gd name="connsiteX64" fmla="*/ 1573729 w 1696492"/>
              <a:gd name="connsiteY64" fmla="*/ 1606935 h 2373614"/>
              <a:gd name="connsiteX65" fmla="*/ 1607596 w 1696492"/>
              <a:gd name="connsiteY65" fmla="*/ 1043902 h 2373614"/>
              <a:gd name="connsiteX66" fmla="*/ 1641461 w 1696492"/>
              <a:gd name="connsiteY66" fmla="*/ 1132802 h 2373614"/>
              <a:gd name="connsiteX67" fmla="*/ 1658393 w 1696492"/>
              <a:gd name="connsiteY67" fmla="*/ 891502 h 2373614"/>
              <a:gd name="connsiteX68" fmla="*/ 1692260 w 1696492"/>
              <a:gd name="connsiteY68" fmla="*/ 976169 h 2373614"/>
              <a:gd name="connsiteX69" fmla="*/ 1696492 w 1696492"/>
              <a:gd name="connsiteY69" fmla="*/ 959235 h 2373614"/>
              <a:gd name="connsiteX0" fmla="*/ 0 w 1696492"/>
              <a:gd name="connsiteY0" fmla="*/ 2144040 h 2373614"/>
              <a:gd name="connsiteX1" fmla="*/ 46038 w 1696492"/>
              <a:gd name="connsiteY1" fmla="*/ 2177377 h 2373614"/>
              <a:gd name="connsiteX2" fmla="*/ 65088 w 1696492"/>
              <a:gd name="connsiteY2" fmla="*/ 2202777 h 2373614"/>
              <a:gd name="connsiteX3" fmla="*/ 80963 w 1696492"/>
              <a:gd name="connsiteY3" fmla="*/ 2212302 h 2373614"/>
              <a:gd name="connsiteX4" fmla="*/ 88900 w 1696492"/>
              <a:gd name="connsiteY4" fmla="*/ 2207540 h 2373614"/>
              <a:gd name="connsiteX5" fmla="*/ 117475 w 1696492"/>
              <a:gd name="connsiteY5" fmla="*/ 2232940 h 2373614"/>
              <a:gd name="connsiteX6" fmla="*/ 146050 w 1696492"/>
              <a:gd name="connsiteY6" fmla="*/ 2213890 h 2373614"/>
              <a:gd name="connsiteX7" fmla="*/ 180975 w 1696492"/>
              <a:gd name="connsiteY7" fmla="*/ 2298027 h 2373614"/>
              <a:gd name="connsiteX8" fmla="*/ 200025 w 1696492"/>
              <a:gd name="connsiteY8" fmla="*/ 2301202 h 2373614"/>
              <a:gd name="connsiteX9" fmla="*/ 223838 w 1696492"/>
              <a:gd name="connsiteY9" fmla="*/ 2256752 h 2373614"/>
              <a:gd name="connsiteX10" fmla="*/ 246063 w 1696492"/>
              <a:gd name="connsiteY10" fmla="*/ 2313902 h 2373614"/>
              <a:gd name="connsiteX11" fmla="*/ 290513 w 1696492"/>
              <a:gd name="connsiteY11" fmla="*/ 2215477 h 2373614"/>
              <a:gd name="connsiteX12" fmla="*/ 330200 w 1696492"/>
              <a:gd name="connsiteY12" fmla="*/ 2369465 h 2373614"/>
              <a:gd name="connsiteX13" fmla="*/ 360363 w 1696492"/>
              <a:gd name="connsiteY13" fmla="*/ 2328190 h 2373614"/>
              <a:gd name="connsiteX14" fmla="*/ 374650 w 1696492"/>
              <a:gd name="connsiteY14" fmla="*/ 2312315 h 2373614"/>
              <a:gd name="connsiteX15" fmla="*/ 377825 w 1696492"/>
              <a:gd name="connsiteY15" fmla="*/ 2083715 h 2373614"/>
              <a:gd name="connsiteX16" fmla="*/ 400050 w 1696492"/>
              <a:gd name="connsiteY16" fmla="*/ 2144040 h 2373614"/>
              <a:gd name="connsiteX17" fmla="*/ 455613 w 1696492"/>
              <a:gd name="connsiteY17" fmla="*/ 1728115 h 2373614"/>
              <a:gd name="connsiteX18" fmla="*/ 476250 w 1696492"/>
              <a:gd name="connsiteY18" fmla="*/ 1785265 h 2373614"/>
              <a:gd name="connsiteX19" fmla="*/ 501650 w 1696492"/>
              <a:gd name="connsiteY19" fmla="*/ 2044027 h 2373614"/>
              <a:gd name="connsiteX20" fmla="*/ 527050 w 1696492"/>
              <a:gd name="connsiteY20" fmla="*/ 2090065 h 2373614"/>
              <a:gd name="connsiteX21" fmla="*/ 538163 w 1696492"/>
              <a:gd name="connsiteY21" fmla="*/ 2056727 h 2373614"/>
              <a:gd name="connsiteX22" fmla="*/ 547688 w 1696492"/>
              <a:gd name="connsiteY22" fmla="*/ 1993227 h 2373614"/>
              <a:gd name="connsiteX23" fmla="*/ 574675 w 1696492"/>
              <a:gd name="connsiteY23" fmla="*/ 1996402 h 2373614"/>
              <a:gd name="connsiteX24" fmla="*/ 593725 w 1696492"/>
              <a:gd name="connsiteY24" fmla="*/ 1878927 h 2373614"/>
              <a:gd name="connsiteX25" fmla="*/ 590550 w 1696492"/>
              <a:gd name="connsiteY25" fmla="*/ 1550315 h 2373614"/>
              <a:gd name="connsiteX26" fmla="*/ 625475 w 1696492"/>
              <a:gd name="connsiteY26" fmla="*/ 1039140 h 2373614"/>
              <a:gd name="connsiteX27" fmla="*/ 652462 w 1696492"/>
              <a:gd name="connsiteY27" fmla="*/ 1045490 h 2373614"/>
              <a:gd name="connsiteX28" fmla="*/ 661987 w 1696492"/>
              <a:gd name="connsiteY28" fmla="*/ 893090 h 2373614"/>
              <a:gd name="connsiteX29" fmla="*/ 681036 w 1696492"/>
              <a:gd name="connsiteY29" fmla="*/ 1223290 h 2373614"/>
              <a:gd name="connsiteX30" fmla="*/ 681036 w 1696492"/>
              <a:gd name="connsiteY30" fmla="*/ 1223290 h 2373614"/>
              <a:gd name="connsiteX31" fmla="*/ 719135 w 1696492"/>
              <a:gd name="connsiteY31" fmla="*/ 923252 h 2373614"/>
              <a:gd name="connsiteX32" fmla="*/ 731835 w 1696492"/>
              <a:gd name="connsiteY32" fmla="*/ 1267740 h 2373614"/>
              <a:gd name="connsiteX33" fmla="*/ 784223 w 1696492"/>
              <a:gd name="connsiteY33" fmla="*/ 1247103 h 2373614"/>
              <a:gd name="connsiteX34" fmla="*/ 806448 w 1696492"/>
              <a:gd name="connsiteY34" fmla="*/ 1690015 h 2373614"/>
              <a:gd name="connsiteX35" fmla="*/ 835021 w 1696492"/>
              <a:gd name="connsiteY35" fmla="*/ 1678902 h 2373614"/>
              <a:gd name="connsiteX36" fmla="*/ 836609 w 1696492"/>
              <a:gd name="connsiteY36" fmla="*/ 1869402 h 2373614"/>
              <a:gd name="connsiteX37" fmla="*/ 862008 w 1696492"/>
              <a:gd name="connsiteY37" fmla="*/ 1850352 h 2373614"/>
              <a:gd name="connsiteX38" fmla="*/ 865183 w 1696492"/>
              <a:gd name="connsiteY38" fmla="*/ 1907502 h 2373614"/>
              <a:gd name="connsiteX39" fmla="*/ 892169 w 1696492"/>
              <a:gd name="connsiteY39" fmla="*/ 1702715 h 2373614"/>
              <a:gd name="connsiteX40" fmla="*/ 912807 w 1696492"/>
              <a:gd name="connsiteY40" fmla="*/ 1669377 h 2373614"/>
              <a:gd name="connsiteX41" fmla="*/ 912807 w 1696492"/>
              <a:gd name="connsiteY41" fmla="*/ 1624927 h 2373614"/>
              <a:gd name="connsiteX42" fmla="*/ 949318 w 1696492"/>
              <a:gd name="connsiteY42" fmla="*/ 1601115 h 2373614"/>
              <a:gd name="connsiteX43" fmla="*/ 941380 w 1696492"/>
              <a:gd name="connsiteY43" fmla="*/ 1526502 h 2373614"/>
              <a:gd name="connsiteX44" fmla="*/ 1019169 w 1696492"/>
              <a:gd name="connsiteY44" fmla="*/ 104102 h 2373614"/>
              <a:gd name="connsiteX45" fmla="*/ 1031869 w 1696492"/>
              <a:gd name="connsiteY45" fmla="*/ 277669 h 2373614"/>
              <a:gd name="connsiteX46" fmla="*/ 1053036 w 1696492"/>
              <a:gd name="connsiteY46" fmla="*/ 2502 h 2373614"/>
              <a:gd name="connsiteX47" fmla="*/ 1074202 w 1696492"/>
              <a:gd name="connsiteY47" fmla="*/ 574002 h 2373614"/>
              <a:gd name="connsiteX48" fmla="*/ 1103833 w 1696492"/>
              <a:gd name="connsiteY48" fmla="*/ 78702 h 2373614"/>
              <a:gd name="connsiteX49" fmla="*/ 1137701 w 1696492"/>
              <a:gd name="connsiteY49" fmla="*/ 146435 h 2373614"/>
              <a:gd name="connsiteX50" fmla="*/ 1167333 w 1696492"/>
              <a:gd name="connsiteY50" fmla="*/ 451236 h 2373614"/>
              <a:gd name="connsiteX51" fmla="*/ 1188500 w 1696492"/>
              <a:gd name="connsiteY51" fmla="*/ 336935 h 2373614"/>
              <a:gd name="connsiteX52" fmla="*/ 1218132 w 1696492"/>
              <a:gd name="connsiteY52" fmla="*/ 557068 h 2373614"/>
              <a:gd name="connsiteX53" fmla="*/ 1264699 w 1696492"/>
              <a:gd name="connsiteY53" fmla="*/ 544368 h 2373614"/>
              <a:gd name="connsiteX54" fmla="*/ 1273165 w 1696492"/>
              <a:gd name="connsiteY54" fmla="*/ 692535 h 2373614"/>
              <a:gd name="connsiteX55" fmla="*/ 1302799 w 1696492"/>
              <a:gd name="connsiteY55" fmla="*/ 624802 h 2373614"/>
              <a:gd name="connsiteX56" fmla="*/ 1294330 w 1696492"/>
              <a:gd name="connsiteY56" fmla="*/ 895735 h 2373614"/>
              <a:gd name="connsiteX57" fmla="*/ 1294331 w 1696492"/>
              <a:gd name="connsiteY57" fmla="*/ 883035 h 2373614"/>
              <a:gd name="connsiteX58" fmla="*/ 1362063 w 1696492"/>
              <a:gd name="connsiteY58" fmla="*/ 1374102 h 2373614"/>
              <a:gd name="connsiteX59" fmla="*/ 1383231 w 1696492"/>
              <a:gd name="connsiteY59" fmla="*/ 1259802 h 2373614"/>
              <a:gd name="connsiteX60" fmla="*/ 1425565 w 1696492"/>
              <a:gd name="connsiteY60" fmla="*/ 1590002 h 2373614"/>
              <a:gd name="connsiteX61" fmla="*/ 1438264 w 1696492"/>
              <a:gd name="connsiteY61" fmla="*/ 1450302 h 2373614"/>
              <a:gd name="connsiteX62" fmla="*/ 1476363 w 1696492"/>
              <a:gd name="connsiteY62" fmla="*/ 1657736 h 2373614"/>
              <a:gd name="connsiteX63" fmla="*/ 1518696 w 1696492"/>
              <a:gd name="connsiteY63" fmla="*/ 1467235 h 2373614"/>
              <a:gd name="connsiteX64" fmla="*/ 1573729 w 1696492"/>
              <a:gd name="connsiteY64" fmla="*/ 1606935 h 2373614"/>
              <a:gd name="connsiteX65" fmla="*/ 1607596 w 1696492"/>
              <a:gd name="connsiteY65" fmla="*/ 1043902 h 2373614"/>
              <a:gd name="connsiteX66" fmla="*/ 1641461 w 1696492"/>
              <a:gd name="connsiteY66" fmla="*/ 1132802 h 2373614"/>
              <a:gd name="connsiteX67" fmla="*/ 1658393 w 1696492"/>
              <a:gd name="connsiteY67" fmla="*/ 891502 h 2373614"/>
              <a:gd name="connsiteX68" fmla="*/ 1692260 w 1696492"/>
              <a:gd name="connsiteY68" fmla="*/ 976169 h 2373614"/>
              <a:gd name="connsiteX69" fmla="*/ 1696492 w 1696492"/>
              <a:gd name="connsiteY69" fmla="*/ 582468 h 2373614"/>
              <a:gd name="connsiteX0" fmla="*/ 0 w 1696492"/>
              <a:gd name="connsiteY0" fmla="*/ 2144040 h 2373614"/>
              <a:gd name="connsiteX1" fmla="*/ 46038 w 1696492"/>
              <a:gd name="connsiteY1" fmla="*/ 2177377 h 2373614"/>
              <a:gd name="connsiteX2" fmla="*/ 65088 w 1696492"/>
              <a:gd name="connsiteY2" fmla="*/ 2202777 h 2373614"/>
              <a:gd name="connsiteX3" fmla="*/ 80963 w 1696492"/>
              <a:gd name="connsiteY3" fmla="*/ 2212302 h 2373614"/>
              <a:gd name="connsiteX4" fmla="*/ 88900 w 1696492"/>
              <a:gd name="connsiteY4" fmla="*/ 2207540 h 2373614"/>
              <a:gd name="connsiteX5" fmla="*/ 117475 w 1696492"/>
              <a:gd name="connsiteY5" fmla="*/ 2232940 h 2373614"/>
              <a:gd name="connsiteX6" fmla="*/ 146050 w 1696492"/>
              <a:gd name="connsiteY6" fmla="*/ 2213890 h 2373614"/>
              <a:gd name="connsiteX7" fmla="*/ 180975 w 1696492"/>
              <a:gd name="connsiteY7" fmla="*/ 2298027 h 2373614"/>
              <a:gd name="connsiteX8" fmla="*/ 200025 w 1696492"/>
              <a:gd name="connsiteY8" fmla="*/ 2301202 h 2373614"/>
              <a:gd name="connsiteX9" fmla="*/ 223838 w 1696492"/>
              <a:gd name="connsiteY9" fmla="*/ 2256752 h 2373614"/>
              <a:gd name="connsiteX10" fmla="*/ 246063 w 1696492"/>
              <a:gd name="connsiteY10" fmla="*/ 2313902 h 2373614"/>
              <a:gd name="connsiteX11" fmla="*/ 290513 w 1696492"/>
              <a:gd name="connsiteY11" fmla="*/ 2215477 h 2373614"/>
              <a:gd name="connsiteX12" fmla="*/ 330200 w 1696492"/>
              <a:gd name="connsiteY12" fmla="*/ 2369465 h 2373614"/>
              <a:gd name="connsiteX13" fmla="*/ 360363 w 1696492"/>
              <a:gd name="connsiteY13" fmla="*/ 2328190 h 2373614"/>
              <a:gd name="connsiteX14" fmla="*/ 374650 w 1696492"/>
              <a:gd name="connsiteY14" fmla="*/ 2312315 h 2373614"/>
              <a:gd name="connsiteX15" fmla="*/ 377825 w 1696492"/>
              <a:gd name="connsiteY15" fmla="*/ 2083715 h 2373614"/>
              <a:gd name="connsiteX16" fmla="*/ 400050 w 1696492"/>
              <a:gd name="connsiteY16" fmla="*/ 2144040 h 2373614"/>
              <a:gd name="connsiteX17" fmla="*/ 455613 w 1696492"/>
              <a:gd name="connsiteY17" fmla="*/ 1728115 h 2373614"/>
              <a:gd name="connsiteX18" fmla="*/ 476250 w 1696492"/>
              <a:gd name="connsiteY18" fmla="*/ 1785265 h 2373614"/>
              <a:gd name="connsiteX19" fmla="*/ 501650 w 1696492"/>
              <a:gd name="connsiteY19" fmla="*/ 2044027 h 2373614"/>
              <a:gd name="connsiteX20" fmla="*/ 527050 w 1696492"/>
              <a:gd name="connsiteY20" fmla="*/ 2090065 h 2373614"/>
              <a:gd name="connsiteX21" fmla="*/ 538163 w 1696492"/>
              <a:gd name="connsiteY21" fmla="*/ 2056727 h 2373614"/>
              <a:gd name="connsiteX22" fmla="*/ 547688 w 1696492"/>
              <a:gd name="connsiteY22" fmla="*/ 1993227 h 2373614"/>
              <a:gd name="connsiteX23" fmla="*/ 574675 w 1696492"/>
              <a:gd name="connsiteY23" fmla="*/ 1996402 h 2373614"/>
              <a:gd name="connsiteX24" fmla="*/ 593725 w 1696492"/>
              <a:gd name="connsiteY24" fmla="*/ 1878927 h 2373614"/>
              <a:gd name="connsiteX25" fmla="*/ 590550 w 1696492"/>
              <a:gd name="connsiteY25" fmla="*/ 1550315 h 2373614"/>
              <a:gd name="connsiteX26" fmla="*/ 625475 w 1696492"/>
              <a:gd name="connsiteY26" fmla="*/ 1039140 h 2373614"/>
              <a:gd name="connsiteX27" fmla="*/ 652462 w 1696492"/>
              <a:gd name="connsiteY27" fmla="*/ 1045490 h 2373614"/>
              <a:gd name="connsiteX28" fmla="*/ 661987 w 1696492"/>
              <a:gd name="connsiteY28" fmla="*/ 893090 h 2373614"/>
              <a:gd name="connsiteX29" fmla="*/ 681036 w 1696492"/>
              <a:gd name="connsiteY29" fmla="*/ 1223290 h 2373614"/>
              <a:gd name="connsiteX30" fmla="*/ 681036 w 1696492"/>
              <a:gd name="connsiteY30" fmla="*/ 1223290 h 2373614"/>
              <a:gd name="connsiteX31" fmla="*/ 719135 w 1696492"/>
              <a:gd name="connsiteY31" fmla="*/ 923252 h 2373614"/>
              <a:gd name="connsiteX32" fmla="*/ 731835 w 1696492"/>
              <a:gd name="connsiteY32" fmla="*/ 1267740 h 2373614"/>
              <a:gd name="connsiteX33" fmla="*/ 784223 w 1696492"/>
              <a:gd name="connsiteY33" fmla="*/ 1247103 h 2373614"/>
              <a:gd name="connsiteX34" fmla="*/ 806448 w 1696492"/>
              <a:gd name="connsiteY34" fmla="*/ 1690015 h 2373614"/>
              <a:gd name="connsiteX35" fmla="*/ 835021 w 1696492"/>
              <a:gd name="connsiteY35" fmla="*/ 1678902 h 2373614"/>
              <a:gd name="connsiteX36" fmla="*/ 836609 w 1696492"/>
              <a:gd name="connsiteY36" fmla="*/ 1869402 h 2373614"/>
              <a:gd name="connsiteX37" fmla="*/ 862008 w 1696492"/>
              <a:gd name="connsiteY37" fmla="*/ 1850352 h 2373614"/>
              <a:gd name="connsiteX38" fmla="*/ 865183 w 1696492"/>
              <a:gd name="connsiteY38" fmla="*/ 1907502 h 2373614"/>
              <a:gd name="connsiteX39" fmla="*/ 892169 w 1696492"/>
              <a:gd name="connsiteY39" fmla="*/ 1702715 h 2373614"/>
              <a:gd name="connsiteX40" fmla="*/ 912807 w 1696492"/>
              <a:gd name="connsiteY40" fmla="*/ 1669377 h 2373614"/>
              <a:gd name="connsiteX41" fmla="*/ 912807 w 1696492"/>
              <a:gd name="connsiteY41" fmla="*/ 1624927 h 2373614"/>
              <a:gd name="connsiteX42" fmla="*/ 949318 w 1696492"/>
              <a:gd name="connsiteY42" fmla="*/ 1601115 h 2373614"/>
              <a:gd name="connsiteX43" fmla="*/ 941380 w 1696492"/>
              <a:gd name="connsiteY43" fmla="*/ 1526502 h 2373614"/>
              <a:gd name="connsiteX44" fmla="*/ 1019169 w 1696492"/>
              <a:gd name="connsiteY44" fmla="*/ 104102 h 2373614"/>
              <a:gd name="connsiteX45" fmla="*/ 1031869 w 1696492"/>
              <a:gd name="connsiteY45" fmla="*/ 277669 h 2373614"/>
              <a:gd name="connsiteX46" fmla="*/ 1053036 w 1696492"/>
              <a:gd name="connsiteY46" fmla="*/ 2502 h 2373614"/>
              <a:gd name="connsiteX47" fmla="*/ 1074202 w 1696492"/>
              <a:gd name="connsiteY47" fmla="*/ 574002 h 2373614"/>
              <a:gd name="connsiteX48" fmla="*/ 1103833 w 1696492"/>
              <a:gd name="connsiteY48" fmla="*/ 78702 h 2373614"/>
              <a:gd name="connsiteX49" fmla="*/ 1137701 w 1696492"/>
              <a:gd name="connsiteY49" fmla="*/ 146435 h 2373614"/>
              <a:gd name="connsiteX50" fmla="*/ 1167333 w 1696492"/>
              <a:gd name="connsiteY50" fmla="*/ 451236 h 2373614"/>
              <a:gd name="connsiteX51" fmla="*/ 1188500 w 1696492"/>
              <a:gd name="connsiteY51" fmla="*/ 336935 h 2373614"/>
              <a:gd name="connsiteX52" fmla="*/ 1218132 w 1696492"/>
              <a:gd name="connsiteY52" fmla="*/ 557068 h 2373614"/>
              <a:gd name="connsiteX53" fmla="*/ 1264699 w 1696492"/>
              <a:gd name="connsiteY53" fmla="*/ 544368 h 2373614"/>
              <a:gd name="connsiteX54" fmla="*/ 1273165 w 1696492"/>
              <a:gd name="connsiteY54" fmla="*/ 692535 h 2373614"/>
              <a:gd name="connsiteX55" fmla="*/ 1302799 w 1696492"/>
              <a:gd name="connsiteY55" fmla="*/ 624802 h 2373614"/>
              <a:gd name="connsiteX56" fmla="*/ 1294330 w 1696492"/>
              <a:gd name="connsiteY56" fmla="*/ 895735 h 2373614"/>
              <a:gd name="connsiteX57" fmla="*/ 1294331 w 1696492"/>
              <a:gd name="connsiteY57" fmla="*/ 883035 h 2373614"/>
              <a:gd name="connsiteX58" fmla="*/ 1362063 w 1696492"/>
              <a:gd name="connsiteY58" fmla="*/ 1374102 h 2373614"/>
              <a:gd name="connsiteX59" fmla="*/ 1383231 w 1696492"/>
              <a:gd name="connsiteY59" fmla="*/ 1259802 h 2373614"/>
              <a:gd name="connsiteX60" fmla="*/ 1425565 w 1696492"/>
              <a:gd name="connsiteY60" fmla="*/ 1590002 h 2373614"/>
              <a:gd name="connsiteX61" fmla="*/ 1438264 w 1696492"/>
              <a:gd name="connsiteY61" fmla="*/ 1450302 h 2373614"/>
              <a:gd name="connsiteX62" fmla="*/ 1476363 w 1696492"/>
              <a:gd name="connsiteY62" fmla="*/ 1657736 h 2373614"/>
              <a:gd name="connsiteX63" fmla="*/ 1518696 w 1696492"/>
              <a:gd name="connsiteY63" fmla="*/ 1467235 h 2373614"/>
              <a:gd name="connsiteX64" fmla="*/ 1573729 w 1696492"/>
              <a:gd name="connsiteY64" fmla="*/ 1606935 h 2373614"/>
              <a:gd name="connsiteX65" fmla="*/ 1607596 w 1696492"/>
              <a:gd name="connsiteY65" fmla="*/ 1043902 h 2373614"/>
              <a:gd name="connsiteX66" fmla="*/ 1641461 w 1696492"/>
              <a:gd name="connsiteY66" fmla="*/ 1132802 h 2373614"/>
              <a:gd name="connsiteX67" fmla="*/ 1658393 w 1696492"/>
              <a:gd name="connsiteY67" fmla="*/ 891502 h 2373614"/>
              <a:gd name="connsiteX68" fmla="*/ 1692260 w 1696492"/>
              <a:gd name="connsiteY68" fmla="*/ 976169 h 2373614"/>
              <a:gd name="connsiteX69" fmla="*/ 1696492 w 1696492"/>
              <a:gd name="connsiteY69" fmla="*/ 582468 h 2373614"/>
              <a:gd name="connsiteX70" fmla="*/ 1688026 w 1696492"/>
              <a:gd name="connsiteY70" fmla="*/ 582469 h 2373614"/>
              <a:gd name="connsiteX0" fmla="*/ 0 w 1734648"/>
              <a:gd name="connsiteY0" fmla="*/ 2144040 h 2373614"/>
              <a:gd name="connsiteX1" fmla="*/ 46038 w 1734648"/>
              <a:gd name="connsiteY1" fmla="*/ 2177377 h 2373614"/>
              <a:gd name="connsiteX2" fmla="*/ 65088 w 1734648"/>
              <a:gd name="connsiteY2" fmla="*/ 2202777 h 2373614"/>
              <a:gd name="connsiteX3" fmla="*/ 80963 w 1734648"/>
              <a:gd name="connsiteY3" fmla="*/ 2212302 h 2373614"/>
              <a:gd name="connsiteX4" fmla="*/ 88900 w 1734648"/>
              <a:gd name="connsiteY4" fmla="*/ 2207540 h 2373614"/>
              <a:gd name="connsiteX5" fmla="*/ 117475 w 1734648"/>
              <a:gd name="connsiteY5" fmla="*/ 2232940 h 2373614"/>
              <a:gd name="connsiteX6" fmla="*/ 146050 w 1734648"/>
              <a:gd name="connsiteY6" fmla="*/ 2213890 h 2373614"/>
              <a:gd name="connsiteX7" fmla="*/ 180975 w 1734648"/>
              <a:gd name="connsiteY7" fmla="*/ 2298027 h 2373614"/>
              <a:gd name="connsiteX8" fmla="*/ 200025 w 1734648"/>
              <a:gd name="connsiteY8" fmla="*/ 2301202 h 2373614"/>
              <a:gd name="connsiteX9" fmla="*/ 223838 w 1734648"/>
              <a:gd name="connsiteY9" fmla="*/ 2256752 h 2373614"/>
              <a:gd name="connsiteX10" fmla="*/ 246063 w 1734648"/>
              <a:gd name="connsiteY10" fmla="*/ 2313902 h 2373614"/>
              <a:gd name="connsiteX11" fmla="*/ 290513 w 1734648"/>
              <a:gd name="connsiteY11" fmla="*/ 2215477 h 2373614"/>
              <a:gd name="connsiteX12" fmla="*/ 330200 w 1734648"/>
              <a:gd name="connsiteY12" fmla="*/ 2369465 h 2373614"/>
              <a:gd name="connsiteX13" fmla="*/ 360363 w 1734648"/>
              <a:gd name="connsiteY13" fmla="*/ 2328190 h 2373614"/>
              <a:gd name="connsiteX14" fmla="*/ 374650 w 1734648"/>
              <a:gd name="connsiteY14" fmla="*/ 2312315 h 2373614"/>
              <a:gd name="connsiteX15" fmla="*/ 377825 w 1734648"/>
              <a:gd name="connsiteY15" fmla="*/ 2083715 h 2373614"/>
              <a:gd name="connsiteX16" fmla="*/ 400050 w 1734648"/>
              <a:gd name="connsiteY16" fmla="*/ 2144040 h 2373614"/>
              <a:gd name="connsiteX17" fmla="*/ 455613 w 1734648"/>
              <a:gd name="connsiteY17" fmla="*/ 1728115 h 2373614"/>
              <a:gd name="connsiteX18" fmla="*/ 476250 w 1734648"/>
              <a:gd name="connsiteY18" fmla="*/ 1785265 h 2373614"/>
              <a:gd name="connsiteX19" fmla="*/ 501650 w 1734648"/>
              <a:gd name="connsiteY19" fmla="*/ 2044027 h 2373614"/>
              <a:gd name="connsiteX20" fmla="*/ 527050 w 1734648"/>
              <a:gd name="connsiteY20" fmla="*/ 2090065 h 2373614"/>
              <a:gd name="connsiteX21" fmla="*/ 538163 w 1734648"/>
              <a:gd name="connsiteY21" fmla="*/ 2056727 h 2373614"/>
              <a:gd name="connsiteX22" fmla="*/ 547688 w 1734648"/>
              <a:gd name="connsiteY22" fmla="*/ 1993227 h 2373614"/>
              <a:gd name="connsiteX23" fmla="*/ 574675 w 1734648"/>
              <a:gd name="connsiteY23" fmla="*/ 1996402 h 2373614"/>
              <a:gd name="connsiteX24" fmla="*/ 593725 w 1734648"/>
              <a:gd name="connsiteY24" fmla="*/ 1878927 h 2373614"/>
              <a:gd name="connsiteX25" fmla="*/ 590550 w 1734648"/>
              <a:gd name="connsiteY25" fmla="*/ 1550315 h 2373614"/>
              <a:gd name="connsiteX26" fmla="*/ 625475 w 1734648"/>
              <a:gd name="connsiteY26" fmla="*/ 1039140 h 2373614"/>
              <a:gd name="connsiteX27" fmla="*/ 652462 w 1734648"/>
              <a:gd name="connsiteY27" fmla="*/ 1045490 h 2373614"/>
              <a:gd name="connsiteX28" fmla="*/ 661987 w 1734648"/>
              <a:gd name="connsiteY28" fmla="*/ 893090 h 2373614"/>
              <a:gd name="connsiteX29" fmla="*/ 681036 w 1734648"/>
              <a:gd name="connsiteY29" fmla="*/ 1223290 h 2373614"/>
              <a:gd name="connsiteX30" fmla="*/ 681036 w 1734648"/>
              <a:gd name="connsiteY30" fmla="*/ 1223290 h 2373614"/>
              <a:gd name="connsiteX31" fmla="*/ 719135 w 1734648"/>
              <a:gd name="connsiteY31" fmla="*/ 923252 h 2373614"/>
              <a:gd name="connsiteX32" fmla="*/ 731835 w 1734648"/>
              <a:gd name="connsiteY32" fmla="*/ 1267740 h 2373614"/>
              <a:gd name="connsiteX33" fmla="*/ 784223 w 1734648"/>
              <a:gd name="connsiteY33" fmla="*/ 1247103 h 2373614"/>
              <a:gd name="connsiteX34" fmla="*/ 806448 w 1734648"/>
              <a:gd name="connsiteY34" fmla="*/ 1690015 h 2373614"/>
              <a:gd name="connsiteX35" fmla="*/ 835021 w 1734648"/>
              <a:gd name="connsiteY35" fmla="*/ 1678902 h 2373614"/>
              <a:gd name="connsiteX36" fmla="*/ 836609 w 1734648"/>
              <a:gd name="connsiteY36" fmla="*/ 1869402 h 2373614"/>
              <a:gd name="connsiteX37" fmla="*/ 862008 w 1734648"/>
              <a:gd name="connsiteY37" fmla="*/ 1850352 h 2373614"/>
              <a:gd name="connsiteX38" fmla="*/ 865183 w 1734648"/>
              <a:gd name="connsiteY38" fmla="*/ 1907502 h 2373614"/>
              <a:gd name="connsiteX39" fmla="*/ 892169 w 1734648"/>
              <a:gd name="connsiteY39" fmla="*/ 1702715 h 2373614"/>
              <a:gd name="connsiteX40" fmla="*/ 912807 w 1734648"/>
              <a:gd name="connsiteY40" fmla="*/ 1669377 h 2373614"/>
              <a:gd name="connsiteX41" fmla="*/ 912807 w 1734648"/>
              <a:gd name="connsiteY41" fmla="*/ 1624927 h 2373614"/>
              <a:gd name="connsiteX42" fmla="*/ 949318 w 1734648"/>
              <a:gd name="connsiteY42" fmla="*/ 1601115 h 2373614"/>
              <a:gd name="connsiteX43" fmla="*/ 941380 w 1734648"/>
              <a:gd name="connsiteY43" fmla="*/ 1526502 h 2373614"/>
              <a:gd name="connsiteX44" fmla="*/ 1019169 w 1734648"/>
              <a:gd name="connsiteY44" fmla="*/ 104102 h 2373614"/>
              <a:gd name="connsiteX45" fmla="*/ 1031869 w 1734648"/>
              <a:gd name="connsiteY45" fmla="*/ 277669 h 2373614"/>
              <a:gd name="connsiteX46" fmla="*/ 1053036 w 1734648"/>
              <a:gd name="connsiteY46" fmla="*/ 2502 h 2373614"/>
              <a:gd name="connsiteX47" fmla="*/ 1074202 w 1734648"/>
              <a:gd name="connsiteY47" fmla="*/ 574002 h 2373614"/>
              <a:gd name="connsiteX48" fmla="*/ 1103833 w 1734648"/>
              <a:gd name="connsiteY48" fmla="*/ 78702 h 2373614"/>
              <a:gd name="connsiteX49" fmla="*/ 1137701 w 1734648"/>
              <a:gd name="connsiteY49" fmla="*/ 146435 h 2373614"/>
              <a:gd name="connsiteX50" fmla="*/ 1167333 w 1734648"/>
              <a:gd name="connsiteY50" fmla="*/ 451236 h 2373614"/>
              <a:gd name="connsiteX51" fmla="*/ 1188500 w 1734648"/>
              <a:gd name="connsiteY51" fmla="*/ 336935 h 2373614"/>
              <a:gd name="connsiteX52" fmla="*/ 1218132 w 1734648"/>
              <a:gd name="connsiteY52" fmla="*/ 557068 h 2373614"/>
              <a:gd name="connsiteX53" fmla="*/ 1264699 w 1734648"/>
              <a:gd name="connsiteY53" fmla="*/ 544368 h 2373614"/>
              <a:gd name="connsiteX54" fmla="*/ 1273165 w 1734648"/>
              <a:gd name="connsiteY54" fmla="*/ 692535 h 2373614"/>
              <a:gd name="connsiteX55" fmla="*/ 1302799 w 1734648"/>
              <a:gd name="connsiteY55" fmla="*/ 624802 h 2373614"/>
              <a:gd name="connsiteX56" fmla="*/ 1294330 w 1734648"/>
              <a:gd name="connsiteY56" fmla="*/ 895735 h 2373614"/>
              <a:gd name="connsiteX57" fmla="*/ 1294331 w 1734648"/>
              <a:gd name="connsiteY57" fmla="*/ 883035 h 2373614"/>
              <a:gd name="connsiteX58" fmla="*/ 1362063 w 1734648"/>
              <a:gd name="connsiteY58" fmla="*/ 1374102 h 2373614"/>
              <a:gd name="connsiteX59" fmla="*/ 1383231 w 1734648"/>
              <a:gd name="connsiteY59" fmla="*/ 1259802 h 2373614"/>
              <a:gd name="connsiteX60" fmla="*/ 1425565 w 1734648"/>
              <a:gd name="connsiteY60" fmla="*/ 1590002 h 2373614"/>
              <a:gd name="connsiteX61" fmla="*/ 1438264 w 1734648"/>
              <a:gd name="connsiteY61" fmla="*/ 1450302 h 2373614"/>
              <a:gd name="connsiteX62" fmla="*/ 1476363 w 1734648"/>
              <a:gd name="connsiteY62" fmla="*/ 1657736 h 2373614"/>
              <a:gd name="connsiteX63" fmla="*/ 1518696 w 1734648"/>
              <a:gd name="connsiteY63" fmla="*/ 1467235 h 2373614"/>
              <a:gd name="connsiteX64" fmla="*/ 1573729 w 1734648"/>
              <a:gd name="connsiteY64" fmla="*/ 1606935 h 2373614"/>
              <a:gd name="connsiteX65" fmla="*/ 1607596 w 1734648"/>
              <a:gd name="connsiteY65" fmla="*/ 1043902 h 2373614"/>
              <a:gd name="connsiteX66" fmla="*/ 1641461 w 1734648"/>
              <a:gd name="connsiteY66" fmla="*/ 1132802 h 2373614"/>
              <a:gd name="connsiteX67" fmla="*/ 1658393 w 1734648"/>
              <a:gd name="connsiteY67" fmla="*/ 891502 h 2373614"/>
              <a:gd name="connsiteX68" fmla="*/ 1692260 w 1734648"/>
              <a:gd name="connsiteY68" fmla="*/ 976169 h 2373614"/>
              <a:gd name="connsiteX69" fmla="*/ 1696492 w 1734648"/>
              <a:gd name="connsiteY69" fmla="*/ 582468 h 2373614"/>
              <a:gd name="connsiteX70" fmla="*/ 1734593 w 1734648"/>
              <a:gd name="connsiteY70" fmla="*/ 785669 h 2373614"/>
              <a:gd name="connsiteX0" fmla="*/ 0 w 1734629"/>
              <a:gd name="connsiteY0" fmla="*/ 2144040 h 2373614"/>
              <a:gd name="connsiteX1" fmla="*/ 46038 w 1734629"/>
              <a:gd name="connsiteY1" fmla="*/ 2177377 h 2373614"/>
              <a:gd name="connsiteX2" fmla="*/ 65088 w 1734629"/>
              <a:gd name="connsiteY2" fmla="*/ 2202777 h 2373614"/>
              <a:gd name="connsiteX3" fmla="*/ 80963 w 1734629"/>
              <a:gd name="connsiteY3" fmla="*/ 2212302 h 2373614"/>
              <a:gd name="connsiteX4" fmla="*/ 88900 w 1734629"/>
              <a:gd name="connsiteY4" fmla="*/ 2207540 h 2373614"/>
              <a:gd name="connsiteX5" fmla="*/ 117475 w 1734629"/>
              <a:gd name="connsiteY5" fmla="*/ 2232940 h 2373614"/>
              <a:gd name="connsiteX6" fmla="*/ 146050 w 1734629"/>
              <a:gd name="connsiteY6" fmla="*/ 2213890 h 2373614"/>
              <a:gd name="connsiteX7" fmla="*/ 180975 w 1734629"/>
              <a:gd name="connsiteY7" fmla="*/ 2298027 h 2373614"/>
              <a:gd name="connsiteX8" fmla="*/ 200025 w 1734629"/>
              <a:gd name="connsiteY8" fmla="*/ 2301202 h 2373614"/>
              <a:gd name="connsiteX9" fmla="*/ 223838 w 1734629"/>
              <a:gd name="connsiteY9" fmla="*/ 2256752 h 2373614"/>
              <a:gd name="connsiteX10" fmla="*/ 246063 w 1734629"/>
              <a:gd name="connsiteY10" fmla="*/ 2313902 h 2373614"/>
              <a:gd name="connsiteX11" fmla="*/ 290513 w 1734629"/>
              <a:gd name="connsiteY11" fmla="*/ 2215477 h 2373614"/>
              <a:gd name="connsiteX12" fmla="*/ 330200 w 1734629"/>
              <a:gd name="connsiteY12" fmla="*/ 2369465 h 2373614"/>
              <a:gd name="connsiteX13" fmla="*/ 360363 w 1734629"/>
              <a:gd name="connsiteY13" fmla="*/ 2328190 h 2373614"/>
              <a:gd name="connsiteX14" fmla="*/ 374650 w 1734629"/>
              <a:gd name="connsiteY14" fmla="*/ 2312315 h 2373614"/>
              <a:gd name="connsiteX15" fmla="*/ 377825 w 1734629"/>
              <a:gd name="connsiteY15" fmla="*/ 2083715 h 2373614"/>
              <a:gd name="connsiteX16" fmla="*/ 400050 w 1734629"/>
              <a:gd name="connsiteY16" fmla="*/ 2144040 h 2373614"/>
              <a:gd name="connsiteX17" fmla="*/ 455613 w 1734629"/>
              <a:gd name="connsiteY17" fmla="*/ 1728115 h 2373614"/>
              <a:gd name="connsiteX18" fmla="*/ 476250 w 1734629"/>
              <a:gd name="connsiteY18" fmla="*/ 1785265 h 2373614"/>
              <a:gd name="connsiteX19" fmla="*/ 501650 w 1734629"/>
              <a:gd name="connsiteY19" fmla="*/ 2044027 h 2373614"/>
              <a:gd name="connsiteX20" fmla="*/ 527050 w 1734629"/>
              <a:gd name="connsiteY20" fmla="*/ 2090065 h 2373614"/>
              <a:gd name="connsiteX21" fmla="*/ 538163 w 1734629"/>
              <a:gd name="connsiteY21" fmla="*/ 2056727 h 2373614"/>
              <a:gd name="connsiteX22" fmla="*/ 547688 w 1734629"/>
              <a:gd name="connsiteY22" fmla="*/ 1993227 h 2373614"/>
              <a:gd name="connsiteX23" fmla="*/ 574675 w 1734629"/>
              <a:gd name="connsiteY23" fmla="*/ 1996402 h 2373614"/>
              <a:gd name="connsiteX24" fmla="*/ 593725 w 1734629"/>
              <a:gd name="connsiteY24" fmla="*/ 1878927 h 2373614"/>
              <a:gd name="connsiteX25" fmla="*/ 590550 w 1734629"/>
              <a:gd name="connsiteY25" fmla="*/ 1550315 h 2373614"/>
              <a:gd name="connsiteX26" fmla="*/ 625475 w 1734629"/>
              <a:gd name="connsiteY26" fmla="*/ 1039140 h 2373614"/>
              <a:gd name="connsiteX27" fmla="*/ 652462 w 1734629"/>
              <a:gd name="connsiteY27" fmla="*/ 1045490 h 2373614"/>
              <a:gd name="connsiteX28" fmla="*/ 661987 w 1734629"/>
              <a:gd name="connsiteY28" fmla="*/ 893090 h 2373614"/>
              <a:gd name="connsiteX29" fmla="*/ 681036 w 1734629"/>
              <a:gd name="connsiteY29" fmla="*/ 1223290 h 2373614"/>
              <a:gd name="connsiteX30" fmla="*/ 681036 w 1734629"/>
              <a:gd name="connsiteY30" fmla="*/ 1223290 h 2373614"/>
              <a:gd name="connsiteX31" fmla="*/ 719135 w 1734629"/>
              <a:gd name="connsiteY31" fmla="*/ 923252 h 2373614"/>
              <a:gd name="connsiteX32" fmla="*/ 731835 w 1734629"/>
              <a:gd name="connsiteY32" fmla="*/ 1267740 h 2373614"/>
              <a:gd name="connsiteX33" fmla="*/ 784223 w 1734629"/>
              <a:gd name="connsiteY33" fmla="*/ 1247103 h 2373614"/>
              <a:gd name="connsiteX34" fmla="*/ 806448 w 1734629"/>
              <a:gd name="connsiteY34" fmla="*/ 1690015 h 2373614"/>
              <a:gd name="connsiteX35" fmla="*/ 835021 w 1734629"/>
              <a:gd name="connsiteY35" fmla="*/ 1678902 h 2373614"/>
              <a:gd name="connsiteX36" fmla="*/ 836609 w 1734629"/>
              <a:gd name="connsiteY36" fmla="*/ 1869402 h 2373614"/>
              <a:gd name="connsiteX37" fmla="*/ 862008 w 1734629"/>
              <a:gd name="connsiteY37" fmla="*/ 1850352 h 2373614"/>
              <a:gd name="connsiteX38" fmla="*/ 865183 w 1734629"/>
              <a:gd name="connsiteY38" fmla="*/ 1907502 h 2373614"/>
              <a:gd name="connsiteX39" fmla="*/ 892169 w 1734629"/>
              <a:gd name="connsiteY39" fmla="*/ 1702715 h 2373614"/>
              <a:gd name="connsiteX40" fmla="*/ 912807 w 1734629"/>
              <a:gd name="connsiteY40" fmla="*/ 1669377 h 2373614"/>
              <a:gd name="connsiteX41" fmla="*/ 912807 w 1734629"/>
              <a:gd name="connsiteY41" fmla="*/ 1624927 h 2373614"/>
              <a:gd name="connsiteX42" fmla="*/ 949318 w 1734629"/>
              <a:gd name="connsiteY42" fmla="*/ 1601115 h 2373614"/>
              <a:gd name="connsiteX43" fmla="*/ 941380 w 1734629"/>
              <a:gd name="connsiteY43" fmla="*/ 1526502 h 2373614"/>
              <a:gd name="connsiteX44" fmla="*/ 1019169 w 1734629"/>
              <a:gd name="connsiteY44" fmla="*/ 104102 h 2373614"/>
              <a:gd name="connsiteX45" fmla="*/ 1031869 w 1734629"/>
              <a:gd name="connsiteY45" fmla="*/ 277669 h 2373614"/>
              <a:gd name="connsiteX46" fmla="*/ 1053036 w 1734629"/>
              <a:gd name="connsiteY46" fmla="*/ 2502 h 2373614"/>
              <a:gd name="connsiteX47" fmla="*/ 1074202 w 1734629"/>
              <a:gd name="connsiteY47" fmla="*/ 574002 h 2373614"/>
              <a:gd name="connsiteX48" fmla="*/ 1103833 w 1734629"/>
              <a:gd name="connsiteY48" fmla="*/ 78702 h 2373614"/>
              <a:gd name="connsiteX49" fmla="*/ 1137701 w 1734629"/>
              <a:gd name="connsiteY49" fmla="*/ 146435 h 2373614"/>
              <a:gd name="connsiteX50" fmla="*/ 1167333 w 1734629"/>
              <a:gd name="connsiteY50" fmla="*/ 451236 h 2373614"/>
              <a:gd name="connsiteX51" fmla="*/ 1188500 w 1734629"/>
              <a:gd name="connsiteY51" fmla="*/ 336935 h 2373614"/>
              <a:gd name="connsiteX52" fmla="*/ 1218132 w 1734629"/>
              <a:gd name="connsiteY52" fmla="*/ 557068 h 2373614"/>
              <a:gd name="connsiteX53" fmla="*/ 1264699 w 1734629"/>
              <a:gd name="connsiteY53" fmla="*/ 544368 h 2373614"/>
              <a:gd name="connsiteX54" fmla="*/ 1273165 w 1734629"/>
              <a:gd name="connsiteY54" fmla="*/ 692535 h 2373614"/>
              <a:gd name="connsiteX55" fmla="*/ 1302799 w 1734629"/>
              <a:gd name="connsiteY55" fmla="*/ 624802 h 2373614"/>
              <a:gd name="connsiteX56" fmla="*/ 1294330 w 1734629"/>
              <a:gd name="connsiteY56" fmla="*/ 895735 h 2373614"/>
              <a:gd name="connsiteX57" fmla="*/ 1294331 w 1734629"/>
              <a:gd name="connsiteY57" fmla="*/ 883035 h 2373614"/>
              <a:gd name="connsiteX58" fmla="*/ 1362063 w 1734629"/>
              <a:gd name="connsiteY58" fmla="*/ 1374102 h 2373614"/>
              <a:gd name="connsiteX59" fmla="*/ 1383231 w 1734629"/>
              <a:gd name="connsiteY59" fmla="*/ 1259802 h 2373614"/>
              <a:gd name="connsiteX60" fmla="*/ 1425565 w 1734629"/>
              <a:gd name="connsiteY60" fmla="*/ 1590002 h 2373614"/>
              <a:gd name="connsiteX61" fmla="*/ 1438264 w 1734629"/>
              <a:gd name="connsiteY61" fmla="*/ 1450302 h 2373614"/>
              <a:gd name="connsiteX62" fmla="*/ 1476363 w 1734629"/>
              <a:gd name="connsiteY62" fmla="*/ 1657736 h 2373614"/>
              <a:gd name="connsiteX63" fmla="*/ 1518696 w 1734629"/>
              <a:gd name="connsiteY63" fmla="*/ 1467235 h 2373614"/>
              <a:gd name="connsiteX64" fmla="*/ 1573729 w 1734629"/>
              <a:gd name="connsiteY64" fmla="*/ 1606935 h 2373614"/>
              <a:gd name="connsiteX65" fmla="*/ 1607596 w 1734629"/>
              <a:gd name="connsiteY65" fmla="*/ 1043902 h 2373614"/>
              <a:gd name="connsiteX66" fmla="*/ 1641461 w 1734629"/>
              <a:gd name="connsiteY66" fmla="*/ 1132802 h 2373614"/>
              <a:gd name="connsiteX67" fmla="*/ 1658393 w 1734629"/>
              <a:gd name="connsiteY67" fmla="*/ 891502 h 2373614"/>
              <a:gd name="connsiteX68" fmla="*/ 1692260 w 1734629"/>
              <a:gd name="connsiteY68" fmla="*/ 976169 h 2373614"/>
              <a:gd name="connsiteX69" fmla="*/ 1696492 w 1734629"/>
              <a:gd name="connsiteY69" fmla="*/ 582468 h 2373614"/>
              <a:gd name="connsiteX70" fmla="*/ 1730359 w 1734629"/>
              <a:gd name="connsiteY70" fmla="*/ 764502 h 2373614"/>
              <a:gd name="connsiteX71" fmla="*/ 1734593 w 1734629"/>
              <a:gd name="connsiteY71" fmla="*/ 785669 h 2373614"/>
              <a:gd name="connsiteX0" fmla="*/ 0 w 1743060"/>
              <a:gd name="connsiteY0" fmla="*/ 2144040 h 2373614"/>
              <a:gd name="connsiteX1" fmla="*/ 46038 w 1743060"/>
              <a:gd name="connsiteY1" fmla="*/ 2177377 h 2373614"/>
              <a:gd name="connsiteX2" fmla="*/ 65088 w 1743060"/>
              <a:gd name="connsiteY2" fmla="*/ 2202777 h 2373614"/>
              <a:gd name="connsiteX3" fmla="*/ 80963 w 1743060"/>
              <a:gd name="connsiteY3" fmla="*/ 2212302 h 2373614"/>
              <a:gd name="connsiteX4" fmla="*/ 88900 w 1743060"/>
              <a:gd name="connsiteY4" fmla="*/ 2207540 h 2373614"/>
              <a:gd name="connsiteX5" fmla="*/ 117475 w 1743060"/>
              <a:gd name="connsiteY5" fmla="*/ 2232940 h 2373614"/>
              <a:gd name="connsiteX6" fmla="*/ 146050 w 1743060"/>
              <a:gd name="connsiteY6" fmla="*/ 2213890 h 2373614"/>
              <a:gd name="connsiteX7" fmla="*/ 180975 w 1743060"/>
              <a:gd name="connsiteY7" fmla="*/ 2298027 h 2373614"/>
              <a:gd name="connsiteX8" fmla="*/ 200025 w 1743060"/>
              <a:gd name="connsiteY8" fmla="*/ 2301202 h 2373614"/>
              <a:gd name="connsiteX9" fmla="*/ 223838 w 1743060"/>
              <a:gd name="connsiteY9" fmla="*/ 2256752 h 2373614"/>
              <a:gd name="connsiteX10" fmla="*/ 246063 w 1743060"/>
              <a:gd name="connsiteY10" fmla="*/ 2313902 h 2373614"/>
              <a:gd name="connsiteX11" fmla="*/ 290513 w 1743060"/>
              <a:gd name="connsiteY11" fmla="*/ 2215477 h 2373614"/>
              <a:gd name="connsiteX12" fmla="*/ 330200 w 1743060"/>
              <a:gd name="connsiteY12" fmla="*/ 2369465 h 2373614"/>
              <a:gd name="connsiteX13" fmla="*/ 360363 w 1743060"/>
              <a:gd name="connsiteY13" fmla="*/ 2328190 h 2373614"/>
              <a:gd name="connsiteX14" fmla="*/ 374650 w 1743060"/>
              <a:gd name="connsiteY14" fmla="*/ 2312315 h 2373614"/>
              <a:gd name="connsiteX15" fmla="*/ 377825 w 1743060"/>
              <a:gd name="connsiteY15" fmla="*/ 2083715 h 2373614"/>
              <a:gd name="connsiteX16" fmla="*/ 400050 w 1743060"/>
              <a:gd name="connsiteY16" fmla="*/ 2144040 h 2373614"/>
              <a:gd name="connsiteX17" fmla="*/ 455613 w 1743060"/>
              <a:gd name="connsiteY17" fmla="*/ 1728115 h 2373614"/>
              <a:gd name="connsiteX18" fmla="*/ 476250 w 1743060"/>
              <a:gd name="connsiteY18" fmla="*/ 1785265 h 2373614"/>
              <a:gd name="connsiteX19" fmla="*/ 501650 w 1743060"/>
              <a:gd name="connsiteY19" fmla="*/ 2044027 h 2373614"/>
              <a:gd name="connsiteX20" fmla="*/ 527050 w 1743060"/>
              <a:gd name="connsiteY20" fmla="*/ 2090065 h 2373614"/>
              <a:gd name="connsiteX21" fmla="*/ 538163 w 1743060"/>
              <a:gd name="connsiteY21" fmla="*/ 2056727 h 2373614"/>
              <a:gd name="connsiteX22" fmla="*/ 547688 w 1743060"/>
              <a:gd name="connsiteY22" fmla="*/ 1993227 h 2373614"/>
              <a:gd name="connsiteX23" fmla="*/ 574675 w 1743060"/>
              <a:gd name="connsiteY23" fmla="*/ 1996402 h 2373614"/>
              <a:gd name="connsiteX24" fmla="*/ 593725 w 1743060"/>
              <a:gd name="connsiteY24" fmla="*/ 1878927 h 2373614"/>
              <a:gd name="connsiteX25" fmla="*/ 590550 w 1743060"/>
              <a:gd name="connsiteY25" fmla="*/ 1550315 h 2373614"/>
              <a:gd name="connsiteX26" fmla="*/ 625475 w 1743060"/>
              <a:gd name="connsiteY26" fmla="*/ 1039140 h 2373614"/>
              <a:gd name="connsiteX27" fmla="*/ 652462 w 1743060"/>
              <a:gd name="connsiteY27" fmla="*/ 1045490 h 2373614"/>
              <a:gd name="connsiteX28" fmla="*/ 661987 w 1743060"/>
              <a:gd name="connsiteY28" fmla="*/ 893090 h 2373614"/>
              <a:gd name="connsiteX29" fmla="*/ 681036 w 1743060"/>
              <a:gd name="connsiteY29" fmla="*/ 1223290 h 2373614"/>
              <a:gd name="connsiteX30" fmla="*/ 681036 w 1743060"/>
              <a:gd name="connsiteY30" fmla="*/ 1223290 h 2373614"/>
              <a:gd name="connsiteX31" fmla="*/ 719135 w 1743060"/>
              <a:gd name="connsiteY31" fmla="*/ 923252 h 2373614"/>
              <a:gd name="connsiteX32" fmla="*/ 731835 w 1743060"/>
              <a:gd name="connsiteY32" fmla="*/ 1267740 h 2373614"/>
              <a:gd name="connsiteX33" fmla="*/ 784223 w 1743060"/>
              <a:gd name="connsiteY33" fmla="*/ 1247103 h 2373614"/>
              <a:gd name="connsiteX34" fmla="*/ 806448 w 1743060"/>
              <a:gd name="connsiteY34" fmla="*/ 1690015 h 2373614"/>
              <a:gd name="connsiteX35" fmla="*/ 835021 w 1743060"/>
              <a:gd name="connsiteY35" fmla="*/ 1678902 h 2373614"/>
              <a:gd name="connsiteX36" fmla="*/ 836609 w 1743060"/>
              <a:gd name="connsiteY36" fmla="*/ 1869402 h 2373614"/>
              <a:gd name="connsiteX37" fmla="*/ 862008 w 1743060"/>
              <a:gd name="connsiteY37" fmla="*/ 1850352 h 2373614"/>
              <a:gd name="connsiteX38" fmla="*/ 865183 w 1743060"/>
              <a:gd name="connsiteY38" fmla="*/ 1907502 h 2373614"/>
              <a:gd name="connsiteX39" fmla="*/ 892169 w 1743060"/>
              <a:gd name="connsiteY39" fmla="*/ 1702715 h 2373614"/>
              <a:gd name="connsiteX40" fmla="*/ 912807 w 1743060"/>
              <a:gd name="connsiteY40" fmla="*/ 1669377 h 2373614"/>
              <a:gd name="connsiteX41" fmla="*/ 912807 w 1743060"/>
              <a:gd name="connsiteY41" fmla="*/ 1624927 h 2373614"/>
              <a:gd name="connsiteX42" fmla="*/ 949318 w 1743060"/>
              <a:gd name="connsiteY42" fmla="*/ 1601115 h 2373614"/>
              <a:gd name="connsiteX43" fmla="*/ 941380 w 1743060"/>
              <a:gd name="connsiteY43" fmla="*/ 1526502 h 2373614"/>
              <a:gd name="connsiteX44" fmla="*/ 1019169 w 1743060"/>
              <a:gd name="connsiteY44" fmla="*/ 104102 h 2373614"/>
              <a:gd name="connsiteX45" fmla="*/ 1031869 w 1743060"/>
              <a:gd name="connsiteY45" fmla="*/ 277669 h 2373614"/>
              <a:gd name="connsiteX46" fmla="*/ 1053036 w 1743060"/>
              <a:gd name="connsiteY46" fmla="*/ 2502 h 2373614"/>
              <a:gd name="connsiteX47" fmla="*/ 1074202 w 1743060"/>
              <a:gd name="connsiteY47" fmla="*/ 574002 h 2373614"/>
              <a:gd name="connsiteX48" fmla="*/ 1103833 w 1743060"/>
              <a:gd name="connsiteY48" fmla="*/ 78702 h 2373614"/>
              <a:gd name="connsiteX49" fmla="*/ 1137701 w 1743060"/>
              <a:gd name="connsiteY49" fmla="*/ 146435 h 2373614"/>
              <a:gd name="connsiteX50" fmla="*/ 1167333 w 1743060"/>
              <a:gd name="connsiteY50" fmla="*/ 451236 h 2373614"/>
              <a:gd name="connsiteX51" fmla="*/ 1188500 w 1743060"/>
              <a:gd name="connsiteY51" fmla="*/ 336935 h 2373614"/>
              <a:gd name="connsiteX52" fmla="*/ 1218132 w 1743060"/>
              <a:gd name="connsiteY52" fmla="*/ 557068 h 2373614"/>
              <a:gd name="connsiteX53" fmla="*/ 1264699 w 1743060"/>
              <a:gd name="connsiteY53" fmla="*/ 544368 h 2373614"/>
              <a:gd name="connsiteX54" fmla="*/ 1273165 w 1743060"/>
              <a:gd name="connsiteY54" fmla="*/ 692535 h 2373614"/>
              <a:gd name="connsiteX55" fmla="*/ 1302799 w 1743060"/>
              <a:gd name="connsiteY55" fmla="*/ 624802 h 2373614"/>
              <a:gd name="connsiteX56" fmla="*/ 1294330 w 1743060"/>
              <a:gd name="connsiteY56" fmla="*/ 895735 h 2373614"/>
              <a:gd name="connsiteX57" fmla="*/ 1294331 w 1743060"/>
              <a:gd name="connsiteY57" fmla="*/ 883035 h 2373614"/>
              <a:gd name="connsiteX58" fmla="*/ 1362063 w 1743060"/>
              <a:gd name="connsiteY58" fmla="*/ 1374102 h 2373614"/>
              <a:gd name="connsiteX59" fmla="*/ 1383231 w 1743060"/>
              <a:gd name="connsiteY59" fmla="*/ 1259802 h 2373614"/>
              <a:gd name="connsiteX60" fmla="*/ 1425565 w 1743060"/>
              <a:gd name="connsiteY60" fmla="*/ 1590002 h 2373614"/>
              <a:gd name="connsiteX61" fmla="*/ 1438264 w 1743060"/>
              <a:gd name="connsiteY61" fmla="*/ 1450302 h 2373614"/>
              <a:gd name="connsiteX62" fmla="*/ 1476363 w 1743060"/>
              <a:gd name="connsiteY62" fmla="*/ 1657736 h 2373614"/>
              <a:gd name="connsiteX63" fmla="*/ 1518696 w 1743060"/>
              <a:gd name="connsiteY63" fmla="*/ 1467235 h 2373614"/>
              <a:gd name="connsiteX64" fmla="*/ 1573729 w 1743060"/>
              <a:gd name="connsiteY64" fmla="*/ 1606935 h 2373614"/>
              <a:gd name="connsiteX65" fmla="*/ 1607596 w 1743060"/>
              <a:gd name="connsiteY65" fmla="*/ 1043902 h 2373614"/>
              <a:gd name="connsiteX66" fmla="*/ 1641461 w 1743060"/>
              <a:gd name="connsiteY66" fmla="*/ 1132802 h 2373614"/>
              <a:gd name="connsiteX67" fmla="*/ 1658393 w 1743060"/>
              <a:gd name="connsiteY67" fmla="*/ 891502 h 2373614"/>
              <a:gd name="connsiteX68" fmla="*/ 1692260 w 1743060"/>
              <a:gd name="connsiteY68" fmla="*/ 976169 h 2373614"/>
              <a:gd name="connsiteX69" fmla="*/ 1696492 w 1743060"/>
              <a:gd name="connsiteY69" fmla="*/ 582468 h 2373614"/>
              <a:gd name="connsiteX70" fmla="*/ 1730359 w 1743060"/>
              <a:gd name="connsiteY70" fmla="*/ 764502 h 2373614"/>
              <a:gd name="connsiteX71" fmla="*/ 1743060 w 1743060"/>
              <a:gd name="connsiteY71" fmla="*/ 218403 h 2373614"/>
              <a:gd name="connsiteX0" fmla="*/ 0 w 1744000"/>
              <a:gd name="connsiteY0" fmla="*/ 2144040 h 2373614"/>
              <a:gd name="connsiteX1" fmla="*/ 46038 w 1744000"/>
              <a:gd name="connsiteY1" fmla="*/ 2177377 h 2373614"/>
              <a:gd name="connsiteX2" fmla="*/ 65088 w 1744000"/>
              <a:gd name="connsiteY2" fmla="*/ 2202777 h 2373614"/>
              <a:gd name="connsiteX3" fmla="*/ 80963 w 1744000"/>
              <a:gd name="connsiteY3" fmla="*/ 2212302 h 2373614"/>
              <a:gd name="connsiteX4" fmla="*/ 88900 w 1744000"/>
              <a:gd name="connsiteY4" fmla="*/ 2207540 h 2373614"/>
              <a:gd name="connsiteX5" fmla="*/ 117475 w 1744000"/>
              <a:gd name="connsiteY5" fmla="*/ 2232940 h 2373614"/>
              <a:gd name="connsiteX6" fmla="*/ 146050 w 1744000"/>
              <a:gd name="connsiteY6" fmla="*/ 2213890 h 2373614"/>
              <a:gd name="connsiteX7" fmla="*/ 180975 w 1744000"/>
              <a:gd name="connsiteY7" fmla="*/ 2298027 h 2373614"/>
              <a:gd name="connsiteX8" fmla="*/ 200025 w 1744000"/>
              <a:gd name="connsiteY8" fmla="*/ 2301202 h 2373614"/>
              <a:gd name="connsiteX9" fmla="*/ 223838 w 1744000"/>
              <a:gd name="connsiteY9" fmla="*/ 2256752 h 2373614"/>
              <a:gd name="connsiteX10" fmla="*/ 246063 w 1744000"/>
              <a:gd name="connsiteY10" fmla="*/ 2313902 h 2373614"/>
              <a:gd name="connsiteX11" fmla="*/ 290513 w 1744000"/>
              <a:gd name="connsiteY11" fmla="*/ 2215477 h 2373614"/>
              <a:gd name="connsiteX12" fmla="*/ 330200 w 1744000"/>
              <a:gd name="connsiteY12" fmla="*/ 2369465 h 2373614"/>
              <a:gd name="connsiteX13" fmla="*/ 360363 w 1744000"/>
              <a:gd name="connsiteY13" fmla="*/ 2328190 h 2373614"/>
              <a:gd name="connsiteX14" fmla="*/ 374650 w 1744000"/>
              <a:gd name="connsiteY14" fmla="*/ 2312315 h 2373614"/>
              <a:gd name="connsiteX15" fmla="*/ 377825 w 1744000"/>
              <a:gd name="connsiteY15" fmla="*/ 2083715 h 2373614"/>
              <a:gd name="connsiteX16" fmla="*/ 400050 w 1744000"/>
              <a:gd name="connsiteY16" fmla="*/ 2144040 h 2373614"/>
              <a:gd name="connsiteX17" fmla="*/ 455613 w 1744000"/>
              <a:gd name="connsiteY17" fmla="*/ 1728115 h 2373614"/>
              <a:gd name="connsiteX18" fmla="*/ 476250 w 1744000"/>
              <a:gd name="connsiteY18" fmla="*/ 1785265 h 2373614"/>
              <a:gd name="connsiteX19" fmla="*/ 501650 w 1744000"/>
              <a:gd name="connsiteY19" fmla="*/ 2044027 h 2373614"/>
              <a:gd name="connsiteX20" fmla="*/ 527050 w 1744000"/>
              <a:gd name="connsiteY20" fmla="*/ 2090065 h 2373614"/>
              <a:gd name="connsiteX21" fmla="*/ 538163 w 1744000"/>
              <a:gd name="connsiteY21" fmla="*/ 2056727 h 2373614"/>
              <a:gd name="connsiteX22" fmla="*/ 547688 w 1744000"/>
              <a:gd name="connsiteY22" fmla="*/ 1993227 h 2373614"/>
              <a:gd name="connsiteX23" fmla="*/ 574675 w 1744000"/>
              <a:gd name="connsiteY23" fmla="*/ 1996402 h 2373614"/>
              <a:gd name="connsiteX24" fmla="*/ 593725 w 1744000"/>
              <a:gd name="connsiteY24" fmla="*/ 1878927 h 2373614"/>
              <a:gd name="connsiteX25" fmla="*/ 590550 w 1744000"/>
              <a:gd name="connsiteY25" fmla="*/ 1550315 h 2373614"/>
              <a:gd name="connsiteX26" fmla="*/ 625475 w 1744000"/>
              <a:gd name="connsiteY26" fmla="*/ 1039140 h 2373614"/>
              <a:gd name="connsiteX27" fmla="*/ 652462 w 1744000"/>
              <a:gd name="connsiteY27" fmla="*/ 1045490 h 2373614"/>
              <a:gd name="connsiteX28" fmla="*/ 661987 w 1744000"/>
              <a:gd name="connsiteY28" fmla="*/ 893090 h 2373614"/>
              <a:gd name="connsiteX29" fmla="*/ 681036 w 1744000"/>
              <a:gd name="connsiteY29" fmla="*/ 1223290 h 2373614"/>
              <a:gd name="connsiteX30" fmla="*/ 681036 w 1744000"/>
              <a:gd name="connsiteY30" fmla="*/ 1223290 h 2373614"/>
              <a:gd name="connsiteX31" fmla="*/ 719135 w 1744000"/>
              <a:gd name="connsiteY31" fmla="*/ 923252 h 2373614"/>
              <a:gd name="connsiteX32" fmla="*/ 731835 w 1744000"/>
              <a:gd name="connsiteY32" fmla="*/ 1267740 h 2373614"/>
              <a:gd name="connsiteX33" fmla="*/ 784223 w 1744000"/>
              <a:gd name="connsiteY33" fmla="*/ 1247103 h 2373614"/>
              <a:gd name="connsiteX34" fmla="*/ 806448 w 1744000"/>
              <a:gd name="connsiteY34" fmla="*/ 1690015 h 2373614"/>
              <a:gd name="connsiteX35" fmla="*/ 835021 w 1744000"/>
              <a:gd name="connsiteY35" fmla="*/ 1678902 h 2373614"/>
              <a:gd name="connsiteX36" fmla="*/ 836609 w 1744000"/>
              <a:gd name="connsiteY36" fmla="*/ 1869402 h 2373614"/>
              <a:gd name="connsiteX37" fmla="*/ 862008 w 1744000"/>
              <a:gd name="connsiteY37" fmla="*/ 1850352 h 2373614"/>
              <a:gd name="connsiteX38" fmla="*/ 865183 w 1744000"/>
              <a:gd name="connsiteY38" fmla="*/ 1907502 h 2373614"/>
              <a:gd name="connsiteX39" fmla="*/ 892169 w 1744000"/>
              <a:gd name="connsiteY39" fmla="*/ 1702715 h 2373614"/>
              <a:gd name="connsiteX40" fmla="*/ 912807 w 1744000"/>
              <a:gd name="connsiteY40" fmla="*/ 1669377 h 2373614"/>
              <a:gd name="connsiteX41" fmla="*/ 912807 w 1744000"/>
              <a:gd name="connsiteY41" fmla="*/ 1624927 h 2373614"/>
              <a:gd name="connsiteX42" fmla="*/ 949318 w 1744000"/>
              <a:gd name="connsiteY42" fmla="*/ 1601115 h 2373614"/>
              <a:gd name="connsiteX43" fmla="*/ 941380 w 1744000"/>
              <a:gd name="connsiteY43" fmla="*/ 1526502 h 2373614"/>
              <a:gd name="connsiteX44" fmla="*/ 1019169 w 1744000"/>
              <a:gd name="connsiteY44" fmla="*/ 104102 h 2373614"/>
              <a:gd name="connsiteX45" fmla="*/ 1031869 w 1744000"/>
              <a:gd name="connsiteY45" fmla="*/ 277669 h 2373614"/>
              <a:gd name="connsiteX46" fmla="*/ 1053036 w 1744000"/>
              <a:gd name="connsiteY46" fmla="*/ 2502 h 2373614"/>
              <a:gd name="connsiteX47" fmla="*/ 1074202 w 1744000"/>
              <a:gd name="connsiteY47" fmla="*/ 574002 h 2373614"/>
              <a:gd name="connsiteX48" fmla="*/ 1103833 w 1744000"/>
              <a:gd name="connsiteY48" fmla="*/ 78702 h 2373614"/>
              <a:gd name="connsiteX49" fmla="*/ 1137701 w 1744000"/>
              <a:gd name="connsiteY49" fmla="*/ 146435 h 2373614"/>
              <a:gd name="connsiteX50" fmla="*/ 1167333 w 1744000"/>
              <a:gd name="connsiteY50" fmla="*/ 451236 h 2373614"/>
              <a:gd name="connsiteX51" fmla="*/ 1188500 w 1744000"/>
              <a:gd name="connsiteY51" fmla="*/ 336935 h 2373614"/>
              <a:gd name="connsiteX52" fmla="*/ 1218132 w 1744000"/>
              <a:gd name="connsiteY52" fmla="*/ 557068 h 2373614"/>
              <a:gd name="connsiteX53" fmla="*/ 1264699 w 1744000"/>
              <a:gd name="connsiteY53" fmla="*/ 544368 h 2373614"/>
              <a:gd name="connsiteX54" fmla="*/ 1273165 w 1744000"/>
              <a:gd name="connsiteY54" fmla="*/ 692535 h 2373614"/>
              <a:gd name="connsiteX55" fmla="*/ 1302799 w 1744000"/>
              <a:gd name="connsiteY55" fmla="*/ 624802 h 2373614"/>
              <a:gd name="connsiteX56" fmla="*/ 1294330 w 1744000"/>
              <a:gd name="connsiteY56" fmla="*/ 895735 h 2373614"/>
              <a:gd name="connsiteX57" fmla="*/ 1294331 w 1744000"/>
              <a:gd name="connsiteY57" fmla="*/ 883035 h 2373614"/>
              <a:gd name="connsiteX58" fmla="*/ 1362063 w 1744000"/>
              <a:gd name="connsiteY58" fmla="*/ 1374102 h 2373614"/>
              <a:gd name="connsiteX59" fmla="*/ 1383231 w 1744000"/>
              <a:gd name="connsiteY59" fmla="*/ 1259802 h 2373614"/>
              <a:gd name="connsiteX60" fmla="*/ 1425565 w 1744000"/>
              <a:gd name="connsiteY60" fmla="*/ 1590002 h 2373614"/>
              <a:gd name="connsiteX61" fmla="*/ 1438264 w 1744000"/>
              <a:gd name="connsiteY61" fmla="*/ 1450302 h 2373614"/>
              <a:gd name="connsiteX62" fmla="*/ 1476363 w 1744000"/>
              <a:gd name="connsiteY62" fmla="*/ 1657736 h 2373614"/>
              <a:gd name="connsiteX63" fmla="*/ 1518696 w 1744000"/>
              <a:gd name="connsiteY63" fmla="*/ 1467235 h 2373614"/>
              <a:gd name="connsiteX64" fmla="*/ 1573729 w 1744000"/>
              <a:gd name="connsiteY64" fmla="*/ 1606935 h 2373614"/>
              <a:gd name="connsiteX65" fmla="*/ 1607596 w 1744000"/>
              <a:gd name="connsiteY65" fmla="*/ 1043902 h 2373614"/>
              <a:gd name="connsiteX66" fmla="*/ 1641461 w 1744000"/>
              <a:gd name="connsiteY66" fmla="*/ 1132802 h 2373614"/>
              <a:gd name="connsiteX67" fmla="*/ 1658393 w 1744000"/>
              <a:gd name="connsiteY67" fmla="*/ 891502 h 2373614"/>
              <a:gd name="connsiteX68" fmla="*/ 1692260 w 1744000"/>
              <a:gd name="connsiteY68" fmla="*/ 976169 h 2373614"/>
              <a:gd name="connsiteX69" fmla="*/ 1696492 w 1744000"/>
              <a:gd name="connsiteY69" fmla="*/ 582468 h 2373614"/>
              <a:gd name="connsiteX70" fmla="*/ 1730359 w 1744000"/>
              <a:gd name="connsiteY70" fmla="*/ 764502 h 2373614"/>
              <a:gd name="connsiteX71" fmla="*/ 1743060 w 1744000"/>
              <a:gd name="connsiteY71" fmla="*/ 218403 h 2373614"/>
              <a:gd name="connsiteX72" fmla="*/ 1743059 w 1744000"/>
              <a:gd name="connsiteY72" fmla="*/ 218402 h 2373614"/>
              <a:gd name="connsiteX0" fmla="*/ 0 w 1785392"/>
              <a:gd name="connsiteY0" fmla="*/ 2144040 h 2373614"/>
              <a:gd name="connsiteX1" fmla="*/ 46038 w 1785392"/>
              <a:gd name="connsiteY1" fmla="*/ 2177377 h 2373614"/>
              <a:gd name="connsiteX2" fmla="*/ 65088 w 1785392"/>
              <a:gd name="connsiteY2" fmla="*/ 2202777 h 2373614"/>
              <a:gd name="connsiteX3" fmla="*/ 80963 w 1785392"/>
              <a:gd name="connsiteY3" fmla="*/ 2212302 h 2373614"/>
              <a:gd name="connsiteX4" fmla="*/ 88900 w 1785392"/>
              <a:gd name="connsiteY4" fmla="*/ 2207540 h 2373614"/>
              <a:gd name="connsiteX5" fmla="*/ 117475 w 1785392"/>
              <a:gd name="connsiteY5" fmla="*/ 2232940 h 2373614"/>
              <a:gd name="connsiteX6" fmla="*/ 146050 w 1785392"/>
              <a:gd name="connsiteY6" fmla="*/ 2213890 h 2373614"/>
              <a:gd name="connsiteX7" fmla="*/ 180975 w 1785392"/>
              <a:gd name="connsiteY7" fmla="*/ 2298027 h 2373614"/>
              <a:gd name="connsiteX8" fmla="*/ 200025 w 1785392"/>
              <a:gd name="connsiteY8" fmla="*/ 2301202 h 2373614"/>
              <a:gd name="connsiteX9" fmla="*/ 223838 w 1785392"/>
              <a:gd name="connsiteY9" fmla="*/ 2256752 h 2373614"/>
              <a:gd name="connsiteX10" fmla="*/ 246063 w 1785392"/>
              <a:gd name="connsiteY10" fmla="*/ 2313902 h 2373614"/>
              <a:gd name="connsiteX11" fmla="*/ 290513 w 1785392"/>
              <a:gd name="connsiteY11" fmla="*/ 2215477 h 2373614"/>
              <a:gd name="connsiteX12" fmla="*/ 330200 w 1785392"/>
              <a:gd name="connsiteY12" fmla="*/ 2369465 h 2373614"/>
              <a:gd name="connsiteX13" fmla="*/ 360363 w 1785392"/>
              <a:gd name="connsiteY13" fmla="*/ 2328190 h 2373614"/>
              <a:gd name="connsiteX14" fmla="*/ 374650 w 1785392"/>
              <a:gd name="connsiteY14" fmla="*/ 2312315 h 2373614"/>
              <a:gd name="connsiteX15" fmla="*/ 377825 w 1785392"/>
              <a:gd name="connsiteY15" fmla="*/ 2083715 h 2373614"/>
              <a:gd name="connsiteX16" fmla="*/ 400050 w 1785392"/>
              <a:gd name="connsiteY16" fmla="*/ 2144040 h 2373614"/>
              <a:gd name="connsiteX17" fmla="*/ 455613 w 1785392"/>
              <a:gd name="connsiteY17" fmla="*/ 1728115 h 2373614"/>
              <a:gd name="connsiteX18" fmla="*/ 476250 w 1785392"/>
              <a:gd name="connsiteY18" fmla="*/ 1785265 h 2373614"/>
              <a:gd name="connsiteX19" fmla="*/ 501650 w 1785392"/>
              <a:gd name="connsiteY19" fmla="*/ 2044027 h 2373614"/>
              <a:gd name="connsiteX20" fmla="*/ 527050 w 1785392"/>
              <a:gd name="connsiteY20" fmla="*/ 2090065 h 2373614"/>
              <a:gd name="connsiteX21" fmla="*/ 538163 w 1785392"/>
              <a:gd name="connsiteY21" fmla="*/ 2056727 h 2373614"/>
              <a:gd name="connsiteX22" fmla="*/ 547688 w 1785392"/>
              <a:gd name="connsiteY22" fmla="*/ 1993227 h 2373614"/>
              <a:gd name="connsiteX23" fmla="*/ 574675 w 1785392"/>
              <a:gd name="connsiteY23" fmla="*/ 1996402 h 2373614"/>
              <a:gd name="connsiteX24" fmla="*/ 593725 w 1785392"/>
              <a:gd name="connsiteY24" fmla="*/ 1878927 h 2373614"/>
              <a:gd name="connsiteX25" fmla="*/ 590550 w 1785392"/>
              <a:gd name="connsiteY25" fmla="*/ 1550315 h 2373614"/>
              <a:gd name="connsiteX26" fmla="*/ 625475 w 1785392"/>
              <a:gd name="connsiteY26" fmla="*/ 1039140 h 2373614"/>
              <a:gd name="connsiteX27" fmla="*/ 652462 w 1785392"/>
              <a:gd name="connsiteY27" fmla="*/ 1045490 h 2373614"/>
              <a:gd name="connsiteX28" fmla="*/ 661987 w 1785392"/>
              <a:gd name="connsiteY28" fmla="*/ 893090 h 2373614"/>
              <a:gd name="connsiteX29" fmla="*/ 681036 w 1785392"/>
              <a:gd name="connsiteY29" fmla="*/ 1223290 h 2373614"/>
              <a:gd name="connsiteX30" fmla="*/ 681036 w 1785392"/>
              <a:gd name="connsiteY30" fmla="*/ 1223290 h 2373614"/>
              <a:gd name="connsiteX31" fmla="*/ 719135 w 1785392"/>
              <a:gd name="connsiteY31" fmla="*/ 923252 h 2373614"/>
              <a:gd name="connsiteX32" fmla="*/ 731835 w 1785392"/>
              <a:gd name="connsiteY32" fmla="*/ 1267740 h 2373614"/>
              <a:gd name="connsiteX33" fmla="*/ 784223 w 1785392"/>
              <a:gd name="connsiteY33" fmla="*/ 1247103 h 2373614"/>
              <a:gd name="connsiteX34" fmla="*/ 806448 w 1785392"/>
              <a:gd name="connsiteY34" fmla="*/ 1690015 h 2373614"/>
              <a:gd name="connsiteX35" fmla="*/ 835021 w 1785392"/>
              <a:gd name="connsiteY35" fmla="*/ 1678902 h 2373614"/>
              <a:gd name="connsiteX36" fmla="*/ 836609 w 1785392"/>
              <a:gd name="connsiteY36" fmla="*/ 1869402 h 2373614"/>
              <a:gd name="connsiteX37" fmla="*/ 862008 w 1785392"/>
              <a:gd name="connsiteY37" fmla="*/ 1850352 h 2373614"/>
              <a:gd name="connsiteX38" fmla="*/ 865183 w 1785392"/>
              <a:gd name="connsiteY38" fmla="*/ 1907502 h 2373614"/>
              <a:gd name="connsiteX39" fmla="*/ 892169 w 1785392"/>
              <a:gd name="connsiteY39" fmla="*/ 1702715 h 2373614"/>
              <a:gd name="connsiteX40" fmla="*/ 912807 w 1785392"/>
              <a:gd name="connsiteY40" fmla="*/ 1669377 h 2373614"/>
              <a:gd name="connsiteX41" fmla="*/ 912807 w 1785392"/>
              <a:gd name="connsiteY41" fmla="*/ 1624927 h 2373614"/>
              <a:gd name="connsiteX42" fmla="*/ 949318 w 1785392"/>
              <a:gd name="connsiteY42" fmla="*/ 1601115 h 2373614"/>
              <a:gd name="connsiteX43" fmla="*/ 941380 w 1785392"/>
              <a:gd name="connsiteY43" fmla="*/ 1526502 h 2373614"/>
              <a:gd name="connsiteX44" fmla="*/ 1019169 w 1785392"/>
              <a:gd name="connsiteY44" fmla="*/ 104102 h 2373614"/>
              <a:gd name="connsiteX45" fmla="*/ 1031869 w 1785392"/>
              <a:gd name="connsiteY45" fmla="*/ 277669 h 2373614"/>
              <a:gd name="connsiteX46" fmla="*/ 1053036 w 1785392"/>
              <a:gd name="connsiteY46" fmla="*/ 2502 h 2373614"/>
              <a:gd name="connsiteX47" fmla="*/ 1074202 w 1785392"/>
              <a:gd name="connsiteY47" fmla="*/ 574002 h 2373614"/>
              <a:gd name="connsiteX48" fmla="*/ 1103833 w 1785392"/>
              <a:gd name="connsiteY48" fmla="*/ 78702 h 2373614"/>
              <a:gd name="connsiteX49" fmla="*/ 1137701 w 1785392"/>
              <a:gd name="connsiteY49" fmla="*/ 146435 h 2373614"/>
              <a:gd name="connsiteX50" fmla="*/ 1167333 w 1785392"/>
              <a:gd name="connsiteY50" fmla="*/ 451236 h 2373614"/>
              <a:gd name="connsiteX51" fmla="*/ 1188500 w 1785392"/>
              <a:gd name="connsiteY51" fmla="*/ 336935 h 2373614"/>
              <a:gd name="connsiteX52" fmla="*/ 1218132 w 1785392"/>
              <a:gd name="connsiteY52" fmla="*/ 557068 h 2373614"/>
              <a:gd name="connsiteX53" fmla="*/ 1264699 w 1785392"/>
              <a:gd name="connsiteY53" fmla="*/ 544368 h 2373614"/>
              <a:gd name="connsiteX54" fmla="*/ 1273165 w 1785392"/>
              <a:gd name="connsiteY54" fmla="*/ 692535 h 2373614"/>
              <a:gd name="connsiteX55" fmla="*/ 1302799 w 1785392"/>
              <a:gd name="connsiteY55" fmla="*/ 624802 h 2373614"/>
              <a:gd name="connsiteX56" fmla="*/ 1294330 w 1785392"/>
              <a:gd name="connsiteY56" fmla="*/ 895735 h 2373614"/>
              <a:gd name="connsiteX57" fmla="*/ 1294331 w 1785392"/>
              <a:gd name="connsiteY57" fmla="*/ 883035 h 2373614"/>
              <a:gd name="connsiteX58" fmla="*/ 1362063 w 1785392"/>
              <a:gd name="connsiteY58" fmla="*/ 1374102 h 2373614"/>
              <a:gd name="connsiteX59" fmla="*/ 1383231 w 1785392"/>
              <a:gd name="connsiteY59" fmla="*/ 1259802 h 2373614"/>
              <a:gd name="connsiteX60" fmla="*/ 1425565 w 1785392"/>
              <a:gd name="connsiteY60" fmla="*/ 1590002 h 2373614"/>
              <a:gd name="connsiteX61" fmla="*/ 1438264 w 1785392"/>
              <a:gd name="connsiteY61" fmla="*/ 1450302 h 2373614"/>
              <a:gd name="connsiteX62" fmla="*/ 1476363 w 1785392"/>
              <a:gd name="connsiteY62" fmla="*/ 1657736 h 2373614"/>
              <a:gd name="connsiteX63" fmla="*/ 1518696 w 1785392"/>
              <a:gd name="connsiteY63" fmla="*/ 1467235 h 2373614"/>
              <a:gd name="connsiteX64" fmla="*/ 1573729 w 1785392"/>
              <a:gd name="connsiteY64" fmla="*/ 1606935 h 2373614"/>
              <a:gd name="connsiteX65" fmla="*/ 1607596 w 1785392"/>
              <a:gd name="connsiteY65" fmla="*/ 1043902 h 2373614"/>
              <a:gd name="connsiteX66" fmla="*/ 1641461 w 1785392"/>
              <a:gd name="connsiteY66" fmla="*/ 1132802 h 2373614"/>
              <a:gd name="connsiteX67" fmla="*/ 1658393 w 1785392"/>
              <a:gd name="connsiteY67" fmla="*/ 891502 h 2373614"/>
              <a:gd name="connsiteX68" fmla="*/ 1692260 w 1785392"/>
              <a:gd name="connsiteY68" fmla="*/ 976169 h 2373614"/>
              <a:gd name="connsiteX69" fmla="*/ 1696492 w 1785392"/>
              <a:gd name="connsiteY69" fmla="*/ 582468 h 2373614"/>
              <a:gd name="connsiteX70" fmla="*/ 1730359 w 1785392"/>
              <a:gd name="connsiteY70" fmla="*/ 764502 h 2373614"/>
              <a:gd name="connsiteX71" fmla="*/ 1743060 w 1785392"/>
              <a:gd name="connsiteY71" fmla="*/ 218403 h 2373614"/>
              <a:gd name="connsiteX72" fmla="*/ 1785392 w 1785392"/>
              <a:gd name="connsiteY72" fmla="*/ 391969 h 2373614"/>
              <a:gd name="connsiteX0" fmla="*/ 0 w 1790089"/>
              <a:gd name="connsiteY0" fmla="*/ 2144040 h 2373614"/>
              <a:gd name="connsiteX1" fmla="*/ 46038 w 1790089"/>
              <a:gd name="connsiteY1" fmla="*/ 2177377 h 2373614"/>
              <a:gd name="connsiteX2" fmla="*/ 65088 w 1790089"/>
              <a:gd name="connsiteY2" fmla="*/ 2202777 h 2373614"/>
              <a:gd name="connsiteX3" fmla="*/ 80963 w 1790089"/>
              <a:gd name="connsiteY3" fmla="*/ 2212302 h 2373614"/>
              <a:gd name="connsiteX4" fmla="*/ 88900 w 1790089"/>
              <a:gd name="connsiteY4" fmla="*/ 2207540 h 2373614"/>
              <a:gd name="connsiteX5" fmla="*/ 117475 w 1790089"/>
              <a:gd name="connsiteY5" fmla="*/ 2232940 h 2373614"/>
              <a:gd name="connsiteX6" fmla="*/ 146050 w 1790089"/>
              <a:gd name="connsiteY6" fmla="*/ 2213890 h 2373614"/>
              <a:gd name="connsiteX7" fmla="*/ 180975 w 1790089"/>
              <a:gd name="connsiteY7" fmla="*/ 2298027 h 2373614"/>
              <a:gd name="connsiteX8" fmla="*/ 200025 w 1790089"/>
              <a:gd name="connsiteY8" fmla="*/ 2301202 h 2373614"/>
              <a:gd name="connsiteX9" fmla="*/ 223838 w 1790089"/>
              <a:gd name="connsiteY9" fmla="*/ 2256752 h 2373614"/>
              <a:gd name="connsiteX10" fmla="*/ 246063 w 1790089"/>
              <a:gd name="connsiteY10" fmla="*/ 2313902 h 2373614"/>
              <a:gd name="connsiteX11" fmla="*/ 290513 w 1790089"/>
              <a:gd name="connsiteY11" fmla="*/ 2215477 h 2373614"/>
              <a:gd name="connsiteX12" fmla="*/ 330200 w 1790089"/>
              <a:gd name="connsiteY12" fmla="*/ 2369465 h 2373614"/>
              <a:gd name="connsiteX13" fmla="*/ 360363 w 1790089"/>
              <a:gd name="connsiteY13" fmla="*/ 2328190 h 2373614"/>
              <a:gd name="connsiteX14" fmla="*/ 374650 w 1790089"/>
              <a:gd name="connsiteY14" fmla="*/ 2312315 h 2373614"/>
              <a:gd name="connsiteX15" fmla="*/ 377825 w 1790089"/>
              <a:gd name="connsiteY15" fmla="*/ 2083715 h 2373614"/>
              <a:gd name="connsiteX16" fmla="*/ 400050 w 1790089"/>
              <a:gd name="connsiteY16" fmla="*/ 2144040 h 2373614"/>
              <a:gd name="connsiteX17" fmla="*/ 455613 w 1790089"/>
              <a:gd name="connsiteY17" fmla="*/ 1728115 h 2373614"/>
              <a:gd name="connsiteX18" fmla="*/ 476250 w 1790089"/>
              <a:gd name="connsiteY18" fmla="*/ 1785265 h 2373614"/>
              <a:gd name="connsiteX19" fmla="*/ 501650 w 1790089"/>
              <a:gd name="connsiteY19" fmla="*/ 2044027 h 2373614"/>
              <a:gd name="connsiteX20" fmla="*/ 527050 w 1790089"/>
              <a:gd name="connsiteY20" fmla="*/ 2090065 h 2373614"/>
              <a:gd name="connsiteX21" fmla="*/ 538163 w 1790089"/>
              <a:gd name="connsiteY21" fmla="*/ 2056727 h 2373614"/>
              <a:gd name="connsiteX22" fmla="*/ 547688 w 1790089"/>
              <a:gd name="connsiteY22" fmla="*/ 1993227 h 2373614"/>
              <a:gd name="connsiteX23" fmla="*/ 574675 w 1790089"/>
              <a:gd name="connsiteY23" fmla="*/ 1996402 h 2373614"/>
              <a:gd name="connsiteX24" fmla="*/ 593725 w 1790089"/>
              <a:gd name="connsiteY24" fmla="*/ 1878927 h 2373614"/>
              <a:gd name="connsiteX25" fmla="*/ 590550 w 1790089"/>
              <a:gd name="connsiteY25" fmla="*/ 1550315 h 2373614"/>
              <a:gd name="connsiteX26" fmla="*/ 625475 w 1790089"/>
              <a:gd name="connsiteY26" fmla="*/ 1039140 h 2373614"/>
              <a:gd name="connsiteX27" fmla="*/ 652462 w 1790089"/>
              <a:gd name="connsiteY27" fmla="*/ 1045490 h 2373614"/>
              <a:gd name="connsiteX28" fmla="*/ 661987 w 1790089"/>
              <a:gd name="connsiteY28" fmla="*/ 893090 h 2373614"/>
              <a:gd name="connsiteX29" fmla="*/ 681036 w 1790089"/>
              <a:gd name="connsiteY29" fmla="*/ 1223290 h 2373614"/>
              <a:gd name="connsiteX30" fmla="*/ 681036 w 1790089"/>
              <a:gd name="connsiteY30" fmla="*/ 1223290 h 2373614"/>
              <a:gd name="connsiteX31" fmla="*/ 719135 w 1790089"/>
              <a:gd name="connsiteY31" fmla="*/ 923252 h 2373614"/>
              <a:gd name="connsiteX32" fmla="*/ 731835 w 1790089"/>
              <a:gd name="connsiteY32" fmla="*/ 1267740 h 2373614"/>
              <a:gd name="connsiteX33" fmla="*/ 784223 w 1790089"/>
              <a:gd name="connsiteY33" fmla="*/ 1247103 h 2373614"/>
              <a:gd name="connsiteX34" fmla="*/ 806448 w 1790089"/>
              <a:gd name="connsiteY34" fmla="*/ 1690015 h 2373614"/>
              <a:gd name="connsiteX35" fmla="*/ 835021 w 1790089"/>
              <a:gd name="connsiteY35" fmla="*/ 1678902 h 2373614"/>
              <a:gd name="connsiteX36" fmla="*/ 836609 w 1790089"/>
              <a:gd name="connsiteY36" fmla="*/ 1869402 h 2373614"/>
              <a:gd name="connsiteX37" fmla="*/ 862008 w 1790089"/>
              <a:gd name="connsiteY37" fmla="*/ 1850352 h 2373614"/>
              <a:gd name="connsiteX38" fmla="*/ 865183 w 1790089"/>
              <a:gd name="connsiteY38" fmla="*/ 1907502 h 2373614"/>
              <a:gd name="connsiteX39" fmla="*/ 892169 w 1790089"/>
              <a:gd name="connsiteY39" fmla="*/ 1702715 h 2373614"/>
              <a:gd name="connsiteX40" fmla="*/ 912807 w 1790089"/>
              <a:gd name="connsiteY40" fmla="*/ 1669377 h 2373614"/>
              <a:gd name="connsiteX41" fmla="*/ 912807 w 1790089"/>
              <a:gd name="connsiteY41" fmla="*/ 1624927 h 2373614"/>
              <a:gd name="connsiteX42" fmla="*/ 949318 w 1790089"/>
              <a:gd name="connsiteY42" fmla="*/ 1601115 h 2373614"/>
              <a:gd name="connsiteX43" fmla="*/ 941380 w 1790089"/>
              <a:gd name="connsiteY43" fmla="*/ 1526502 h 2373614"/>
              <a:gd name="connsiteX44" fmla="*/ 1019169 w 1790089"/>
              <a:gd name="connsiteY44" fmla="*/ 104102 h 2373614"/>
              <a:gd name="connsiteX45" fmla="*/ 1031869 w 1790089"/>
              <a:gd name="connsiteY45" fmla="*/ 277669 h 2373614"/>
              <a:gd name="connsiteX46" fmla="*/ 1053036 w 1790089"/>
              <a:gd name="connsiteY46" fmla="*/ 2502 h 2373614"/>
              <a:gd name="connsiteX47" fmla="*/ 1074202 w 1790089"/>
              <a:gd name="connsiteY47" fmla="*/ 574002 h 2373614"/>
              <a:gd name="connsiteX48" fmla="*/ 1103833 w 1790089"/>
              <a:gd name="connsiteY48" fmla="*/ 78702 h 2373614"/>
              <a:gd name="connsiteX49" fmla="*/ 1137701 w 1790089"/>
              <a:gd name="connsiteY49" fmla="*/ 146435 h 2373614"/>
              <a:gd name="connsiteX50" fmla="*/ 1167333 w 1790089"/>
              <a:gd name="connsiteY50" fmla="*/ 451236 h 2373614"/>
              <a:gd name="connsiteX51" fmla="*/ 1188500 w 1790089"/>
              <a:gd name="connsiteY51" fmla="*/ 336935 h 2373614"/>
              <a:gd name="connsiteX52" fmla="*/ 1218132 w 1790089"/>
              <a:gd name="connsiteY52" fmla="*/ 557068 h 2373614"/>
              <a:gd name="connsiteX53" fmla="*/ 1264699 w 1790089"/>
              <a:gd name="connsiteY53" fmla="*/ 544368 h 2373614"/>
              <a:gd name="connsiteX54" fmla="*/ 1273165 w 1790089"/>
              <a:gd name="connsiteY54" fmla="*/ 692535 h 2373614"/>
              <a:gd name="connsiteX55" fmla="*/ 1302799 w 1790089"/>
              <a:gd name="connsiteY55" fmla="*/ 624802 h 2373614"/>
              <a:gd name="connsiteX56" fmla="*/ 1294330 w 1790089"/>
              <a:gd name="connsiteY56" fmla="*/ 895735 h 2373614"/>
              <a:gd name="connsiteX57" fmla="*/ 1294331 w 1790089"/>
              <a:gd name="connsiteY57" fmla="*/ 883035 h 2373614"/>
              <a:gd name="connsiteX58" fmla="*/ 1362063 w 1790089"/>
              <a:gd name="connsiteY58" fmla="*/ 1374102 h 2373614"/>
              <a:gd name="connsiteX59" fmla="*/ 1383231 w 1790089"/>
              <a:gd name="connsiteY59" fmla="*/ 1259802 h 2373614"/>
              <a:gd name="connsiteX60" fmla="*/ 1425565 w 1790089"/>
              <a:gd name="connsiteY60" fmla="*/ 1590002 h 2373614"/>
              <a:gd name="connsiteX61" fmla="*/ 1438264 w 1790089"/>
              <a:gd name="connsiteY61" fmla="*/ 1450302 h 2373614"/>
              <a:gd name="connsiteX62" fmla="*/ 1476363 w 1790089"/>
              <a:gd name="connsiteY62" fmla="*/ 1657736 h 2373614"/>
              <a:gd name="connsiteX63" fmla="*/ 1518696 w 1790089"/>
              <a:gd name="connsiteY63" fmla="*/ 1467235 h 2373614"/>
              <a:gd name="connsiteX64" fmla="*/ 1573729 w 1790089"/>
              <a:gd name="connsiteY64" fmla="*/ 1606935 h 2373614"/>
              <a:gd name="connsiteX65" fmla="*/ 1607596 w 1790089"/>
              <a:gd name="connsiteY65" fmla="*/ 1043902 h 2373614"/>
              <a:gd name="connsiteX66" fmla="*/ 1641461 w 1790089"/>
              <a:gd name="connsiteY66" fmla="*/ 1132802 h 2373614"/>
              <a:gd name="connsiteX67" fmla="*/ 1658393 w 1790089"/>
              <a:gd name="connsiteY67" fmla="*/ 891502 h 2373614"/>
              <a:gd name="connsiteX68" fmla="*/ 1692260 w 1790089"/>
              <a:gd name="connsiteY68" fmla="*/ 976169 h 2373614"/>
              <a:gd name="connsiteX69" fmla="*/ 1696492 w 1790089"/>
              <a:gd name="connsiteY69" fmla="*/ 582468 h 2373614"/>
              <a:gd name="connsiteX70" fmla="*/ 1730359 w 1790089"/>
              <a:gd name="connsiteY70" fmla="*/ 764502 h 2373614"/>
              <a:gd name="connsiteX71" fmla="*/ 1743060 w 1790089"/>
              <a:gd name="connsiteY71" fmla="*/ 218403 h 2373614"/>
              <a:gd name="connsiteX72" fmla="*/ 1785392 w 1790089"/>
              <a:gd name="connsiteY72" fmla="*/ 391969 h 2373614"/>
              <a:gd name="connsiteX73" fmla="*/ 1789626 w 1790089"/>
              <a:gd name="connsiteY73" fmla="*/ 379269 h 2373614"/>
              <a:gd name="connsiteX0" fmla="*/ 0 w 1802326"/>
              <a:gd name="connsiteY0" fmla="*/ 2144040 h 2373614"/>
              <a:gd name="connsiteX1" fmla="*/ 46038 w 1802326"/>
              <a:gd name="connsiteY1" fmla="*/ 2177377 h 2373614"/>
              <a:gd name="connsiteX2" fmla="*/ 65088 w 1802326"/>
              <a:gd name="connsiteY2" fmla="*/ 2202777 h 2373614"/>
              <a:gd name="connsiteX3" fmla="*/ 80963 w 1802326"/>
              <a:gd name="connsiteY3" fmla="*/ 2212302 h 2373614"/>
              <a:gd name="connsiteX4" fmla="*/ 88900 w 1802326"/>
              <a:gd name="connsiteY4" fmla="*/ 2207540 h 2373614"/>
              <a:gd name="connsiteX5" fmla="*/ 117475 w 1802326"/>
              <a:gd name="connsiteY5" fmla="*/ 2232940 h 2373614"/>
              <a:gd name="connsiteX6" fmla="*/ 146050 w 1802326"/>
              <a:gd name="connsiteY6" fmla="*/ 2213890 h 2373614"/>
              <a:gd name="connsiteX7" fmla="*/ 180975 w 1802326"/>
              <a:gd name="connsiteY7" fmla="*/ 2298027 h 2373614"/>
              <a:gd name="connsiteX8" fmla="*/ 200025 w 1802326"/>
              <a:gd name="connsiteY8" fmla="*/ 2301202 h 2373614"/>
              <a:gd name="connsiteX9" fmla="*/ 223838 w 1802326"/>
              <a:gd name="connsiteY9" fmla="*/ 2256752 h 2373614"/>
              <a:gd name="connsiteX10" fmla="*/ 246063 w 1802326"/>
              <a:gd name="connsiteY10" fmla="*/ 2313902 h 2373614"/>
              <a:gd name="connsiteX11" fmla="*/ 290513 w 1802326"/>
              <a:gd name="connsiteY11" fmla="*/ 2215477 h 2373614"/>
              <a:gd name="connsiteX12" fmla="*/ 330200 w 1802326"/>
              <a:gd name="connsiteY12" fmla="*/ 2369465 h 2373614"/>
              <a:gd name="connsiteX13" fmla="*/ 360363 w 1802326"/>
              <a:gd name="connsiteY13" fmla="*/ 2328190 h 2373614"/>
              <a:gd name="connsiteX14" fmla="*/ 374650 w 1802326"/>
              <a:gd name="connsiteY14" fmla="*/ 2312315 h 2373614"/>
              <a:gd name="connsiteX15" fmla="*/ 377825 w 1802326"/>
              <a:gd name="connsiteY15" fmla="*/ 2083715 h 2373614"/>
              <a:gd name="connsiteX16" fmla="*/ 400050 w 1802326"/>
              <a:gd name="connsiteY16" fmla="*/ 2144040 h 2373614"/>
              <a:gd name="connsiteX17" fmla="*/ 455613 w 1802326"/>
              <a:gd name="connsiteY17" fmla="*/ 1728115 h 2373614"/>
              <a:gd name="connsiteX18" fmla="*/ 476250 w 1802326"/>
              <a:gd name="connsiteY18" fmla="*/ 1785265 h 2373614"/>
              <a:gd name="connsiteX19" fmla="*/ 501650 w 1802326"/>
              <a:gd name="connsiteY19" fmla="*/ 2044027 h 2373614"/>
              <a:gd name="connsiteX20" fmla="*/ 527050 w 1802326"/>
              <a:gd name="connsiteY20" fmla="*/ 2090065 h 2373614"/>
              <a:gd name="connsiteX21" fmla="*/ 538163 w 1802326"/>
              <a:gd name="connsiteY21" fmla="*/ 2056727 h 2373614"/>
              <a:gd name="connsiteX22" fmla="*/ 547688 w 1802326"/>
              <a:gd name="connsiteY22" fmla="*/ 1993227 h 2373614"/>
              <a:gd name="connsiteX23" fmla="*/ 574675 w 1802326"/>
              <a:gd name="connsiteY23" fmla="*/ 1996402 h 2373614"/>
              <a:gd name="connsiteX24" fmla="*/ 593725 w 1802326"/>
              <a:gd name="connsiteY24" fmla="*/ 1878927 h 2373614"/>
              <a:gd name="connsiteX25" fmla="*/ 590550 w 1802326"/>
              <a:gd name="connsiteY25" fmla="*/ 1550315 h 2373614"/>
              <a:gd name="connsiteX26" fmla="*/ 625475 w 1802326"/>
              <a:gd name="connsiteY26" fmla="*/ 1039140 h 2373614"/>
              <a:gd name="connsiteX27" fmla="*/ 652462 w 1802326"/>
              <a:gd name="connsiteY27" fmla="*/ 1045490 h 2373614"/>
              <a:gd name="connsiteX28" fmla="*/ 661987 w 1802326"/>
              <a:gd name="connsiteY28" fmla="*/ 893090 h 2373614"/>
              <a:gd name="connsiteX29" fmla="*/ 681036 w 1802326"/>
              <a:gd name="connsiteY29" fmla="*/ 1223290 h 2373614"/>
              <a:gd name="connsiteX30" fmla="*/ 681036 w 1802326"/>
              <a:gd name="connsiteY30" fmla="*/ 1223290 h 2373614"/>
              <a:gd name="connsiteX31" fmla="*/ 719135 w 1802326"/>
              <a:gd name="connsiteY31" fmla="*/ 923252 h 2373614"/>
              <a:gd name="connsiteX32" fmla="*/ 731835 w 1802326"/>
              <a:gd name="connsiteY32" fmla="*/ 1267740 h 2373614"/>
              <a:gd name="connsiteX33" fmla="*/ 784223 w 1802326"/>
              <a:gd name="connsiteY33" fmla="*/ 1247103 h 2373614"/>
              <a:gd name="connsiteX34" fmla="*/ 806448 w 1802326"/>
              <a:gd name="connsiteY34" fmla="*/ 1690015 h 2373614"/>
              <a:gd name="connsiteX35" fmla="*/ 835021 w 1802326"/>
              <a:gd name="connsiteY35" fmla="*/ 1678902 h 2373614"/>
              <a:gd name="connsiteX36" fmla="*/ 836609 w 1802326"/>
              <a:gd name="connsiteY36" fmla="*/ 1869402 h 2373614"/>
              <a:gd name="connsiteX37" fmla="*/ 862008 w 1802326"/>
              <a:gd name="connsiteY37" fmla="*/ 1850352 h 2373614"/>
              <a:gd name="connsiteX38" fmla="*/ 865183 w 1802326"/>
              <a:gd name="connsiteY38" fmla="*/ 1907502 h 2373614"/>
              <a:gd name="connsiteX39" fmla="*/ 892169 w 1802326"/>
              <a:gd name="connsiteY39" fmla="*/ 1702715 h 2373614"/>
              <a:gd name="connsiteX40" fmla="*/ 912807 w 1802326"/>
              <a:gd name="connsiteY40" fmla="*/ 1669377 h 2373614"/>
              <a:gd name="connsiteX41" fmla="*/ 912807 w 1802326"/>
              <a:gd name="connsiteY41" fmla="*/ 1624927 h 2373614"/>
              <a:gd name="connsiteX42" fmla="*/ 949318 w 1802326"/>
              <a:gd name="connsiteY42" fmla="*/ 1601115 h 2373614"/>
              <a:gd name="connsiteX43" fmla="*/ 941380 w 1802326"/>
              <a:gd name="connsiteY43" fmla="*/ 1526502 h 2373614"/>
              <a:gd name="connsiteX44" fmla="*/ 1019169 w 1802326"/>
              <a:gd name="connsiteY44" fmla="*/ 104102 h 2373614"/>
              <a:gd name="connsiteX45" fmla="*/ 1031869 w 1802326"/>
              <a:gd name="connsiteY45" fmla="*/ 277669 h 2373614"/>
              <a:gd name="connsiteX46" fmla="*/ 1053036 w 1802326"/>
              <a:gd name="connsiteY46" fmla="*/ 2502 h 2373614"/>
              <a:gd name="connsiteX47" fmla="*/ 1074202 w 1802326"/>
              <a:gd name="connsiteY47" fmla="*/ 574002 h 2373614"/>
              <a:gd name="connsiteX48" fmla="*/ 1103833 w 1802326"/>
              <a:gd name="connsiteY48" fmla="*/ 78702 h 2373614"/>
              <a:gd name="connsiteX49" fmla="*/ 1137701 w 1802326"/>
              <a:gd name="connsiteY49" fmla="*/ 146435 h 2373614"/>
              <a:gd name="connsiteX50" fmla="*/ 1167333 w 1802326"/>
              <a:gd name="connsiteY50" fmla="*/ 451236 h 2373614"/>
              <a:gd name="connsiteX51" fmla="*/ 1188500 w 1802326"/>
              <a:gd name="connsiteY51" fmla="*/ 336935 h 2373614"/>
              <a:gd name="connsiteX52" fmla="*/ 1218132 w 1802326"/>
              <a:gd name="connsiteY52" fmla="*/ 557068 h 2373614"/>
              <a:gd name="connsiteX53" fmla="*/ 1264699 w 1802326"/>
              <a:gd name="connsiteY53" fmla="*/ 544368 h 2373614"/>
              <a:gd name="connsiteX54" fmla="*/ 1273165 w 1802326"/>
              <a:gd name="connsiteY54" fmla="*/ 692535 h 2373614"/>
              <a:gd name="connsiteX55" fmla="*/ 1302799 w 1802326"/>
              <a:gd name="connsiteY55" fmla="*/ 624802 h 2373614"/>
              <a:gd name="connsiteX56" fmla="*/ 1294330 w 1802326"/>
              <a:gd name="connsiteY56" fmla="*/ 895735 h 2373614"/>
              <a:gd name="connsiteX57" fmla="*/ 1294331 w 1802326"/>
              <a:gd name="connsiteY57" fmla="*/ 883035 h 2373614"/>
              <a:gd name="connsiteX58" fmla="*/ 1362063 w 1802326"/>
              <a:gd name="connsiteY58" fmla="*/ 1374102 h 2373614"/>
              <a:gd name="connsiteX59" fmla="*/ 1383231 w 1802326"/>
              <a:gd name="connsiteY59" fmla="*/ 1259802 h 2373614"/>
              <a:gd name="connsiteX60" fmla="*/ 1425565 w 1802326"/>
              <a:gd name="connsiteY60" fmla="*/ 1590002 h 2373614"/>
              <a:gd name="connsiteX61" fmla="*/ 1438264 w 1802326"/>
              <a:gd name="connsiteY61" fmla="*/ 1450302 h 2373614"/>
              <a:gd name="connsiteX62" fmla="*/ 1476363 w 1802326"/>
              <a:gd name="connsiteY62" fmla="*/ 1657736 h 2373614"/>
              <a:gd name="connsiteX63" fmla="*/ 1518696 w 1802326"/>
              <a:gd name="connsiteY63" fmla="*/ 1467235 h 2373614"/>
              <a:gd name="connsiteX64" fmla="*/ 1573729 w 1802326"/>
              <a:gd name="connsiteY64" fmla="*/ 1606935 h 2373614"/>
              <a:gd name="connsiteX65" fmla="*/ 1607596 w 1802326"/>
              <a:gd name="connsiteY65" fmla="*/ 1043902 h 2373614"/>
              <a:gd name="connsiteX66" fmla="*/ 1641461 w 1802326"/>
              <a:gd name="connsiteY66" fmla="*/ 1132802 h 2373614"/>
              <a:gd name="connsiteX67" fmla="*/ 1658393 w 1802326"/>
              <a:gd name="connsiteY67" fmla="*/ 891502 h 2373614"/>
              <a:gd name="connsiteX68" fmla="*/ 1692260 w 1802326"/>
              <a:gd name="connsiteY68" fmla="*/ 976169 h 2373614"/>
              <a:gd name="connsiteX69" fmla="*/ 1696492 w 1802326"/>
              <a:gd name="connsiteY69" fmla="*/ 582468 h 2373614"/>
              <a:gd name="connsiteX70" fmla="*/ 1730359 w 1802326"/>
              <a:gd name="connsiteY70" fmla="*/ 764502 h 2373614"/>
              <a:gd name="connsiteX71" fmla="*/ 1743060 w 1802326"/>
              <a:gd name="connsiteY71" fmla="*/ 218403 h 2373614"/>
              <a:gd name="connsiteX72" fmla="*/ 1785392 w 1802326"/>
              <a:gd name="connsiteY72" fmla="*/ 391969 h 2373614"/>
              <a:gd name="connsiteX73" fmla="*/ 1802326 w 1802326"/>
              <a:gd name="connsiteY73" fmla="*/ 171835 h 2373614"/>
              <a:gd name="connsiteX0" fmla="*/ 0 w 1810791"/>
              <a:gd name="connsiteY0" fmla="*/ 2144040 h 2373614"/>
              <a:gd name="connsiteX1" fmla="*/ 46038 w 1810791"/>
              <a:gd name="connsiteY1" fmla="*/ 2177377 h 2373614"/>
              <a:gd name="connsiteX2" fmla="*/ 65088 w 1810791"/>
              <a:gd name="connsiteY2" fmla="*/ 2202777 h 2373614"/>
              <a:gd name="connsiteX3" fmla="*/ 80963 w 1810791"/>
              <a:gd name="connsiteY3" fmla="*/ 2212302 h 2373614"/>
              <a:gd name="connsiteX4" fmla="*/ 88900 w 1810791"/>
              <a:gd name="connsiteY4" fmla="*/ 2207540 h 2373614"/>
              <a:gd name="connsiteX5" fmla="*/ 117475 w 1810791"/>
              <a:gd name="connsiteY5" fmla="*/ 2232940 h 2373614"/>
              <a:gd name="connsiteX6" fmla="*/ 146050 w 1810791"/>
              <a:gd name="connsiteY6" fmla="*/ 2213890 h 2373614"/>
              <a:gd name="connsiteX7" fmla="*/ 180975 w 1810791"/>
              <a:gd name="connsiteY7" fmla="*/ 2298027 h 2373614"/>
              <a:gd name="connsiteX8" fmla="*/ 200025 w 1810791"/>
              <a:gd name="connsiteY8" fmla="*/ 2301202 h 2373614"/>
              <a:gd name="connsiteX9" fmla="*/ 223838 w 1810791"/>
              <a:gd name="connsiteY9" fmla="*/ 2256752 h 2373614"/>
              <a:gd name="connsiteX10" fmla="*/ 246063 w 1810791"/>
              <a:gd name="connsiteY10" fmla="*/ 2313902 h 2373614"/>
              <a:gd name="connsiteX11" fmla="*/ 290513 w 1810791"/>
              <a:gd name="connsiteY11" fmla="*/ 2215477 h 2373614"/>
              <a:gd name="connsiteX12" fmla="*/ 330200 w 1810791"/>
              <a:gd name="connsiteY12" fmla="*/ 2369465 h 2373614"/>
              <a:gd name="connsiteX13" fmla="*/ 360363 w 1810791"/>
              <a:gd name="connsiteY13" fmla="*/ 2328190 h 2373614"/>
              <a:gd name="connsiteX14" fmla="*/ 374650 w 1810791"/>
              <a:gd name="connsiteY14" fmla="*/ 2312315 h 2373614"/>
              <a:gd name="connsiteX15" fmla="*/ 377825 w 1810791"/>
              <a:gd name="connsiteY15" fmla="*/ 2083715 h 2373614"/>
              <a:gd name="connsiteX16" fmla="*/ 400050 w 1810791"/>
              <a:gd name="connsiteY16" fmla="*/ 2144040 h 2373614"/>
              <a:gd name="connsiteX17" fmla="*/ 455613 w 1810791"/>
              <a:gd name="connsiteY17" fmla="*/ 1728115 h 2373614"/>
              <a:gd name="connsiteX18" fmla="*/ 476250 w 1810791"/>
              <a:gd name="connsiteY18" fmla="*/ 1785265 h 2373614"/>
              <a:gd name="connsiteX19" fmla="*/ 501650 w 1810791"/>
              <a:gd name="connsiteY19" fmla="*/ 2044027 h 2373614"/>
              <a:gd name="connsiteX20" fmla="*/ 527050 w 1810791"/>
              <a:gd name="connsiteY20" fmla="*/ 2090065 h 2373614"/>
              <a:gd name="connsiteX21" fmla="*/ 538163 w 1810791"/>
              <a:gd name="connsiteY21" fmla="*/ 2056727 h 2373614"/>
              <a:gd name="connsiteX22" fmla="*/ 547688 w 1810791"/>
              <a:gd name="connsiteY22" fmla="*/ 1993227 h 2373614"/>
              <a:gd name="connsiteX23" fmla="*/ 574675 w 1810791"/>
              <a:gd name="connsiteY23" fmla="*/ 1996402 h 2373614"/>
              <a:gd name="connsiteX24" fmla="*/ 593725 w 1810791"/>
              <a:gd name="connsiteY24" fmla="*/ 1878927 h 2373614"/>
              <a:gd name="connsiteX25" fmla="*/ 590550 w 1810791"/>
              <a:gd name="connsiteY25" fmla="*/ 1550315 h 2373614"/>
              <a:gd name="connsiteX26" fmla="*/ 625475 w 1810791"/>
              <a:gd name="connsiteY26" fmla="*/ 1039140 h 2373614"/>
              <a:gd name="connsiteX27" fmla="*/ 652462 w 1810791"/>
              <a:gd name="connsiteY27" fmla="*/ 1045490 h 2373614"/>
              <a:gd name="connsiteX28" fmla="*/ 661987 w 1810791"/>
              <a:gd name="connsiteY28" fmla="*/ 893090 h 2373614"/>
              <a:gd name="connsiteX29" fmla="*/ 681036 w 1810791"/>
              <a:gd name="connsiteY29" fmla="*/ 1223290 h 2373614"/>
              <a:gd name="connsiteX30" fmla="*/ 681036 w 1810791"/>
              <a:gd name="connsiteY30" fmla="*/ 1223290 h 2373614"/>
              <a:gd name="connsiteX31" fmla="*/ 719135 w 1810791"/>
              <a:gd name="connsiteY31" fmla="*/ 923252 h 2373614"/>
              <a:gd name="connsiteX32" fmla="*/ 731835 w 1810791"/>
              <a:gd name="connsiteY32" fmla="*/ 1267740 h 2373614"/>
              <a:gd name="connsiteX33" fmla="*/ 784223 w 1810791"/>
              <a:gd name="connsiteY33" fmla="*/ 1247103 h 2373614"/>
              <a:gd name="connsiteX34" fmla="*/ 806448 w 1810791"/>
              <a:gd name="connsiteY34" fmla="*/ 1690015 h 2373614"/>
              <a:gd name="connsiteX35" fmla="*/ 835021 w 1810791"/>
              <a:gd name="connsiteY35" fmla="*/ 1678902 h 2373614"/>
              <a:gd name="connsiteX36" fmla="*/ 836609 w 1810791"/>
              <a:gd name="connsiteY36" fmla="*/ 1869402 h 2373614"/>
              <a:gd name="connsiteX37" fmla="*/ 862008 w 1810791"/>
              <a:gd name="connsiteY37" fmla="*/ 1850352 h 2373614"/>
              <a:gd name="connsiteX38" fmla="*/ 865183 w 1810791"/>
              <a:gd name="connsiteY38" fmla="*/ 1907502 h 2373614"/>
              <a:gd name="connsiteX39" fmla="*/ 892169 w 1810791"/>
              <a:gd name="connsiteY39" fmla="*/ 1702715 h 2373614"/>
              <a:gd name="connsiteX40" fmla="*/ 912807 w 1810791"/>
              <a:gd name="connsiteY40" fmla="*/ 1669377 h 2373614"/>
              <a:gd name="connsiteX41" fmla="*/ 912807 w 1810791"/>
              <a:gd name="connsiteY41" fmla="*/ 1624927 h 2373614"/>
              <a:gd name="connsiteX42" fmla="*/ 949318 w 1810791"/>
              <a:gd name="connsiteY42" fmla="*/ 1601115 h 2373614"/>
              <a:gd name="connsiteX43" fmla="*/ 941380 w 1810791"/>
              <a:gd name="connsiteY43" fmla="*/ 1526502 h 2373614"/>
              <a:gd name="connsiteX44" fmla="*/ 1019169 w 1810791"/>
              <a:gd name="connsiteY44" fmla="*/ 104102 h 2373614"/>
              <a:gd name="connsiteX45" fmla="*/ 1031869 w 1810791"/>
              <a:gd name="connsiteY45" fmla="*/ 277669 h 2373614"/>
              <a:gd name="connsiteX46" fmla="*/ 1053036 w 1810791"/>
              <a:gd name="connsiteY46" fmla="*/ 2502 h 2373614"/>
              <a:gd name="connsiteX47" fmla="*/ 1074202 w 1810791"/>
              <a:gd name="connsiteY47" fmla="*/ 574002 h 2373614"/>
              <a:gd name="connsiteX48" fmla="*/ 1103833 w 1810791"/>
              <a:gd name="connsiteY48" fmla="*/ 78702 h 2373614"/>
              <a:gd name="connsiteX49" fmla="*/ 1137701 w 1810791"/>
              <a:gd name="connsiteY49" fmla="*/ 146435 h 2373614"/>
              <a:gd name="connsiteX50" fmla="*/ 1167333 w 1810791"/>
              <a:gd name="connsiteY50" fmla="*/ 451236 h 2373614"/>
              <a:gd name="connsiteX51" fmla="*/ 1188500 w 1810791"/>
              <a:gd name="connsiteY51" fmla="*/ 336935 h 2373614"/>
              <a:gd name="connsiteX52" fmla="*/ 1218132 w 1810791"/>
              <a:gd name="connsiteY52" fmla="*/ 557068 h 2373614"/>
              <a:gd name="connsiteX53" fmla="*/ 1264699 w 1810791"/>
              <a:gd name="connsiteY53" fmla="*/ 544368 h 2373614"/>
              <a:gd name="connsiteX54" fmla="*/ 1273165 w 1810791"/>
              <a:gd name="connsiteY54" fmla="*/ 692535 h 2373614"/>
              <a:gd name="connsiteX55" fmla="*/ 1302799 w 1810791"/>
              <a:gd name="connsiteY55" fmla="*/ 624802 h 2373614"/>
              <a:gd name="connsiteX56" fmla="*/ 1294330 w 1810791"/>
              <a:gd name="connsiteY56" fmla="*/ 895735 h 2373614"/>
              <a:gd name="connsiteX57" fmla="*/ 1294331 w 1810791"/>
              <a:gd name="connsiteY57" fmla="*/ 883035 h 2373614"/>
              <a:gd name="connsiteX58" fmla="*/ 1362063 w 1810791"/>
              <a:gd name="connsiteY58" fmla="*/ 1374102 h 2373614"/>
              <a:gd name="connsiteX59" fmla="*/ 1383231 w 1810791"/>
              <a:gd name="connsiteY59" fmla="*/ 1259802 h 2373614"/>
              <a:gd name="connsiteX60" fmla="*/ 1425565 w 1810791"/>
              <a:gd name="connsiteY60" fmla="*/ 1590002 h 2373614"/>
              <a:gd name="connsiteX61" fmla="*/ 1438264 w 1810791"/>
              <a:gd name="connsiteY61" fmla="*/ 1450302 h 2373614"/>
              <a:gd name="connsiteX62" fmla="*/ 1476363 w 1810791"/>
              <a:gd name="connsiteY62" fmla="*/ 1657736 h 2373614"/>
              <a:gd name="connsiteX63" fmla="*/ 1518696 w 1810791"/>
              <a:gd name="connsiteY63" fmla="*/ 1467235 h 2373614"/>
              <a:gd name="connsiteX64" fmla="*/ 1573729 w 1810791"/>
              <a:gd name="connsiteY64" fmla="*/ 1606935 h 2373614"/>
              <a:gd name="connsiteX65" fmla="*/ 1607596 w 1810791"/>
              <a:gd name="connsiteY65" fmla="*/ 1043902 h 2373614"/>
              <a:gd name="connsiteX66" fmla="*/ 1641461 w 1810791"/>
              <a:gd name="connsiteY66" fmla="*/ 1132802 h 2373614"/>
              <a:gd name="connsiteX67" fmla="*/ 1658393 w 1810791"/>
              <a:gd name="connsiteY67" fmla="*/ 891502 h 2373614"/>
              <a:gd name="connsiteX68" fmla="*/ 1692260 w 1810791"/>
              <a:gd name="connsiteY68" fmla="*/ 976169 h 2373614"/>
              <a:gd name="connsiteX69" fmla="*/ 1696492 w 1810791"/>
              <a:gd name="connsiteY69" fmla="*/ 582468 h 2373614"/>
              <a:gd name="connsiteX70" fmla="*/ 1730359 w 1810791"/>
              <a:gd name="connsiteY70" fmla="*/ 764502 h 2373614"/>
              <a:gd name="connsiteX71" fmla="*/ 1743060 w 1810791"/>
              <a:gd name="connsiteY71" fmla="*/ 218403 h 2373614"/>
              <a:gd name="connsiteX72" fmla="*/ 1785392 w 1810791"/>
              <a:gd name="connsiteY72" fmla="*/ 391969 h 2373614"/>
              <a:gd name="connsiteX73" fmla="*/ 1802326 w 1810791"/>
              <a:gd name="connsiteY73" fmla="*/ 171835 h 2373614"/>
              <a:gd name="connsiteX74" fmla="*/ 1810791 w 1810791"/>
              <a:gd name="connsiteY74" fmla="*/ 176069 h 2373614"/>
              <a:gd name="connsiteX0" fmla="*/ 0 w 1831957"/>
              <a:gd name="connsiteY0" fmla="*/ 2144040 h 2373614"/>
              <a:gd name="connsiteX1" fmla="*/ 46038 w 1831957"/>
              <a:gd name="connsiteY1" fmla="*/ 2177377 h 2373614"/>
              <a:gd name="connsiteX2" fmla="*/ 65088 w 1831957"/>
              <a:gd name="connsiteY2" fmla="*/ 2202777 h 2373614"/>
              <a:gd name="connsiteX3" fmla="*/ 80963 w 1831957"/>
              <a:gd name="connsiteY3" fmla="*/ 2212302 h 2373614"/>
              <a:gd name="connsiteX4" fmla="*/ 88900 w 1831957"/>
              <a:gd name="connsiteY4" fmla="*/ 2207540 h 2373614"/>
              <a:gd name="connsiteX5" fmla="*/ 117475 w 1831957"/>
              <a:gd name="connsiteY5" fmla="*/ 2232940 h 2373614"/>
              <a:gd name="connsiteX6" fmla="*/ 146050 w 1831957"/>
              <a:gd name="connsiteY6" fmla="*/ 2213890 h 2373614"/>
              <a:gd name="connsiteX7" fmla="*/ 180975 w 1831957"/>
              <a:gd name="connsiteY7" fmla="*/ 2298027 h 2373614"/>
              <a:gd name="connsiteX8" fmla="*/ 200025 w 1831957"/>
              <a:gd name="connsiteY8" fmla="*/ 2301202 h 2373614"/>
              <a:gd name="connsiteX9" fmla="*/ 223838 w 1831957"/>
              <a:gd name="connsiteY9" fmla="*/ 2256752 h 2373614"/>
              <a:gd name="connsiteX10" fmla="*/ 246063 w 1831957"/>
              <a:gd name="connsiteY10" fmla="*/ 2313902 h 2373614"/>
              <a:gd name="connsiteX11" fmla="*/ 290513 w 1831957"/>
              <a:gd name="connsiteY11" fmla="*/ 2215477 h 2373614"/>
              <a:gd name="connsiteX12" fmla="*/ 330200 w 1831957"/>
              <a:gd name="connsiteY12" fmla="*/ 2369465 h 2373614"/>
              <a:gd name="connsiteX13" fmla="*/ 360363 w 1831957"/>
              <a:gd name="connsiteY13" fmla="*/ 2328190 h 2373614"/>
              <a:gd name="connsiteX14" fmla="*/ 374650 w 1831957"/>
              <a:gd name="connsiteY14" fmla="*/ 2312315 h 2373614"/>
              <a:gd name="connsiteX15" fmla="*/ 377825 w 1831957"/>
              <a:gd name="connsiteY15" fmla="*/ 2083715 h 2373614"/>
              <a:gd name="connsiteX16" fmla="*/ 400050 w 1831957"/>
              <a:gd name="connsiteY16" fmla="*/ 2144040 h 2373614"/>
              <a:gd name="connsiteX17" fmla="*/ 455613 w 1831957"/>
              <a:gd name="connsiteY17" fmla="*/ 1728115 h 2373614"/>
              <a:gd name="connsiteX18" fmla="*/ 476250 w 1831957"/>
              <a:gd name="connsiteY18" fmla="*/ 1785265 h 2373614"/>
              <a:gd name="connsiteX19" fmla="*/ 501650 w 1831957"/>
              <a:gd name="connsiteY19" fmla="*/ 2044027 h 2373614"/>
              <a:gd name="connsiteX20" fmla="*/ 527050 w 1831957"/>
              <a:gd name="connsiteY20" fmla="*/ 2090065 h 2373614"/>
              <a:gd name="connsiteX21" fmla="*/ 538163 w 1831957"/>
              <a:gd name="connsiteY21" fmla="*/ 2056727 h 2373614"/>
              <a:gd name="connsiteX22" fmla="*/ 547688 w 1831957"/>
              <a:gd name="connsiteY22" fmla="*/ 1993227 h 2373614"/>
              <a:gd name="connsiteX23" fmla="*/ 574675 w 1831957"/>
              <a:gd name="connsiteY23" fmla="*/ 1996402 h 2373614"/>
              <a:gd name="connsiteX24" fmla="*/ 593725 w 1831957"/>
              <a:gd name="connsiteY24" fmla="*/ 1878927 h 2373614"/>
              <a:gd name="connsiteX25" fmla="*/ 590550 w 1831957"/>
              <a:gd name="connsiteY25" fmla="*/ 1550315 h 2373614"/>
              <a:gd name="connsiteX26" fmla="*/ 625475 w 1831957"/>
              <a:gd name="connsiteY26" fmla="*/ 1039140 h 2373614"/>
              <a:gd name="connsiteX27" fmla="*/ 652462 w 1831957"/>
              <a:gd name="connsiteY27" fmla="*/ 1045490 h 2373614"/>
              <a:gd name="connsiteX28" fmla="*/ 661987 w 1831957"/>
              <a:gd name="connsiteY28" fmla="*/ 893090 h 2373614"/>
              <a:gd name="connsiteX29" fmla="*/ 681036 w 1831957"/>
              <a:gd name="connsiteY29" fmla="*/ 1223290 h 2373614"/>
              <a:gd name="connsiteX30" fmla="*/ 681036 w 1831957"/>
              <a:gd name="connsiteY30" fmla="*/ 1223290 h 2373614"/>
              <a:gd name="connsiteX31" fmla="*/ 719135 w 1831957"/>
              <a:gd name="connsiteY31" fmla="*/ 923252 h 2373614"/>
              <a:gd name="connsiteX32" fmla="*/ 731835 w 1831957"/>
              <a:gd name="connsiteY32" fmla="*/ 1267740 h 2373614"/>
              <a:gd name="connsiteX33" fmla="*/ 784223 w 1831957"/>
              <a:gd name="connsiteY33" fmla="*/ 1247103 h 2373614"/>
              <a:gd name="connsiteX34" fmla="*/ 806448 w 1831957"/>
              <a:gd name="connsiteY34" fmla="*/ 1690015 h 2373614"/>
              <a:gd name="connsiteX35" fmla="*/ 835021 w 1831957"/>
              <a:gd name="connsiteY35" fmla="*/ 1678902 h 2373614"/>
              <a:gd name="connsiteX36" fmla="*/ 836609 w 1831957"/>
              <a:gd name="connsiteY36" fmla="*/ 1869402 h 2373614"/>
              <a:gd name="connsiteX37" fmla="*/ 862008 w 1831957"/>
              <a:gd name="connsiteY37" fmla="*/ 1850352 h 2373614"/>
              <a:gd name="connsiteX38" fmla="*/ 865183 w 1831957"/>
              <a:gd name="connsiteY38" fmla="*/ 1907502 h 2373614"/>
              <a:gd name="connsiteX39" fmla="*/ 892169 w 1831957"/>
              <a:gd name="connsiteY39" fmla="*/ 1702715 h 2373614"/>
              <a:gd name="connsiteX40" fmla="*/ 912807 w 1831957"/>
              <a:gd name="connsiteY40" fmla="*/ 1669377 h 2373614"/>
              <a:gd name="connsiteX41" fmla="*/ 912807 w 1831957"/>
              <a:gd name="connsiteY41" fmla="*/ 1624927 h 2373614"/>
              <a:gd name="connsiteX42" fmla="*/ 949318 w 1831957"/>
              <a:gd name="connsiteY42" fmla="*/ 1601115 h 2373614"/>
              <a:gd name="connsiteX43" fmla="*/ 941380 w 1831957"/>
              <a:gd name="connsiteY43" fmla="*/ 1526502 h 2373614"/>
              <a:gd name="connsiteX44" fmla="*/ 1019169 w 1831957"/>
              <a:gd name="connsiteY44" fmla="*/ 104102 h 2373614"/>
              <a:gd name="connsiteX45" fmla="*/ 1031869 w 1831957"/>
              <a:gd name="connsiteY45" fmla="*/ 277669 h 2373614"/>
              <a:gd name="connsiteX46" fmla="*/ 1053036 w 1831957"/>
              <a:gd name="connsiteY46" fmla="*/ 2502 h 2373614"/>
              <a:gd name="connsiteX47" fmla="*/ 1074202 w 1831957"/>
              <a:gd name="connsiteY47" fmla="*/ 574002 h 2373614"/>
              <a:gd name="connsiteX48" fmla="*/ 1103833 w 1831957"/>
              <a:gd name="connsiteY48" fmla="*/ 78702 h 2373614"/>
              <a:gd name="connsiteX49" fmla="*/ 1137701 w 1831957"/>
              <a:gd name="connsiteY49" fmla="*/ 146435 h 2373614"/>
              <a:gd name="connsiteX50" fmla="*/ 1167333 w 1831957"/>
              <a:gd name="connsiteY50" fmla="*/ 451236 h 2373614"/>
              <a:gd name="connsiteX51" fmla="*/ 1188500 w 1831957"/>
              <a:gd name="connsiteY51" fmla="*/ 336935 h 2373614"/>
              <a:gd name="connsiteX52" fmla="*/ 1218132 w 1831957"/>
              <a:gd name="connsiteY52" fmla="*/ 557068 h 2373614"/>
              <a:gd name="connsiteX53" fmla="*/ 1264699 w 1831957"/>
              <a:gd name="connsiteY53" fmla="*/ 544368 h 2373614"/>
              <a:gd name="connsiteX54" fmla="*/ 1273165 w 1831957"/>
              <a:gd name="connsiteY54" fmla="*/ 692535 h 2373614"/>
              <a:gd name="connsiteX55" fmla="*/ 1302799 w 1831957"/>
              <a:gd name="connsiteY55" fmla="*/ 624802 h 2373614"/>
              <a:gd name="connsiteX56" fmla="*/ 1294330 w 1831957"/>
              <a:gd name="connsiteY56" fmla="*/ 895735 h 2373614"/>
              <a:gd name="connsiteX57" fmla="*/ 1294331 w 1831957"/>
              <a:gd name="connsiteY57" fmla="*/ 883035 h 2373614"/>
              <a:gd name="connsiteX58" fmla="*/ 1362063 w 1831957"/>
              <a:gd name="connsiteY58" fmla="*/ 1374102 h 2373614"/>
              <a:gd name="connsiteX59" fmla="*/ 1383231 w 1831957"/>
              <a:gd name="connsiteY59" fmla="*/ 1259802 h 2373614"/>
              <a:gd name="connsiteX60" fmla="*/ 1425565 w 1831957"/>
              <a:gd name="connsiteY60" fmla="*/ 1590002 h 2373614"/>
              <a:gd name="connsiteX61" fmla="*/ 1438264 w 1831957"/>
              <a:gd name="connsiteY61" fmla="*/ 1450302 h 2373614"/>
              <a:gd name="connsiteX62" fmla="*/ 1476363 w 1831957"/>
              <a:gd name="connsiteY62" fmla="*/ 1657736 h 2373614"/>
              <a:gd name="connsiteX63" fmla="*/ 1518696 w 1831957"/>
              <a:gd name="connsiteY63" fmla="*/ 1467235 h 2373614"/>
              <a:gd name="connsiteX64" fmla="*/ 1573729 w 1831957"/>
              <a:gd name="connsiteY64" fmla="*/ 1606935 h 2373614"/>
              <a:gd name="connsiteX65" fmla="*/ 1607596 w 1831957"/>
              <a:gd name="connsiteY65" fmla="*/ 1043902 h 2373614"/>
              <a:gd name="connsiteX66" fmla="*/ 1641461 w 1831957"/>
              <a:gd name="connsiteY66" fmla="*/ 1132802 h 2373614"/>
              <a:gd name="connsiteX67" fmla="*/ 1658393 w 1831957"/>
              <a:gd name="connsiteY67" fmla="*/ 891502 h 2373614"/>
              <a:gd name="connsiteX68" fmla="*/ 1692260 w 1831957"/>
              <a:gd name="connsiteY68" fmla="*/ 976169 h 2373614"/>
              <a:gd name="connsiteX69" fmla="*/ 1696492 w 1831957"/>
              <a:gd name="connsiteY69" fmla="*/ 582468 h 2373614"/>
              <a:gd name="connsiteX70" fmla="*/ 1730359 w 1831957"/>
              <a:gd name="connsiteY70" fmla="*/ 764502 h 2373614"/>
              <a:gd name="connsiteX71" fmla="*/ 1743060 w 1831957"/>
              <a:gd name="connsiteY71" fmla="*/ 218403 h 2373614"/>
              <a:gd name="connsiteX72" fmla="*/ 1785392 w 1831957"/>
              <a:gd name="connsiteY72" fmla="*/ 391969 h 2373614"/>
              <a:gd name="connsiteX73" fmla="*/ 1802326 w 1831957"/>
              <a:gd name="connsiteY73" fmla="*/ 171835 h 2373614"/>
              <a:gd name="connsiteX74" fmla="*/ 1831957 w 1831957"/>
              <a:gd name="connsiteY74" fmla="*/ 569769 h 2373614"/>
              <a:gd name="connsiteX0" fmla="*/ 0 w 1840425"/>
              <a:gd name="connsiteY0" fmla="*/ 2144040 h 2373614"/>
              <a:gd name="connsiteX1" fmla="*/ 46038 w 1840425"/>
              <a:gd name="connsiteY1" fmla="*/ 2177377 h 2373614"/>
              <a:gd name="connsiteX2" fmla="*/ 65088 w 1840425"/>
              <a:gd name="connsiteY2" fmla="*/ 2202777 h 2373614"/>
              <a:gd name="connsiteX3" fmla="*/ 80963 w 1840425"/>
              <a:gd name="connsiteY3" fmla="*/ 2212302 h 2373614"/>
              <a:gd name="connsiteX4" fmla="*/ 88900 w 1840425"/>
              <a:gd name="connsiteY4" fmla="*/ 2207540 h 2373614"/>
              <a:gd name="connsiteX5" fmla="*/ 117475 w 1840425"/>
              <a:gd name="connsiteY5" fmla="*/ 2232940 h 2373614"/>
              <a:gd name="connsiteX6" fmla="*/ 146050 w 1840425"/>
              <a:gd name="connsiteY6" fmla="*/ 2213890 h 2373614"/>
              <a:gd name="connsiteX7" fmla="*/ 180975 w 1840425"/>
              <a:gd name="connsiteY7" fmla="*/ 2298027 h 2373614"/>
              <a:gd name="connsiteX8" fmla="*/ 200025 w 1840425"/>
              <a:gd name="connsiteY8" fmla="*/ 2301202 h 2373614"/>
              <a:gd name="connsiteX9" fmla="*/ 223838 w 1840425"/>
              <a:gd name="connsiteY9" fmla="*/ 2256752 h 2373614"/>
              <a:gd name="connsiteX10" fmla="*/ 246063 w 1840425"/>
              <a:gd name="connsiteY10" fmla="*/ 2313902 h 2373614"/>
              <a:gd name="connsiteX11" fmla="*/ 290513 w 1840425"/>
              <a:gd name="connsiteY11" fmla="*/ 2215477 h 2373614"/>
              <a:gd name="connsiteX12" fmla="*/ 330200 w 1840425"/>
              <a:gd name="connsiteY12" fmla="*/ 2369465 h 2373614"/>
              <a:gd name="connsiteX13" fmla="*/ 360363 w 1840425"/>
              <a:gd name="connsiteY13" fmla="*/ 2328190 h 2373614"/>
              <a:gd name="connsiteX14" fmla="*/ 374650 w 1840425"/>
              <a:gd name="connsiteY14" fmla="*/ 2312315 h 2373614"/>
              <a:gd name="connsiteX15" fmla="*/ 377825 w 1840425"/>
              <a:gd name="connsiteY15" fmla="*/ 2083715 h 2373614"/>
              <a:gd name="connsiteX16" fmla="*/ 400050 w 1840425"/>
              <a:gd name="connsiteY16" fmla="*/ 2144040 h 2373614"/>
              <a:gd name="connsiteX17" fmla="*/ 455613 w 1840425"/>
              <a:gd name="connsiteY17" fmla="*/ 1728115 h 2373614"/>
              <a:gd name="connsiteX18" fmla="*/ 476250 w 1840425"/>
              <a:gd name="connsiteY18" fmla="*/ 1785265 h 2373614"/>
              <a:gd name="connsiteX19" fmla="*/ 501650 w 1840425"/>
              <a:gd name="connsiteY19" fmla="*/ 2044027 h 2373614"/>
              <a:gd name="connsiteX20" fmla="*/ 527050 w 1840425"/>
              <a:gd name="connsiteY20" fmla="*/ 2090065 h 2373614"/>
              <a:gd name="connsiteX21" fmla="*/ 538163 w 1840425"/>
              <a:gd name="connsiteY21" fmla="*/ 2056727 h 2373614"/>
              <a:gd name="connsiteX22" fmla="*/ 547688 w 1840425"/>
              <a:gd name="connsiteY22" fmla="*/ 1993227 h 2373614"/>
              <a:gd name="connsiteX23" fmla="*/ 574675 w 1840425"/>
              <a:gd name="connsiteY23" fmla="*/ 1996402 h 2373614"/>
              <a:gd name="connsiteX24" fmla="*/ 593725 w 1840425"/>
              <a:gd name="connsiteY24" fmla="*/ 1878927 h 2373614"/>
              <a:gd name="connsiteX25" fmla="*/ 590550 w 1840425"/>
              <a:gd name="connsiteY25" fmla="*/ 1550315 h 2373614"/>
              <a:gd name="connsiteX26" fmla="*/ 625475 w 1840425"/>
              <a:gd name="connsiteY26" fmla="*/ 1039140 h 2373614"/>
              <a:gd name="connsiteX27" fmla="*/ 652462 w 1840425"/>
              <a:gd name="connsiteY27" fmla="*/ 1045490 h 2373614"/>
              <a:gd name="connsiteX28" fmla="*/ 661987 w 1840425"/>
              <a:gd name="connsiteY28" fmla="*/ 893090 h 2373614"/>
              <a:gd name="connsiteX29" fmla="*/ 681036 w 1840425"/>
              <a:gd name="connsiteY29" fmla="*/ 1223290 h 2373614"/>
              <a:gd name="connsiteX30" fmla="*/ 681036 w 1840425"/>
              <a:gd name="connsiteY30" fmla="*/ 1223290 h 2373614"/>
              <a:gd name="connsiteX31" fmla="*/ 719135 w 1840425"/>
              <a:gd name="connsiteY31" fmla="*/ 923252 h 2373614"/>
              <a:gd name="connsiteX32" fmla="*/ 731835 w 1840425"/>
              <a:gd name="connsiteY32" fmla="*/ 1267740 h 2373614"/>
              <a:gd name="connsiteX33" fmla="*/ 784223 w 1840425"/>
              <a:gd name="connsiteY33" fmla="*/ 1247103 h 2373614"/>
              <a:gd name="connsiteX34" fmla="*/ 806448 w 1840425"/>
              <a:gd name="connsiteY34" fmla="*/ 1690015 h 2373614"/>
              <a:gd name="connsiteX35" fmla="*/ 835021 w 1840425"/>
              <a:gd name="connsiteY35" fmla="*/ 1678902 h 2373614"/>
              <a:gd name="connsiteX36" fmla="*/ 836609 w 1840425"/>
              <a:gd name="connsiteY36" fmla="*/ 1869402 h 2373614"/>
              <a:gd name="connsiteX37" fmla="*/ 862008 w 1840425"/>
              <a:gd name="connsiteY37" fmla="*/ 1850352 h 2373614"/>
              <a:gd name="connsiteX38" fmla="*/ 865183 w 1840425"/>
              <a:gd name="connsiteY38" fmla="*/ 1907502 h 2373614"/>
              <a:gd name="connsiteX39" fmla="*/ 892169 w 1840425"/>
              <a:gd name="connsiteY39" fmla="*/ 1702715 h 2373614"/>
              <a:gd name="connsiteX40" fmla="*/ 912807 w 1840425"/>
              <a:gd name="connsiteY40" fmla="*/ 1669377 h 2373614"/>
              <a:gd name="connsiteX41" fmla="*/ 912807 w 1840425"/>
              <a:gd name="connsiteY41" fmla="*/ 1624927 h 2373614"/>
              <a:gd name="connsiteX42" fmla="*/ 949318 w 1840425"/>
              <a:gd name="connsiteY42" fmla="*/ 1601115 h 2373614"/>
              <a:gd name="connsiteX43" fmla="*/ 941380 w 1840425"/>
              <a:gd name="connsiteY43" fmla="*/ 1526502 h 2373614"/>
              <a:gd name="connsiteX44" fmla="*/ 1019169 w 1840425"/>
              <a:gd name="connsiteY44" fmla="*/ 104102 h 2373614"/>
              <a:gd name="connsiteX45" fmla="*/ 1031869 w 1840425"/>
              <a:gd name="connsiteY45" fmla="*/ 277669 h 2373614"/>
              <a:gd name="connsiteX46" fmla="*/ 1053036 w 1840425"/>
              <a:gd name="connsiteY46" fmla="*/ 2502 h 2373614"/>
              <a:gd name="connsiteX47" fmla="*/ 1074202 w 1840425"/>
              <a:gd name="connsiteY47" fmla="*/ 574002 h 2373614"/>
              <a:gd name="connsiteX48" fmla="*/ 1103833 w 1840425"/>
              <a:gd name="connsiteY48" fmla="*/ 78702 h 2373614"/>
              <a:gd name="connsiteX49" fmla="*/ 1137701 w 1840425"/>
              <a:gd name="connsiteY49" fmla="*/ 146435 h 2373614"/>
              <a:gd name="connsiteX50" fmla="*/ 1167333 w 1840425"/>
              <a:gd name="connsiteY50" fmla="*/ 451236 h 2373614"/>
              <a:gd name="connsiteX51" fmla="*/ 1188500 w 1840425"/>
              <a:gd name="connsiteY51" fmla="*/ 336935 h 2373614"/>
              <a:gd name="connsiteX52" fmla="*/ 1218132 w 1840425"/>
              <a:gd name="connsiteY52" fmla="*/ 557068 h 2373614"/>
              <a:gd name="connsiteX53" fmla="*/ 1264699 w 1840425"/>
              <a:gd name="connsiteY53" fmla="*/ 544368 h 2373614"/>
              <a:gd name="connsiteX54" fmla="*/ 1273165 w 1840425"/>
              <a:gd name="connsiteY54" fmla="*/ 692535 h 2373614"/>
              <a:gd name="connsiteX55" fmla="*/ 1302799 w 1840425"/>
              <a:gd name="connsiteY55" fmla="*/ 624802 h 2373614"/>
              <a:gd name="connsiteX56" fmla="*/ 1294330 w 1840425"/>
              <a:gd name="connsiteY56" fmla="*/ 895735 h 2373614"/>
              <a:gd name="connsiteX57" fmla="*/ 1294331 w 1840425"/>
              <a:gd name="connsiteY57" fmla="*/ 883035 h 2373614"/>
              <a:gd name="connsiteX58" fmla="*/ 1362063 w 1840425"/>
              <a:gd name="connsiteY58" fmla="*/ 1374102 h 2373614"/>
              <a:gd name="connsiteX59" fmla="*/ 1383231 w 1840425"/>
              <a:gd name="connsiteY59" fmla="*/ 1259802 h 2373614"/>
              <a:gd name="connsiteX60" fmla="*/ 1425565 w 1840425"/>
              <a:gd name="connsiteY60" fmla="*/ 1590002 h 2373614"/>
              <a:gd name="connsiteX61" fmla="*/ 1438264 w 1840425"/>
              <a:gd name="connsiteY61" fmla="*/ 1450302 h 2373614"/>
              <a:gd name="connsiteX62" fmla="*/ 1476363 w 1840425"/>
              <a:gd name="connsiteY62" fmla="*/ 1657736 h 2373614"/>
              <a:gd name="connsiteX63" fmla="*/ 1518696 w 1840425"/>
              <a:gd name="connsiteY63" fmla="*/ 1467235 h 2373614"/>
              <a:gd name="connsiteX64" fmla="*/ 1573729 w 1840425"/>
              <a:gd name="connsiteY64" fmla="*/ 1606935 h 2373614"/>
              <a:gd name="connsiteX65" fmla="*/ 1607596 w 1840425"/>
              <a:gd name="connsiteY65" fmla="*/ 1043902 h 2373614"/>
              <a:gd name="connsiteX66" fmla="*/ 1641461 w 1840425"/>
              <a:gd name="connsiteY66" fmla="*/ 1132802 h 2373614"/>
              <a:gd name="connsiteX67" fmla="*/ 1658393 w 1840425"/>
              <a:gd name="connsiteY67" fmla="*/ 891502 h 2373614"/>
              <a:gd name="connsiteX68" fmla="*/ 1692260 w 1840425"/>
              <a:gd name="connsiteY68" fmla="*/ 976169 h 2373614"/>
              <a:gd name="connsiteX69" fmla="*/ 1696492 w 1840425"/>
              <a:gd name="connsiteY69" fmla="*/ 582468 h 2373614"/>
              <a:gd name="connsiteX70" fmla="*/ 1730359 w 1840425"/>
              <a:gd name="connsiteY70" fmla="*/ 764502 h 2373614"/>
              <a:gd name="connsiteX71" fmla="*/ 1743060 w 1840425"/>
              <a:gd name="connsiteY71" fmla="*/ 218403 h 2373614"/>
              <a:gd name="connsiteX72" fmla="*/ 1785392 w 1840425"/>
              <a:gd name="connsiteY72" fmla="*/ 391969 h 2373614"/>
              <a:gd name="connsiteX73" fmla="*/ 1802326 w 1840425"/>
              <a:gd name="connsiteY73" fmla="*/ 171835 h 2373614"/>
              <a:gd name="connsiteX74" fmla="*/ 1831957 w 1840425"/>
              <a:gd name="connsiteY74" fmla="*/ 569769 h 2373614"/>
              <a:gd name="connsiteX75" fmla="*/ 1840425 w 1840425"/>
              <a:gd name="connsiteY75" fmla="*/ 574002 h 2373614"/>
              <a:gd name="connsiteX0" fmla="*/ 0 w 1895458"/>
              <a:gd name="connsiteY0" fmla="*/ 2144040 h 2373614"/>
              <a:gd name="connsiteX1" fmla="*/ 46038 w 1895458"/>
              <a:gd name="connsiteY1" fmla="*/ 2177377 h 2373614"/>
              <a:gd name="connsiteX2" fmla="*/ 65088 w 1895458"/>
              <a:gd name="connsiteY2" fmla="*/ 2202777 h 2373614"/>
              <a:gd name="connsiteX3" fmla="*/ 80963 w 1895458"/>
              <a:gd name="connsiteY3" fmla="*/ 2212302 h 2373614"/>
              <a:gd name="connsiteX4" fmla="*/ 88900 w 1895458"/>
              <a:gd name="connsiteY4" fmla="*/ 2207540 h 2373614"/>
              <a:gd name="connsiteX5" fmla="*/ 117475 w 1895458"/>
              <a:gd name="connsiteY5" fmla="*/ 2232940 h 2373614"/>
              <a:gd name="connsiteX6" fmla="*/ 146050 w 1895458"/>
              <a:gd name="connsiteY6" fmla="*/ 2213890 h 2373614"/>
              <a:gd name="connsiteX7" fmla="*/ 180975 w 1895458"/>
              <a:gd name="connsiteY7" fmla="*/ 2298027 h 2373614"/>
              <a:gd name="connsiteX8" fmla="*/ 200025 w 1895458"/>
              <a:gd name="connsiteY8" fmla="*/ 2301202 h 2373614"/>
              <a:gd name="connsiteX9" fmla="*/ 223838 w 1895458"/>
              <a:gd name="connsiteY9" fmla="*/ 2256752 h 2373614"/>
              <a:gd name="connsiteX10" fmla="*/ 246063 w 1895458"/>
              <a:gd name="connsiteY10" fmla="*/ 2313902 h 2373614"/>
              <a:gd name="connsiteX11" fmla="*/ 290513 w 1895458"/>
              <a:gd name="connsiteY11" fmla="*/ 2215477 h 2373614"/>
              <a:gd name="connsiteX12" fmla="*/ 330200 w 1895458"/>
              <a:gd name="connsiteY12" fmla="*/ 2369465 h 2373614"/>
              <a:gd name="connsiteX13" fmla="*/ 360363 w 1895458"/>
              <a:gd name="connsiteY13" fmla="*/ 2328190 h 2373614"/>
              <a:gd name="connsiteX14" fmla="*/ 374650 w 1895458"/>
              <a:gd name="connsiteY14" fmla="*/ 2312315 h 2373614"/>
              <a:gd name="connsiteX15" fmla="*/ 377825 w 1895458"/>
              <a:gd name="connsiteY15" fmla="*/ 2083715 h 2373614"/>
              <a:gd name="connsiteX16" fmla="*/ 400050 w 1895458"/>
              <a:gd name="connsiteY16" fmla="*/ 2144040 h 2373614"/>
              <a:gd name="connsiteX17" fmla="*/ 455613 w 1895458"/>
              <a:gd name="connsiteY17" fmla="*/ 1728115 h 2373614"/>
              <a:gd name="connsiteX18" fmla="*/ 476250 w 1895458"/>
              <a:gd name="connsiteY18" fmla="*/ 1785265 h 2373614"/>
              <a:gd name="connsiteX19" fmla="*/ 501650 w 1895458"/>
              <a:gd name="connsiteY19" fmla="*/ 2044027 h 2373614"/>
              <a:gd name="connsiteX20" fmla="*/ 527050 w 1895458"/>
              <a:gd name="connsiteY20" fmla="*/ 2090065 h 2373614"/>
              <a:gd name="connsiteX21" fmla="*/ 538163 w 1895458"/>
              <a:gd name="connsiteY21" fmla="*/ 2056727 h 2373614"/>
              <a:gd name="connsiteX22" fmla="*/ 547688 w 1895458"/>
              <a:gd name="connsiteY22" fmla="*/ 1993227 h 2373614"/>
              <a:gd name="connsiteX23" fmla="*/ 574675 w 1895458"/>
              <a:gd name="connsiteY23" fmla="*/ 1996402 h 2373614"/>
              <a:gd name="connsiteX24" fmla="*/ 593725 w 1895458"/>
              <a:gd name="connsiteY24" fmla="*/ 1878927 h 2373614"/>
              <a:gd name="connsiteX25" fmla="*/ 590550 w 1895458"/>
              <a:gd name="connsiteY25" fmla="*/ 1550315 h 2373614"/>
              <a:gd name="connsiteX26" fmla="*/ 625475 w 1895458"/>
              <a:gd name="connsiteY26" fmla="*/ 1039140 h 2373614"/>
              <a:gd name="connsiteX27" fmla="*/ 652462 w 1895458"/>
              <a:gd name="connsiteY27" fmla="*/ 1045490 h 2373614"/>
              <a:gd name="connsiteX28" fmla="*/ 661987 w 1895458"/>
              <a:gd name="connsiteY28" fmla="*/ 893090 h 2373614"/>
              <a:gd name="connsiteX29" fmla="*/ 681036 w 1895458"/>
              <a:gd name="connsiteY29" fmla="*/ 1223290 h 2373614"/>
              <a:gd name="connsiteX30" fmla="*/ 681036 w 1895458"/>
              <a:gd name="connsiteY30" fmla="*/ 1223290 h 2373614"/>
              <a:gd name="connsiteX31" fmla="*/ 719135 w 1895458"/>
              <a:gd name="connsiteY31" fmla="*/ 923252 h 2373614"/>
              <a:gd name="connsiteX32" fmla="*/ 731835 w 1895458"/>
              <a:gd name="connsiteY32" fmla="*/ 1267740 h 2373614"/>
              <a:gd name="connsiteX33" fmla="*/ 784223 w 1895458"/>
              <a:gd name="connsiteY33" fmla="*/ 1247103 h 2373614"/>
              <a:gd name="connsiteX34" fmla="*/ 806448 w 1895458"/>
              <a:gd name="connsiteY34" fmla="*/ 1690015 h 2373614"/>
              <a:gd name="connsiteX35" fmla="*/ 835021 w 1895458"/>
              <a:gd name="connsiteY35" fmla="*/ 1678902 h 2373614"/>
              <a:gd name="connsiteX36" fmla="*/ 836609 w 1895458"/>
              <a:gd name="connsiteY36" fmla="*/ 1869402 h 2373614"/>
              <a:gd name="connsiteX37" fmla="*/ 862008 w 1895458"/>
              <a:gd name="connsiteY37" fmla="*/ 1850352 h 2373614"/>
              <a:gd name="connsiteX38" fmla="*/ 865183 w 1895458"/>
              <a:gd name="connsiteY38" fmla="*/ 1907502 h 2373614"/>
              <a:gd name="connsiteX39" fmla="*/ 892169 w 1895458"/>
              <a:gd name="connsiteY39" fmla="*/ 1702715 h 2373614"/>
              <a:gd name="connsiteX40" fmla="*/ 912807 w 1895458"/>
              <a:gd name="connsiteY40" fmla="*/ 1669377 h 2373614"/>
              <a:gd name="connsiteX41" fmla="*/ 912807 w 1895458"/>
              <a:gd name="connsiteY41" fmla="*/ 1624927 h 2373614"/>
              <a:gd name="connsiteX42" fmla="*/ 949318 w 1895458"/>
              <a:gd name="connsiteY42" fmla="*/ 1601115 h 2373614"/>
              <a:gd name="connsiteX43" fmla="*/ 941380 w 1895458"/>
              <a:gd name="connsiteY43" fmla="*/ 1526502 h 2373614"/>
              <a:gd name="connsiteX44" fmla="*/ 1019169 w 1895458"/>
              <a:gd name="connsiteY44" fmla="*/ 104102 h 2373614"/>
              <a:gd name="connsiteX45" fmla="*/ 1031869 w 1895458"/>
              <a:gd name="connsiteY45" fmla="*/ 277669 h 2373614"/>
              <a:gd name="connsiteX46" fmla="*/ 1053036 w 1895458"/>
              <a:gd name="connsiteY46" fmla="*/ 2502 h 2373614"/>
              <a:gd name="connsiteX47" fmla="*/ 1074202 w 1895458"/>
              <a:gd name="connsiteY47" fmla="*/ 574002 h 2373614"/>
              <a:gd name="connsiteX48" fmla="*/ 1103833 w 1895458"/>
              <a:gd name="connsiteY48" fmla="*/ 78702 h 2373614"/>
              <a:gd name="connsiteX49" fmla="*/ 1137701 w 1895458"/>
              <a:gd name="connsiteY49" fmla="*/ 146435 h 2373614"/>
              <a:gd name="connsiteX50" fmla="*/ 1167333 w 1895458"/>
              <a:gd name="connsiteY50" fmla="*/ 451236 h 2373614"/>
              <a:gd name="connsiteX51" fmla="*/ 1188500 w 1895458"/>
              <a:gd name="connsiteY51" fmla="*/ 336935 h 2373614"/>
              <a:gd name="connsiteX52" fmla="*/ 1218132 w 1895458"/>
              <a:gd name="connsiteY52" fmla="*/ 557068 h 2373614"/>
              <a:gd name="connsiteX53" fmla="*/ 1264699 w 1895458"/>
              <a:gd name="connsiteY53" fmla="*/ 544368 h 2373614"/>
              <a:gd name="connsiteX54" fmla="*/ 1273165 w 1895458"/>
              <a:gd name="connsiteY54" fmla="*/ 692535 h 2373614"/>
              <a:gd name="connsiteX55" fmla="*/ 1302799 w 1895458"/>
              <a:gd name="connsiteY55" fmla="*/ 624802 h 2373614"/>
              <a:gd name="connsiteX56" fmla="*/ 1294330 w 1895458"/>
              <a:gd name="connsiteY56" fmla="*/ 895735 h 2373614"/>
              <a:gd name="connsiteX57" fmla="*/ 1294331 w 1895458"/>
              <a:gd name="connsiteY57" fmla="*/ 883035 h 2373614"/>
              <a:gd name="connsiteX58" fmla="*/ 1362063 w 1895458"/>
              <a:gd name="connsiteY58" fmla="*/ 1374102 h 2373614"/>
              <a:gd name="connsiteX59" fmla="*/ 1383231 w 1895458"/>
              <a:gd name="connsiteY59" fmla="*/ 1259802 h 2373614"/>
              <a:gd name="connsiteX60" fmla="*/ 1425565 w 1895458"/>
              <a:gd name="connsiteY60" fmla="*/ 1590002 h 2373614"/>
              <a:gd name="connsiteX61" fmla="*/ 1438264 w 1895458"/>
              <a:gd name="connsiteY61" fmla="*/ 1450302 h 2373614"/>
              <a:gd name="connsiteX62" fmla="*/ 1476363 w 1895458"/>
              <a:gd name="connsiteY62" fmla="*/ 1657736 h 2373614"/>
              <a:gd name="connsiteX63" fmla="*/ 1518696 w 1895458"/>
              <a:gd name="connsiteY63" fmla="*/ 1467235 h 2373614"/>
              <a:gd name="connsiteX64" fmla="*/ 1573729 w 1895458"/>
              <a:gd name="connsiteY64" fmla="*/ 1606935 h 2373614"/>
              <a:gd name="connsiteX65" fmla="*/ 1607596 w 1895458"/>
              <a:gd name="connsiteY65" fmla="*/ 1043902 h 2373614"/>
              <a:gd name="connsiteX66" fmla="*/ 1641461 w 1895458"/>
              <a:gd name="connsiteY66" fmla="*/ 1132802 h 2373614"/>
              <a:gd name="connsiteX67" fmla="*/ 1658393 w 1895458"/>
              <a:gd name="connsiteY67" fmla="*/ 891502 h 2373614"/>
              <a:gd name="connsiteX68" fmla="*/ 1692260 w 1895458"/>
              <a:gd name="connsiteY68" fmla="*/ 976169 h 2373614"/>
              <a:gd name="connsiteX69" fmla="*/ 1696492 w 1895458"/>
              <a:gd name="connsiteY69" fmla="*/ 582468 h 2373614"/>
              <a:gd name="connsiteX70" fmla="*/ 1730359 w 1895458"/>
              <a:gd name="connsiteY70" fmla="*/ 764502 h 2373614"/>
              <a:gd name="connsiteX71" fmla="*/ 1743060 w 1895458"/>
              <a:gd name="connsiteY71" fmla="*/ 218403 h 2373614"/>
              <a:gd name="connsiteX72" fmla="*/ 1785392 w 1895458"/>
              <a:gd name="connsiteY72" fmla="*/ 391969 h 2373614"/>
              <a:gd name="connsiteX73" fmla="*/ 1802326 w 1895458"/>
              <a:gd name="connsiteY73" fmla="*/ 171835 h 2373614"/>
              <a:gd name="connsiteX74" fmla="*/ 1831957 w 1895458"/>
              <a:gd name="connsiteY74" fmla="*/ 569769 h 2373614"/>
              <a:gd name="connsiteX75" fmla="*/ 1895458 w 1895458"/>
              <a:gd name="connsiteY75" fmla="*/ 383502 h 2373614"/>
              <a:gd name="connsiteX0" fmla="*/ 0 w 1901585"/>
              <a:gd name="connsiteY0" fmla="*/ 2144040 h 2373614"/>
              <a:gd name="connsiteX1" fmla="*/ 46038 w 1901585"/>
              <a:gd name="connsiteY1" fmla="*/ 2177377 h 2373614"/>
              <a:gd name="connsiteX2" fmla="*/ 65088 w 1901585"/>
              <a:gd name="connsiteY2" fmla="*/ 2202777 h 2373614"/>
              <a:gd name="connsiteX3" fmla="*/ 80963 w 1901585"/>
              <a:gd name="connsiteY3" fmla="*/ 2212302 h 2373614"/>
              <a:gd name="connsiteX4" fmla="*/ 88900 w 1901585"/>
              <a:gd name="connsiteY4" fmla="*/ 2207540 h 2373614"/>
              <a:gd name="connsiteX5" fmla="*/ 117475 w 1901585"/>
              <a:gd name="connsiteY5" fmla="*/ 2232940 h 2373614"/>
              <a:gd name="connsiteX6" fmla="*/ 146050 w 1901585"/>
              <a:gd name="connsiteY6" fmla="*/ 2213890 h 2373614"/>
              <a:gd name="connsiteX7" fmla="*/ 180975 w 1901585"/>
              <a:gd name="connsiteY7" fmla="*/ 2298027 h 2373614"/>
              <a:gd name="connsiteX8" fmla="*/ 200025 w 1901585"/>
              <a:gd name="connsiteY8" fmla="*/ 2301202 h 2373614"/>
              <a:gd name="connsiteX9" fmla="*/ 223838 w 1901585"/>
              <a:gd name="connsiteY9" fmla="*/ 2256752 h 2373614"/>
              <a:gd name="connsiteX10" fmla="*/ 246063 w 1901585"/>
              <a:gd name="connsiteY10" fmla="*/ 2313902 h 2373614"/>
              <a:gd name="connsiteX11" fmla="*/ 290513 w 1901585"/>
              <a:gd name="connsiteY11" fmla="*/ 2215477 h 2373614"/>
              <a:gd name="connsiteX12" fmla="*/ 330200 w 1901585"/>
              <a:gd name="connsiteY12" fmla="*/ 2369465 h 2373614"/>
              <a:gd name="connsiteX13" fmla="*/ 360363 w 1901585"/>
              <a:gd name="connsiteY13" fmla="*/ 2328190 h 2373614"/>
              <a:gd name="connsiteX14" fmla="*/ 374650 w 1901585"/>
              <a:gd name="connsiteY14" fmla="*/ 2312315 h 2373614"/>
              <a:gd name="connsiteX15" fmla="*/ 377825 w 1901585"/>
              <a:gd name="connsiteY15" fmla="*/ 2083715 h 2373614"/>
              <a:gd name="connsiteX16" fmla="*/ 400050 w 1901585"/>
              <a:gd name="connsiteY16" fmla="*/ 2144040 h 2373614"/>
              <a:gd name="connsiteX17" fmla="*/ 455613 w 1901585"/>
              <a:gd name="connsiteY17" fmla="*/ 1728115 h 2373614"/>
              <a:gd name="connsiteX18" fmla="*/ 476250 w 1901585"/>
              <a:gd name="connsiteY18" fmla="*/ 1785265 h 2373614"/>
              <a:gd name="connsiteX19" fmla="*/ 501650 w 1901585"/>
              <a:gd name="connsiteY19" fmla="*/ 2044027 h 2373614"/>
              <a:gd name="connsiteX20" fmla="*/ 527050 w 1901585"/>
              <a:gd name="connsiteY20" fmla="*/ 2090065 h 2373614"/>
              <a:gd name="connsiteX21" fmla="*/ 538163 w 1901585"/>
              <a:gd name="connsiteY21" fmla="*/ 2056727 h 2373614"/>
              <a:gd name="connsiteX22" fmla="*/ 547688 w 1901585"/>
              <a:gd name="connsiteY22" fmla="*/ 1993227 h 2373614"/>
              <a:gd name="connsiteX23" fmla="*/ 574675 w 1901585"/>
              <a:gd name="connsiteY23" fmla="*/ 1996402 h 2373614"/>
              <a:gd name="connsiteX24" fmla="*/ 593725 w 1901585"/>
              <a:gd name="connsiteY24" fmla="*/ 1878927 h 2373614"/>
              <a:gd name="connsiteX25" fmla="*/ 590550 w 1901585"/>
              <a:gd name="connsiteY25" fmla="*/ 1550315 h 2373614"/>
              <a:gd name="connsiteX26" fmla="*/ 625475 w 1901585"/>
              <a:gd name="connsiteY26" fmla="*/ 1039140 h 2373614"/>
              <a:gd name="connsiteX27" fmla="*/ 652462 w 1901585"/>
              <a:gd name="connsiteY27" fmla="*/ 1045490 h 2373614"/>
              <a:gd name="connsiteX28" fmla="*/ 661987 w 1901585"/>
              <a:gd name="connsiteY28" fmla="*/ 893090 h 2373614"/>
              <a:gd name="connsiteX29" fmla="*/ 681036 w 1901585"/>
              <a:gd name="connsiteY29" fmla="*/ 1223290 h 2373614"/>
              <a:gd name="connsiteX30" fmla="*/ 681036 w 1901585"/>
              <a:gd name="connsiteY30" fmla="*/ 1223290 h 2373614"/>
              <a:gd name="connsiteX31" fmla="*/ 719135 w 1901585"/>
              <a:gd name="connsiteY31" fmla="*/ 923252 h 2373614"/>
              <a:gd name="connsiteX32" fmla="*/ 731835 w 1901585"/>
              <a:gd name="connsiteY32" fmla="*/ 1267740 h 2373614"/>
              <a:gd name="connsiteX33" fmla="*/ 784223 w 1901585"/>
              <a:gd name="connsiteY33" fmla="*/ 1247103 h 2373614"/>
              <a:gd name="connsiteX34" fmla="*/ 806448 w 1901585"/>
              <a:gd name="connsiteY34" fmla="*/ 1690015 h 2373614"/>
              <a:gd name="connsiteX35" fmla="*/ 835021 w 1901585"/>
              <a:gd name="connsiteY35" fmla="*/ 1678902 h 2373614"/>
              <a:gd name="connsiteX36" fmla="*/ 836609 w 1901585"/>
              <a:gd name="connsiteY36" fmla="*/ 1869402 h 2373614"/>
              <a:gd name="connsiteX37" fmla="*/ 862008 w 1901585"/>
              <a:gd name="connsiteY37" fmla="*/ 1850352 h 2373614"/>
              <a:gd name="connsiteX38" fmla="*/ 865183 w 1901585"/>
              <a:gd name="connsiteY38" fmla="*/ 1907502 h 2373614"/>
              <a:gd name="connsiteX39" fmla="*/ 892169 w 1901585"/>
              <a:gd name="connsiteY39" fmla="*/ 1702715 h 2373614"/>
              <a:gd name="connsiteX40" fmla="*/ 912807 w 1901585"/>
              <a:gd name="connsiteY40" fmla="*/ 1669377 h 2373614"/>
              <a:gd name="connsiteX41" fmla="*/ 912807 w 1901585"/>
              <a:gd name="connsiteY41" fmla="*/ 1624927 h 2373614"/>
              <a:gd name="connsiteX42" fmla="*/ 949318 w 1901585"/>
              <a:gd name="connsiteY42" fmla="*/ 1601115 h 2373614"/>
              <a:gd name="connsiteX43" fmla="*/ 941380 w 1901585"/>
              <a:gd name="connsiteY43" fmla="*/ 1526502 h 2373614"/>
              <a:gd name="connsiteX44" fmla="*/ 1019169 w 1901585"/>
              <a:gd name="connsiteY44" fmla="*/ 104102 h 2373614"/>
              <a:gd name="connsiteX45" fmla="*/ 1031869 w 1901585"/>
              <a:gd name="connsiteY45" fmla="*/ 277669 h 2373614"/>
              <a:gd name="connsiteX46" fmla="*/ 1053036 w 1901585"/>
              <a:gd name="connsiteY46" fmla="*/ 2502 h 2373614"/>
              <a:gd name="connsiteX47" fmla="*/ 1074202 w 1901585"/>
              <a:gd name="connsiteY47" fmla="*/ 574002 h 2373614"/>
              <a:gd name="connsiteX48" fmla="*/ 1103833 w 1901585"/>
              <a:gd name="connsiteY48" fmla="*/ 78702 h 2373614"/>
              <a:gd name="connsiteX49" fmla="*/ 1137701 w 1901585"/>
              <a:gd name="connsiteY49" fmla="*/ 146435 h 2373614"/>
              <a:gd name="connsiteX50" fmla="*/ 1167333 w 1901585"/>
              <a:gd name="connsiteY50" fmla="*/ 451236 h 2373614"/>
              <a:gd name="connsiteX51" fmla="*/ 1188500 w 1901585"/>
              <a:gd name="connsiteY51" fmla="*/ 336935 h 2373614"/>
              <a:gd name="connsiteX52" fmla="*/ 1218132 w 1901585"/>
              <a:gd name="connsiteY52" fmla="*/ 557068 h 2373614"/>
              <a:gd name="connsiteX53" fmla="*/ 1264699 w 1901585"/>
              <a:gd name="connsiteY53" fmla="*/ 544368 h 2373614"/>
              <a:gd name="connsiteX54" fmla="*/ 1273165 w 1901585"/>
              <a:gd name="connsiteY54" fmla="*/ 692535 h 2373614"/>
              <a:gd name="connsiteX55" fmla="*/ 1302799 w 1901585"/>
              <a:gd name="connsiteY55" fmla="*/ 624802 h 2373614"/>
              <a:gd name="connsiteX56" fmla="*/ 1294330 w 1901585"/>
              <a:gd name="connsiteY56" fmla="*/ 895735 h 2373614"/>
              <a:gd name="connsiteX57" fmla="*/ 1294331 w 1901585"/>
              <a:gd name="connsiteY57" fmla="*/ 883035 h 2373614"/>
              <a:gd name="connsiteX58" fmla="*/ 1362063 w 1901585"/>
              <a:gd name="connsiteY58" fmla="*/ 1374102 h 2373614"/>
              <a:gd name="connsiteX59" fmla="*/ 1383231 w 1901585"/>
              <a:gd name="connsiteY59" fmla="*/ 1259802 h 2373614"/>
              <a:gd name="connsiteX60" fmla="*/ 1425565 w 1901585"/>
              <a:gd name="connsiteY60" fmla="*/ 1590002 h 2373614"/>
              <a:gd name="connsiteX61" fmla="*/ 1438264 w 1901585"/>
              <a:gd name="connsiteY61" fmla="*/ 1450302 h 2373614"/>
              <a:gd name="connsiteX62" fmla="*/ 1476363 w 1901585"/>
              <a:gd name="connsiteY62" fmla="*/ 1657736 h 2373614"/>
              <a:gd name="connsiteX63" fmla="*/ 1518696 w 1901585"/>
              <a:gd name="connsiteY63" fmla="*/ 1467235 h 2373614"/>
              <a:gd name="connsiteX64" fmla="*/ 1573729 w 1901585"/>
              <a:gd name="connsiteY64" fmla="*/ 1606935 h 2373614"/>
              <a:gd name="connsiteX65" fmla="*/ 1607596 w 1901585"/>
              <a:gd name="connsiteY65" fmla="*/ 1043902 h 2373614"/>
              <a:gd name="connsiteX66" fmla="*/ 1641461 w 1901585"/>
              <a:gd name="connsiteY66" fmla="*/ 1132802 h 2373614"/>
              <a:gd name="connsiteX67" fmla="*/ 1658393 w 1901585"/>
              <a:gd name="connsiteY67" fmla="*/ 891502 h 2373614"/>
              <a:gd name="connsiteX68" fmla="*/ 1692260 w 1901585"/>
              <a:gd name="connsiteY68" fmla="*/ 976169 h 2373614"/>
              <a:gd name="connsiteX69" fmla="*/ 1696492 w 1901585"/>
              <a:gd name="connsiteY69" fmla="*/ 582468 h 2373614"/>
              <a:gd name="connsiteX70" fmla="*/ 1730359 w 1901585"/>
              <a:gd name="connsiteY70" fmla="*/ 764502 h 2373614"/>
              <a:gd name="connsiteX71" fmla="*/ 1743060 w 1901585"/>
              <a:gd name="connsiteY71" fmla="*/ 218403 h 2373614"/>
              <a:gd name="connsiteX72" fmla="*/ 1785392 w 1901585"/>
              <a:gd name="connsiteY72" fmla="*/ 391969 h 2373614"/>
              <a:gd name="connsiteX73" fmla="*/ 1802326 w 1901585"/>
              <a:gd name="connsiteY73" fmla="*/ 171835 h 2373614"/>
              <a:gd name="connsiteX74" fmla="*/ 1831957 w 1901585"/>
              <a:gd name="connsiteY74" fmla="*/ 569769 h 2373614"/>
              <a:gd name="connsiteX75" fmla="*/ 1895458 w 1901585"/>
              <a:gd name="connsiteY75" fmla="*/ 383502 h 2373614"/>
              <a:gd name="connsiteX76" fmla="*/ 1899690 w 1901585"/>
              <a:gd name="connsiteY76" fmla="*/ 383502 h 2373614"/>
              <a:gd name="connsiteX0" fmla="*/ 0 w 1908157"/>
              <a:gd name="connsiteY0" fmla="*/ 2144040 h 2373614"/>
              <a:gd name="connsiteX1" fmla="*/ 46038 w 1908157"/>
              <a:gd name="connsiteY1" fmla="*/ 2177377 h 2373614"/>
              <a:gd name="connsiteX2" fmla="*/ 65088 w 1908157"/>
              <a:gd name="connsiteY2" fmla="*/ 2202777 h 2373614"/>
              <a:gd name="connsiteX3" fmla="*/ 80963 w 1908157"/>
              <a:gd name="connsiteY3" fmla="*/ 2212302 h 2373614"/>
              <a:gd name="connsiteX4" fmla="*/ 88900 w 1908157"/>
              <a:gd name="connsiteY4" fmla="*/ 2207540 h 2373614"/>
              <a:gd name="connsiteX5" fmla="*/ 117475 w 1908157"/>
              <a:gd name="connsiteY5" fmla="*/ 2232940 h 2373614"/>
              <a:gd name="connsiteX6" fmla="*/ 146050 w 1908157"/>
              <a:gd name="connsiteY6" fmla="*/ 2213890 h 2373614"/>
              <a:gd name="connsiteX7" fmla="*/ 180975 w 1908157"/>
              <a:gd name="connsiteY7" fmla="*/ 2298027 h 2373614"/>
              <a:gd name="connsiteX8" fmla="*/ 200025 w 1908157"/>
              <a:gd name="connsiteY8" fmla="*/ 2301202 h 2373614"/>
              <a:gd name="connsiteX9" fmla="*/ 223838 w 1908157"/>
              <a:gd name="connsiteY9" fmla="*/ 2256752 h 2373614"/>
              <a:gd name="connsiteX10" fmla="*/ 246063 w 1908157"/>
              <a:gd name="connsiteY10" fmla="*/ 2313902 h 2373614"/>
              <a:gd name="connsiteX11" fmla="*/ 290513 w 1908157"/>
              <a:gd name="connsiteY11" fmla="*/ 2215477 h 2373614"/>
              <a:gd name="connsiteX12" fmla="*/ 330200 w 1908157"/>
              <a:gd name="connsiteY12" fmla="*/ 2369465 h 2373614"/>
              <a:gd name="connsiteX13" fmla="*/ 360363 w 1908157"/>
              <a:gd name="connsiteY13" fmla="*/ 2328190 h 2373614"/>
              <a:gd name="connsiteX14" fmla="*/ 374650 w 1908157"/>
              <a:gd name="connsiteY14" fmla="*/ 2312315 h 2373614"/>
              <a:gd name="connsiteX15" fmla="*/ 377825 w 1908157"/>
              <a:gd name="connsiteY15" fmla="*/ 2083715 h 2373614"/>
              <a:gd name="connsiteX16" fmla="*/ 400050 w 1908157"/>
              <a:gd name="connsiteY16" fmla="*/ 2144040 h 2373614"/>
              <a:gd name="connsiteX17" fmla="*/ 455613 w 1908157"/>
              <a:gd name="connsiteY17" fmla="*/ 1728115 h 2373614"/>
              <a:gd name="connsiteX18" fmla="*/ 476250 w 1908157"/>
              <a:gd name="connsiteY18" fmla="*/ 1785265 h 2373614"/>
              <a:gd name="connsiteX19" fmla="*/ 501650 w 1908157"/>
              <a:gd name="connsiteY19" fmla="*/ 2044027 h 2373614"/>
              <a:gd name="connsiteX20" fmla="*/ 527050 w 1908157"/>
              <a:gd name="connsiteY20" fmla="*/ 2090065 h 2373614"/>
              <a:gd name="connsiteX21" fmla="*/ 538163 w 1908157"/>
              <a:gd name="connsiteY21" fmla="*/ 2056727 h 2373614"/>
              <a:gd name="connsiteX22" fmla="*/ 547688 w 1908157"/>
              <a:gd name="connsiteY22" fmla="*/ 1993227 h 2373614"/>
              <a:gd name="connsiteX23" fmla="*/ 574675 w 1908157"/>
              <a:gd name="connsiteY23" fmla="*/ 1996402 h 2373614"/>
              <a:gd name="connsiteX24" fmla="*/ 593725 w 1908157"/>
              <a:gd name="connsiteY24" fmla="*/ 1878927 h 2373614"/>
              <a:gd name="connsiteX25" fmla="*/ 590550 w 1908157"/>
              <a:gd name="connsiteY25" fmla="*/ 1550315 h 2373614"/>
              <a:gd name="connsiteX26" fmla="*/ 625475 w 1908157"/>
              <a:gd name="connsiteY26" fmla="*/ 1039140 h 2373614"/>
              <a:gd name="connsiteX27" fmla="*/ 652462 w 1908157"/>
              <a:gd name="connsiteY27" fmla="*/ 1045490 h 2373614"/>
              <a:gd name="connsiteX28" fmla="*/ 661987 w 1908157"/>
              <a:gd name="connsiteY28" fmla="*/ 893090 h 2373614"/>
              <a:gd name="connsiteX29" fmla="*/ 681036 w 1908157"/>
              <a:gd name="connsiteY29" fmla="*/ 1223290 h 2373614"/>
              <a:gd name="connsiteX30" fmla="*/ 681036 w 1908157"/>
              <a:gd name="connsiteY30" fmla="*/ 1223290 h 2373614"/>
              <a:gd name="connsiteX31" fmla="*/ 719135 w 1908157"/>
              <a:gd name="connsiteY31" fmla="*/ 923252 h 2373614"/>
              <a:gd name="connsiteX32" fmla="*/ 731835 w 1908157"/>
              <a:gd name="connsiteY32" fmla="*/ 1267740 h 2373614"/>
              <a:gd name="connsiteX33" fmla="*/ 784223 w 1908157"/>
              <a:gd name="connsiteY33" fmla="*/ 1247103 h 2373614"/>
              <a:gd name="connsiteX34" fmla="*/ 806448 w 1908157"/>
              <a:gd name="connsiteY34" fmla="*/ 1690015 h 2373614"/>
              <a:gd name="connsiteX35" fmla="*/ 835021 w 1908157"/>
              <a:gd name="connsiteY35" fmla="*/ 1678902 h 2373614"/>
              <a:gd name="connsiteX36" fmla="*/ 836609 w 1908157"/>
              <a:gd name="connsiteY36" fmla="*/ 1869402 h 2373614"/>
              <a:gd name="connsiteX37" fmla="*/ 862008 w 1908157"/>
              <a:gd name="connsiteY37" fmla="*/ 1850352 h 2373614"/>
              <a:gd name="connsiteX38" fmla="*/ 865183 w 1908157"/>
              <a:gd name="connsiteY38" fmla="*/ 1907502 h 2373614"/>
              <a:gd name="connsiteX39" fmla="*/ 892169 w 1908157"/>
              <a:gd name="connsiteY39" fmla="*/ 1702715 h 2373614"/>
              <a:gd name="connsiteX40" fmla="*/ 912807 w 1908157"/>
              <a:gd name="connsiteY40" fmla="*/ 1669377 h 2373614"/>
              <a:gd name="connsiteX41" fmla="*/ 912807 w 1908157"/>
              <a:gd name="connsiteY41" fmla="*/ 1624927 h 2373614"/>
              <a:gd name="connsiteX42" fmla="*/ 949318 w 1908157"/>
              <a:gd name="connsiteY42" fmla="*/ 1601115 h 2373614"/>
              <a:gd name="connsiteX43" fmla="*/ 941380 w 1908157"/>
              <a:gd name="connsiteY43" fmla="*/ 1526502 h 2373614"/>
              <a:gd name="connsiteX44" fmla="*/ 1019169 w 1908157"/>
              <a:gd name="connsiteY44" fmla="*/ 104102 h 2373614"/>
              <a:gd name="connsiteX45" fmla="*/ 1031869 w 1908157"/>
              <a:gd name="connsiteY45" fmla="*/ 277669 h 2373614"/>
              <a:gd name="connsiteX46" fmla="*/ 1053036 w 1908157"/>
              <a:gd name="connsiteY46" fmla="*/ 2502 h 2373614"/>
              <a:gd name="connsiteX47" fmla="*/ 1074202 w 1908157"/>
              <a:gd name="connsiteY47" fmla="*/ 574002 h 2373614"/>
              <a:gd name="connsiteX48" fmla="*/ 1103833 w 1908157"/>
              <a:gd name="connsiteY48" fmla="*/ 78702 h 2373614"/>
              <a:gd name="connsiteX49" fmla="*/ 1137701 w 1908157"/>
              <a:gd name="connsiteY49" fmla="*/ 146435 h 2373614"/>
              <a:gd name="connsiteX50" fmla="*/ 1167333 w 1908157"/>
              <a:gd name="connsiteY50" fmla="*/ 451236 h 2373614"/>
              <a:gd name="connsiteX51" fmla="*/ 1188500 w 1908157"/>
              <a:gd name="connsiteY51" fmla="*/ 336935 h 2373614"/>
              <a:gd name="connsiteX52" fmla="*/ 1218132 w 1908157"/>
              <a:gd name="connsiteY52" fmla="*/ 557068 h 2373614"/>
              <a:gd name="connsiteX53" fmla="*/ 1264699 w 1908157"/>
              <a:gd name="connsiteY53" fmla="*/ 544368 h 2373614"/>
              <a:gd name="connsiteX54" fmla="*/ 1273165 w 1908157"/>
              <a:gd name="connsiteY54" fmla="*/ 692535 h 2373614"/>
              <a:gd name="connsiteX55" fmla="*/ 1302799 w 1908157"/>
              <a:gd name="connsiteY55" fmla="*/ 624802 h 2373614"/>
              <a:gd name="connsiteX56" fmla="*/ 1294330 w 1908157"/>
              <a:gd name="connsiteY56" fmla="*/ 895735 h 2373614"/>
              <a:gd name="connsiteX57" fmla="*/ 1294331 w 1908157"/>
              <a:gd name="connsiteY57" fmla="*/ 883035 h 2373614"/>
              <a:gd name="connsiteX58" fmla="*/ 1362063 w 1908157"/>
              <a:gd name="connsiteY58" fmla="*/ 1374102 h 2373614"/>
              <a:gd name="connsiteX59" fmla="*/ 1383231 w 1908157"/>
              <a:gd name="connsiteY59" fmla="*/ 1259802 h 2373614"/>
              <a:gd name="connsiteX60" fmla="*/ 1425565 w 1908157"/>
              <a:gd name="connsiteY60" fmla="*/ 1590002 h 2373614"/>
              <a:gd name="connsiteX61" fmla="*/ 1438264 w 1908157"/>
              <a:gd name="connsiteY61" fmla="*/ 1450302 h 2373614"/>
              <a:gd name="connsiteX62" fmla="*/ 1476363 w 1908157"/>
              <a:gd name="connsiteY62" fmla="*/ 1657736 h 2373614"/>
              <a:gd name="connsiteX63" fmla="*/ 1518696 w 1908157"/>
              <a:gd name="connsiteY63" fmla="*/ 1467235 h 2373614"/>
              <a:gd name="connsiteX64" fmla="*/ 1573729 w 1908157"/>
              <a:gd name="connsiteY64" fmla="*/ 1606935 h 2373614"/>
              <a:gd name="connsiteX65" fmla="*/ 1607596 w 1908157"/>
              <a:gd name="connsiteY65" fmla="*/ 1043902 h 2373614"/>
              <a:gd name="connsiteX66" fmla="*/ 1641461 w 1908157"/>
              <a:gd name="connsiteY66" fmla="*/ 1132802 h 2373614"/>
              <a:gd name="connsiteX67" fmla="*/ 1658393 w 1908157"/>
              <a:gd name="connsiteY67" fmla="*/ 891502 h 2373614"/>
              <a:gd name="connsiteX68" fmla="*/ 1692260 w 1908157"/>
              <a:gd name="connsiteY68" fmla="*/ 976169 h 2373614"/>
              <a:gd name="connsiteX69" fmla="*/ 1696492 w 1908157"/>
              <a:gd name="connsiteY69" fmla="*/ 582468 h 2373614"/>
              <a:gd name="connsiteX70" fmla="*/ 1730359 w 1908157"/>
              <a:gd name="connsiteY70" fmla="*/ 764502 h 2373614"/>
              <a:gd name="connsiteX71" fmla="*/ 1743060 w 1908157"/>
              <a:gd name="connsiteY71" fmla="*/ 218403 h 2373614"/>
              <a:gd name="connsiteX72" fmla="*/ 1785392 w 1908157"/>
              <a:gd name="connsiteY72" fmla="*/ 391969 h 2373614"/>
              <a:gd name="connsiteX73" fmla="*/ 1802326 w 1908157"/>
              <a:gd name="connsiteY73" fmla="*/ 171835 h 2373614"/>
              <a:gd name="connsiteX74" fmla="*/ 1831957 w 1908157"/>
              <a:gd name="connsiteY74" fmla="*/ 569769 h 2373614"/>
              <a:gd name="connsiteX75" fmla="*/ 1895458 w 1908157"/>
              <a:gd name="connsiteY75" fmla="*/ 383502 h 2373614"/>
              <a:gd name="connsiteX76" fmla="*/ 1908157 w 1908157"/>
              <a:gd name="connsiteY76" fmla="*/ 798368 h 2373614"/>
              <a:gd name="connsiteX0" fmla="*/ 0 w 1920857"/>
              <a:gd name="connsiteY0" fmla="*/ 2144040 h 2373614"/>
              <a:gd name="connsiteX1" fmla="*/ 46038 w 1920857"/>
              <a:gd name="connsiteY1" fmla="*/ 2177377 h 2373614"/>
              <a:gd name="connsiteX2" fmla="*/ 65088 w 1920857"/>
              <a:gd name="connsiteY2" fmla="*/ 2202777 h 2373614"/>
              <a:gd name="connsiteX3" fmla="*/ 80963 w 1920857"/>
              <a:gd name="connsiteY3" fmla="*/ 2212302 h 2373614"/>
              <a:gd name="connsiteX4" fmla="*/ 88900 w 1920857"/>
              <a:gd name="connsiteY4" fmla="*/ 2207540 h 2373614"/>
              <a:gd name="connsiteX5" fmla="*/ 117475 w 1920857"/>
              <a:gd name="connsiteY5" fmla="*/ 2232940 h 2373614"/>
              <a:gd name="connsiteX6" fmla="*/ 146050 w 1920857"/>
              <a:gd name="connsiteY6" fmla="*/ 2213890 h 2373614"/>
              <a:gd name="connsiteX7" fmla="*/ 180975 w 1920857"/>
              <a:gd name="connsiteY7" fmla="*/ 2298027 h 2373614"/>
              <a:gd name="connsiteX8" fmla="*/ 200025 w 1920857"/>
              <a:gd name="connsiteY8" fmla="*/ 2301202 h 2373614"/>
              <a:gd name="connsiteX9" fmla="*/ 223838 w 1920857"/>
              <a:gd name="connsiteY9" fmla="*/ 2256752 h 2373614"/>
              <a:gd name="connsiteX10" fmla="*/ 246063 w 1920857"/>
              <a:gd name="connsiteY10" fmla="*/ 2313902 h 2373614"/>
              <a:gd name="connsiteX11" fmla="*/ 290513 w 1920857"/>
              <a:gd name="connsiteY11" fmla="*/ 2215477 h 2373614"/>
              <a:gd name="connsiteX12" fmla="*/ 330200 w 1920857"/>
              <a:gd name="connsiteY12" fmla="*/ 2369465 h 2373614"/>
              <a:gd name="connsiteX13" fmla="*/ 360363 w 1920857"/>
              <a:gd name="connsiteY13" fmla="*/ 2328190 h 2373614"/>
              <a:gd name="connsiteX14" fmla="*/ 374650 w 1920857"/>
              <a:gd name="connsiteY14" fmla="*/ 2312315 h 2373614"/>
              <a:gd name="connsiteX15" fmla="*/ 377825 w 1920857"/>
              <a:gd name="connsiteY15" fmla="*/ 2083715 h 2373614"/>
              <a:gd name="connsiteX16" fmla="*/ 400050 w 1920857"/>
              <a:gd name="connsiteY16" fmla="*/ 2144040 h 2373614"/>
              <a:gd name="connsiteX17" fmla="*/ 455613 w 1920857"/>
              <a:gd name="connsiteY17" fmla="*/ 1728115 h 2373614"/>
              <a:gd name="connsiteX18" fmla="*/ 476250 w 1920857"/>
              <a:gd name="connsiteY18" fmla="*/ 1785265 h 2373614"/>
              <a:gd name="connsiteX19" fmla="*/ 501650 w 1920857"/>
              <a:gd name="connsiteY19" fmla="*/ 2044027 h 2373614"/>
              <a:gd name="connsiteX20" fmla="*/ 527050 w 1920857"/>
              <a:gd name="connsiteY20" fmla="*/ 2090065 h 2373614"/>
              <a:gd name="connsiteX21" fmla="*/ 538163 w 1920857"/>
              <a:gd name="connsiteY21" fmla="*/ 2056727 h 2373614"/>
              <a:gd name="connsiteX22" fmla="*/ 547688 w 1920857"/>
              <a:gd name="connsiteY22" fmla="*/ 1993227 h 2373614"/>
              <a:gd name="connsiteX23" fmla="*/ 574675 w 1920857"/>
              <a:gd name="connsiteY23" fmla="*/ 1996402 h 2373614"/>
              <a:gd name="connsiteX24" fmla="*/ 593725 w 1920857"/>
              <a:gd name="connsiteY24" fmla="*/ 1878927 h 2373614"/>
              <a:gd name="connsiteX25" fmla="*/ 590550 w 1920857"/>
              <a:gd name="connsiteY25" fmla="*/ 1550315 h 2373614"/>
              <a:gd name="connsiteX26" fmla="*/ 625475 w 1920857"/>
              <a:gd name="connsiteY26" fmla="*/ 1039140 h 2373614"/>
              <a:gd name="connsiteX27" fmla="*/ 652462 w 1920857"/>
              <a:gd name="connsiteY27" fmla="*/ 1045490 h 2373614"/>
              <a:gd name="connsiteX28" fmla="*/ 661987 w 1920857"/>
              <a:gd name="connsiteY28" fmla="*/ 893090 h 2373614"/>
              <a:gd name="connsiteX29" fmla="*/ 681036 w 1920857"/>
              <a:gd name="connsiteY29" fmla="*/ 1223290 h 2373614"/>
              <a:gd name="connsiteX30" fmla="*/ 681036 w 1920857"/>
              <a:gd name="connsiteY30" fmla="*/ 1223290 h 2373614"/>
              <a:gd name="connsiteX31" fmla="*/ 719135 w 1920857"/>
              <a:gd name="connsiteY31" fmla="*/ 923252 h 2373614"/>
              <a:gd name="connsiteX32" fmla="*/ 731835 w 1920857"/>
              <a:gd name="connsiteY32" fmla="*/ 1267740 h 2373614"/>
              <a:gd name="connsiteX33" fmla="*/ 784223 w 1920857"/>
              <a:gd name="connsiteY33" fmla="*/ 1247103 h 2373614"/>
              <a:gd name="connsiteX34" fmla="*/ 806448 w 1920857"/>
              <a:gd name="connsiteY34" fmla="*/ 1690015 h 2373614"/>
              <a:gd name="connsiteX35" fmla="*/ 835021 w 1920857"/>
              <a:gd name="connsiteY35" fmla="*/ 1678902 h 2373614"/>
              <a:gd name="connsiteX36" fmla="*/ 836609 w 1920857"/>
              <a:gd name="connsiteY36" fmla="*/ 1869402 h 2373614"/>
              <a:gd name="connsiteX37" fmla="*/ 862008 w 1920857"/>
              <a:gd name="connsiteY37" fmla="*/ 1850352 h 2373614"/>
              <a:gd name="connsiteX38" fmla="*/ 865183 w 1920857"/>
              <a:gd name="connsiteY38" fmla="*/ 1907502 h 2373614"/>
              <a:gd name="connsiteX39" fmla="*/ 892169 w 1920857"/>
              <a:gd name="connsiteY39" fmla="*/ 1702715 h 2373614"/>
              <a:gd name="connsiteX40" fmla="*/ 912807 w 1920857"/>
              <a:gd name="connsiteY40" fmla="*/ 1669377 h 2373614"/>
              <a:gd name="connsiteX41" fmla="*/ 912807 w 1920857"/>
              <a:gd name="connsiteY41" fmla="*/ 1624927 h 2373614"/>
              <a:gd name="connsiteX42" fmla="*/ 949318 w 1920857"/>
              <a:gd name="connsiteY42" fmla="*/ 1601115 h 2373614"/>
              <a:gd name="connsiteX43" fmla="*/ 941380 w 1920857"/>
              <a:gd name="connsiteY43" fmla="*/ 1526502 h 2373614"/>
              <a:gd name="connsiteX44" fmla="*/ 1019169 w 1920857"/>
              <a:gd name="connsiteY44" fmla="*/ 104102 h 2373614"/>
              <a:gd name="connsiteX45" fmla="*/ 1031869 w 1920857"/>
              <a:gd name="connsiteY45" fmla="*/ 277669 h 2373614"/>
              <a:gd name="connsiteX46" fmla="*/ 1053036 w 1920857"/>
              <a:gd name="connsiteY46" fmla="*/ 2502 h 2373614"/>
              <a:gd name="connsiteX47" fmla="*/ 1074202 w 1920857"/>
              <a:gd name="connsiteY47" fmla="*/ 574002 h 2373614"/>
              <a:gd name="connsiteX48" fmla="*/ 1103833 w 1920857"/>
              <a:gd name="connsiteY48" fmla="*/ 78702 h 2373614"/>
              <a:gd name="connsiteX49" fmla="*/ 1137701 w 1920857"/>
              <a:gd name="connsiteY49" fmla="*/ 146435 h 2373614"/>
              <a:gd name="connsiteX50" fmla="*/ 1167333 w 1920857"/>
              <a:gd name="connsiteY50" fmla="*/ 451236 h 2373614"/>
              <a:gd name="connsiteX51" fmla="*/ 1188500 w 1920857"/>
              <a:gd name="connsiteY51" fmla="*/ 336935 h 2373614"/>
              <a:gd name="connsiteX52" fmla="*/ 1218132 w 1920857"/>
              <a:gd name="connsiteY52" fmla="*/ 557068 h 2373614"/>
              <a:gd name="connsiteX53" fmla="*/ 1264699 w 1920857"/>
              <a:gd name="connsiteY53" fmla="*/ 544368 h 2373614"/>
              <a:gd name="connsiteX54" fmla="*/ 1273165 w 1920857"/>
              <a:gd name="connsiteY54" fmla="*/ 692535 h 2373614"/>
              <a:gd name="connsiteX55" fmla="*/ 1302799 w 1920857"/>
              <a:gd name="connsiteY55" fmla="*/ 624802 h 2373614"/>
              <a:gd name="connsiteX56" fmla="*/ 1294330 w 1920857"/>
              <a:gd name="connsiteY56" fmla="*/ 895735 h 2373614"/>
              <a:gd name="connsiteX57" fmla="*/ 1294331 w 1920857"/>
              <a:gd name="connsiteY57" fmla="*/ 883035 h 2373614"/>
              <a:gd name="connsiteX58" fmla="*/ 1362063 w 1920857"/>
              <a:gd name="connsiteY58" fmla="*/ 1374102 h 2373614"/>
              <a:gd name="connsiteX59" fmla="*/ 1383231 w 1920857"/>
              <a:gd name="connsiteY59" fmla="*/ 1259802 h 2373614"/>
              <a:gd name="connsiteX60" fmla="*/ 1425565 w 1920857"/>
              <a:gd name="connsiteY60" fmla="*/ 1590002 h 2373614"/>
              <a:gd name="connsiteX61" fmla="*/ 1438264 w 1920857"/>
              <a:gd name="connsiteY61" fmla="*/ 1450302 h 2373614"/>
              <a:gd name="connsiteX62" fmla="*/ 1476363 w 1920857"/>
              <a:gd name="connsiteY62" fmla="*/ 1657736 h 2373614"/>
              <a:gd name="connsiteX63" fmla="*/ 1518696 w 1920857"/>
              <a:gd name="connsiteY63" fmla="*/ 1467235 h 2373614"/>
              <a:gd name="connsiteX64" fmla="*/ 1573729 w 1920857"/>
              <a:gd name="connsiteY64" fmla="*/ 1606935 h 2373614"/>
              <a:gd name="connsiteX65" fmla="*/ 1607596 w 1920857"/>
              <a:gd name="connsiteY65" fmla="*/ 1043902 h 2373614"/>
              <a:gd name="connsiteX66" fmla="*/ 1641461 w 1920857"/>
              <a:gd name="connsiteY66" fmla="*/ 1132802 h 2373614"/>
              <a:gd name="connsiteX67" fmla="*/ 1658393 w 1920857"/>
              <a:gd name="connsiteY67" fmla="*/ 891502 h 2373614"/>
              <a:gd name="connsiteX68" fmla="*/ 1692260 w 1920857"/>
              <a:gd name="connsiteY68" fmla="*/ 976169 h 2373614"/>
              <a:gd name="connsiteX69" fmla="*/ 1696492 w 1920857"/>
              <a:gd name="connsiteY69" fmla="*/ 582468 h 2373614"/>
              <a:gd name="connsiteX70" fmla="*/ 1730359 w 1920857"/>
              <a:gd name="connsiteY70" fmla="*/ 764502 h 2373614"/>
              <a:gd name="connsiteX71" fmla="*/ 1743060 w 1920857"/>
              <a:gd name="connsiteY71" fmla="*/ 218403 h 2373614"/>
              <a:gd name="connsiteX72" fmla="*/ 1785392 w 1920857"/>
              <a:gd name="connsiteY72" fmla="*/ 391969 h 2373614"/>
              <a:gd name="connsiteX73" fmla="*/ 1802326 w 1920857"/>
              <a:gd name="connsiteY73" fmla="*/ 171835 h 2373614"/>
              <a:gd name="connsiteX74" fmla="*/ 1831957 w 1920857"/>
              <a:gd name="connsiteY74" fmla="*/ 569769 h 2373614"/>
              <a:gd name="connsiteX75" fmla="*/ 1895458 w 1920857"/>
              <a:gd name="connsiteY75" fmla="*/ 383502 h 2373614"/>
              <a:gd name="connsiteX76" fmla="*/ 1908157 w 1920857"/>
              <a:gd name="connsiteY76" fmla="*/ 798368 h 2373614"/>
              <a:gd name="connsiteX77" fmla="*/ 1920857 w 1920857"/>
              <a:gd name="connsiteY77" fmla="*/ 798369 h 2373614"/>
              <a:gd name="connsiteX0" fmla="*/ 0 w 1971657"/>
              <a:gd name="connsiteY0" fmla="*/ 2144040 h 2373614"/>
              <a:gd name="connsiteX1" fmla="*/ 46038 w 1971657"/>
              <a:gd name="connsiteY1" fmla="*/ 2177377 h 2373614"/>
              <a:gd name="connsiteX2" fmla="*/ 65088 w 1971657"/>
              <a:gd name="connsiteY2" fmla="*/ 2202777 h 2373614"/>
              <a:gd name="connsiteX3" fmla="*/ 80963 w 1971657"/>
              <a:gd name="connsiteY3" fmla="*/ 2212302 h 2373614"/>
              <a:gd name="connsiteX4" fmla="*/ 88900 w 1971657"/>
              <a:gd name="connsiteY4" fmla="*/ 2207540 h 2373614"/>
              <a:gd name="connsiteX5" fmla="*/ 117475 w 1971657"/>
              <a:gd name="connsiteY5" fmla="*/ 2232940 h 2373614"/>
              <a:gd name="connsiteX6" fmla="*/ 146050 w 1971657"/>
              <a:gd name="connsiteY6" fmla="*/ 2213890 h 2373614"/>
              <a:gd name="connsiteX7" fmla="*/ 180975 w 1971657"/>
              <a:gd name="connsiteY7" fmla="*/ 2298027 h 2373614"/>
              <a:gd name="connsiteX8" fmla="*/ 200025 w 1971657"/>
              <a:gd name="connsiteY8" fmla="*/ 2301202 h 2373614"/>
              <a:gd name="connsiteX9" fmla="*/ 223838 w 1971657"/>
              <a:gd name="connsiteY9" fmla="*/ 2256752 h 2373614"/>
              <a:gd name="connsiteX10" fmla="*/ 246063 w 1971657"/>
              <a:gd name="connsiteY10" fmla="*/ 2313902 h 2373614"/>
              <a:gd name="connsiteX11" fmla="*/ 290513 w 1971657"/>
              <a:gd name="connsiteY11" fmla="*/ 2215477 h 2373614"/>
              <a:gd name="connsiteX12" fmla="*/ 330200 w 1971657"/>
              <a:gd name="connsiteY12" fmla="*/ 2369465 h 2373614"/>
              <a:gd name="connsiteX13" fmla="*/ 360363 w 1971657"/>
              <a:gd name="connsiteY13" fmla="*/ 2328190 h 2373614"/>
              <a:gd name="connsiteX14" fmla="*/ 374650 w 1971657"/>
              <a:gd name="connsiteY14" fmla="*/ 2312315 h 2373614"/>
              <a:gd name="connsiteX15" fmla="*/ 377825 w 1971657"/>
              <a:gd name="connsiteY15" fmla="*/ 2083715 h 2373614"/>
              <a:gd name="connsiteX16" fmla="*/ 400050 w 1971657"/>
              <a:gd name="connsiteY16" fmla="*/ 2144040 h 2373614"/>
              <a:gd name="connsiteX17" fmla="*/ 455613 w 1971657"/>
              <a:gd name="connsiteY17" fmla="*/ 1728115 h 2373614"/>
              <a:gd name="connsiteX18" fmla="*/ 476250 w 1971657"/>
              <a:gd name="connsiteY18" fmla="*/ 1785265 h 2373614"/>
              <a:gd name="connsiteX19" fmla="*/ 501650 w 1971657"/>
              <a:gd name="connsiteY19" fmla="*/ 2044027 h 2373614"/>
              <a:gd name="connsiteX20" fmla="*/ 527050 w 1971657"/>
              <a:gd name="connsiteY20" fmla="*/ 2090065 h 2373614"/>
              <a:gd name="connsiteX21" fmla="*/ 538163 w 1971657"/>
              <a:gd name="connsiteY21" fmla="*/ 2056727 h 2373614"/>
              <a:gd name="connsiteX22" fmla="*/ 547688 w 1971657"/>
              <a:gd name="connsiteY22" fmla="*/ 1993227 h 2373614"/>
              <a:gd name="connsiteX23" fmla="*/ 574675 w 1971657"/>
              <a:gd name="connsiteY23" fmla="*/ 1996402 h 2373614"/>
              <a:gd name="connsiteX24" fmla="*/ 593725 w 1971657"/>
              <a:gd name="connsiteY24" fmla="*/ 1878927 h 2373614"/>
              <a:gd name="connsiteX25" fmla="*/ 590550 w 1971657"/>
              <a:gd name="connsiteY25" fmla="*/ 1550315 h 2373614"/>
              <a:gd name="connsiteX26" fmla="*/ 625475 w 1971657"/>
              <a:gd name="connsiteY26" fmla="*/ 1039140 h 2373614"/>
              <a:gd name="connsiteX27" fmla="*/ 652462 w 1971657"/>
              <a:gd name="connsiteY27" fmla="*/ 1045490 h 2373614"/>
              <a:gd name="connsiteX28" fmla="*/ 661987 w 1971657"/>
              <a:gd name="connsiteY28" fmla="*/ 893090 h 2373614"/>
              <a:gd name="connsiteX29" fmla="*/ 681036 w 1971657"/>
              <a:gd name="connsiteY29" fmla="*/ 1223290 h 2373614"/>
              <a:gd name="connsiteX30" fmla="*/ 681036 w 1971657"/>
              <a:gd name="connsiteY30" fmla="*/ 1223290 h 2373614"/>
              <a:gd name="connsiteX31" fmla="*/ 719135 w 1971657"/>
              <a:gd name="connsiteY31" fmla="*/ 923252 h 2373614"/>
              <a:gd name="connsiteX32" fmla="*/ 731835 w 1971657"/>
              <a:gd name="connsiteY32" fmla="*/ 1267740 h 2373614"/>
              <a:gd name="connsiteX33" fmla="*/ 784223 w 1971657"/>
              <a:gd name="connsiteY33" fmla="*/ 1247103 h 2373614"/>
              <a:gd name="connsiteX34" fmla="*/ 806448 w 1971657"/>
              <a:gd name="connsiteY34" fmla="*/ 1690015 h 2373614"/>
              <a:gd name="connsiteX35" fmla="*/ 835021 w 1971657"/>
              <a:gd name="connsiteY35" fmla="*/ 1678902 h 2373614"/>
              <a:gd name="connsiteX36" fmla="*/ 836609 w 1971657"/>
              <a:gd name="connsiteY36" fmla="*/ 1869402 h 2373614"/>
              <a:gd name="connsiteX37" fmla="*/ 862008 w 1971657"/>
              <a:gd name="connsiteY37" fmla="*/ 1850352 h 2373614"/>
              <a:gd name="connsiteX38" fmla="*/ 865183 w 1971657"/>
              <a:gd name="connsiteY38" fmla="*/ 1907502 h 2373614"/>
              <a:gd name="connsiteX39" fmla="*/ 892169 w 1971657"/>
              <a:gd name="connsiteY39" fmla="*/ 1702715 h 2373614"/>
              <a:gd name="connsiteX40" fmla="*/ 912807 w 1971657"/>
              <a:gd name="connsiteY40" fmla="*/ 1669377 h 2373614"/>
              <a:gd name="connsiteX41" fmla="*/ 912807 w 1971657"/>
              <a:gd name="connsiteY41" fmla="*/ 1624927 h 2373614"/>
              <a:gd name="connsiteX42" fmla="*/ 949318 w 1971657"/>
              <a:gd name="connsiteY42" fmla="*/ 1601115 h 2373614"/>
              <a:gd name="connsiteX43" fmla="*/ 941380 w 1971657"/>
              <a:gd name="connsiteY43" fmla="*/ 1526502 h 2373614"/>
              <a:gd name="connsiteX44" fmla="*/ 1019169 w 1971657"/>
              <a:gd name="connsiteY44" fmla="*/ 104102 h 2373614"/>
              <a:gd name="connsiteX45" fmla="*/ 1031869 w 1971657"/>
              <a:gd name="connsiteY45" fmla="*/ 277669 h 2373614"/>
              <a:gd name="connsiteX46" fmla="*/ 1053036 w 1971657"/>
              <a:gd name="connsiteY46" fmla="*/ 2502 h 2373614"/>
              <a:gd name="connsiteX47" fmla="*/ 1074202 w 1971657"/>
              <a:gd name="connsiteY47" fmla="*/ 574002 h 2373614"/>
              <a:gd name="connsiteX48" fmla="*/ 1103833 w 1971657"/>
              <a:gd name="connsiteY48" fmla="*/ 78702 h 2373614"/>
              <a:gd name="connsiteX49" fmla="*/ 1137701 w 1971657"/>
              <a:gd name="connsiteY49" fmla="*/ 146435 h 2373614"/>
              <a:gd name="connsiteX50" fmla="*/ 1167333 w 1971657"/>
              <a:gd name="connsiteY50" fmla="*/ 451236 h 2373614"/>
              <a:gd name="connsiteX51" fmla="*/ 1188500 w 1971657"/>
              <a:gd name="connsiteY51" fmla="*/ 336935 h 2373614"/>
              <a:gd name="connsiteX52" fmla="*/ 1218132 w 1971657"/>
              <a:gd name="connsiteY52" fmla="*/ 557068 h 2373614"/>
              <a:gd name="connsiteX53" fmla="*/ 1264699 w 1971657"/>
              <a:gd name="connsiteY53" fmla="*/ 544368 h 2373614"/>
              <a:gd name="connsiteX54" fmla="*/ 1273165 w 1971657"/>
              <a:gd name="connsiteY54" fmla="*/ 692535 h 2373614"/>
              <a:gd name="connsiteX55" fmla="*/ 1302799 w 1971657"/>
              <a:gd name="connsiteY55" fmla="*/ 624802 h 2373614"/>
              <a:gd name="connsiteX56" fmla="*/ 1294330 w 1971657"/>
              <a:gd name="connsiteY56" fmla="*/ 895735 h 2373614"/>
              <a:gd name="connsiteX57" fmla="*/ 1294331 w 1971657"/>
              <a:gd name="connsiteY57" fmla="*/ 883035 h 2373614"/>
              <a:gd name="connsiteX58" fmla="*/ 1362063 w 1971657"/>
              <a:gd name="connsiteY58" fmla="*/ 1374102 h 2373614"/>
              <a:gd name="connsiteX59" fmla="*/ 1383231 w 1971657"/>
              <a:gd name="connsiteY59" fmla="*/ 1259802 h 2373614"/>
              <a:gd name="connsiteX60" fmla="*/ 1425565 w 1971657"/>
              <a:gd name="connsiteY60" fmla="*/ 1590002 h 2373614"/>
              <a:gd name="connsiteX61" fmla="*/ 1438264 w 1971657"/>
              <a:gd name="connsiteY61" fmla="*/ 1450302 h 2373614"/>
              <a:gd name="connsiteX62" fmla="*/ 1476363 w 1971657"/>
              <a:gd name="connsiteY62" fmla="*/ 1657736 h 2373614"/>
              <a:gd name="connsiteX63" fmla="*/ 1518696 w 1971657"/>
              <a:gd name="connsiteY63" fmla="*/ 1467235 h 2373614"/>
              <a:gd name="connsiteX64" fmla="*/ 1573729 w 1971657"/>
              <a:gd name="connsiteY64" fmla="*/ 1606935 h 2373614"/>
              <a:gd name="connsiteX65" fmla="*/ 1607596 w 1971657"/>
              <a:gd name="connsiteY65" fmla="*/ 1043902 h 2373614"/>
              <a:gd name="connsiteX66" fmla="*/ 1641461 w 1971657"/>
              <a:gd name="connsiteY66" fmla="*/ 1132802 h 2373614"/>
              <a:gd name="connsiteX67" fmla="*/ 1658393 w 1971657"/>
              <a:gd name="connsiteY67" fmla="*/ 891502 h 2373614"/>
              <a:gd name="connsiteX68" fmla="*/ 1692260 w 1971657"/>
              <a:gd name="connsiteY68" fmla="*/ 976169 h 2373614"/>
              <a:gd name="connsiteX69" fmla="*/ 1696492 w 1971657"/>
              <a:gd name="connsiteY69" fmla="*/ 582468 h 2373614"/>
              <a:gd name="connsiteX70" fmla="*/ 1730359 w 1971657"/>
              <a:gd name="connsiteY70" fmla="*/ 764502 h 2373614"/>
              <a:gd name="connsiteX71" fmla="*/ 1743060 w 1971657"/>
              <a:gd name="connsiteY71" fmla="*/ 218403 h 2373614"/>
              <a:gd name="connsiteX72" fmla="*/ 1785392 w 1971657"/>
              <a:gd name="connsiteY72" fmla="*/ 391969 h 2373614"/>
              <a:gd name="connsiteX73" fmla="*/ 1802326 w 1971657"/>
              <a:gd name="connsiteY73" fmla="*/ 171835 h 2373614"/>
              <a:gd name="connsiteX74" fmla="*/ 1831957 w 1971657"/>
              <a:gd name="connsiteY74" fmla="*/ 569769 h 2373614"/>
              <a:gd name="connsiteX75" fmla="*/ 1895458 w 1971657"/>
              <a:gd name="connsiteY75" fmla="*/ 383502 h 2373614"/>
              <a:gd name="connsiteX76" fmla="*/ 1908157 w 1971657"/>
              <a:gd name="connsiteY76" fmla="*/ 798368 h 2373614"/>
              <a:gd name="connsiteX77" fmla="*/ 1971657 w 1971657"/>
              <a:gd name="connsiteY77" fmla="*/ 252269 h 2373614"/>
              <a:gd name="connsiteX0" fmla="*/ 0 w 1971657"/>
              <a:gd name="connsiteY0" fmla="*/ 2144040 h 2373614"/>
              <a:gd name="connsiteX1" fmla="*/ 46038 w 1971657"/>
              <a:gd name="connsiteY1" fmla="*/ 2177377 h 2373614"/>
              <a:gd name="connsiteX2" fmla="*/ 65088 w 1971657"/>
              <a:gd name="connsiteY2" fmla="*/ 2202777 h 2373614"/>
              <a:gd name="connsiteX3" fmla="*/ 80963 w 1971657"/>
              <a:gd name="connsiteY3" fmla="*/ 2212302 h 2373614"/>
              <a:gd name="connsiteX4" fmla="*/ 88900 w 1971657"/>
              <a:gd name="connsiteY4" fmla="*/ 2207540 h 2373614"/>
              <a:gd name="connsiteX5" fmla="*/ 117475 w 1971657"/>
              <a:gd name="connsiteY5" fmla="*/ 2232940 h 2373614"/>
              <a:gd name="connsiteX6" fmla="*/ 146050 w 1971657"/>
              <a:gd name="connsiteY6" fmla="*/ 2213890 h 2373614"/>
              <a:gd name="connsiteX7" fmla="*/ 180975 w 1971657"/>
              <a:gd name="connsiteY7" fmla="*/ 2298027 h 2373614"/>
              <a:gd name="connsiteX8" fmla="*/ 200025 w 1971657"/>
              <a:gd name="connsiteY8" fmla="*/ 2301202 h 2373614"/>
              <a:gd name="connsiteX9" fmla="*/ 223838 w 1971657"/>
              <a:gd name="connsiteY9" fmla="*/ 2256752 h 2373614"/>
              <a:gd name="connsiteX10" fmla="*/ 246063 w 1971657"/>
              <a:gd name="connsiteY10" fmla="*/ 2313902 h 2373614"/>
              <a:gd name="connsiteX11" fmla="*/ 290513 w 1971657"/>
              <a:gd name="connsiteY11" fmla="*/ 2215477 h 2373614"/>
              <a:gd name="connsiteX12" fmla="*/ 330200 w 1971657"/>
              <a:gd name="connsiteY12" fmla="*/ 2369465 h 2373614"/>
              <a:gd name="connsiteX13" fmla="*/ 360363 w 1971657"/>
              <a:gd name="connsiteY13" fmla="*/ 2328190 h 2373614"/>
              <a:gd name="connsiteX14" fmla="*/ 374650 w 1971657"/>
              <a:gd name="connsiteY14" fmla="*/ 2312315 h 2373614"/>
              <a:gd name="connsiteX15" fmla="*/ 377825 w 1971657"/>
              <a:gd name="connsiteY15" fmla="*/ 2083715 h 2373614"/>
              <a:gd name="connsiteX16" fmla="*/ 400050 w 1971657"/>
              <a:gd name="connsiteY16" fmla="*/ 2144040 h 2373614"/>
              <a:gd name="connsiteX17" fmla="*/ 455613 w 1971657"/>
              <a:gd name="connsiteY17" fmla="*/ 1728115 h 2373614"/>
              <a:gd name="connsiteX18" fmla="*/ 476250 w 1971657"/>
              <a:gd name="connsiteY18" fmla="*/ 1785265 h 2373614"/>
              <a:gd name="connsiteX19" fmla="*/ 501650 w 1971657"/>
              <a:gd name="connsiteY19" fmla="*/ 2044027 h 2373614"/>
              <a:gd name="connsiteX20" fmla="*/ 527050 w 1971657"/>
              <a:gd name="connsiteY20" fmla="*/ 2090065 h 2373614"/>
              <a:gd name="connsiteX21" fmla="*/ 538163 w 1971657"/>
              <a:gd name="connsiteY21" fmla="*/ 2056727 h 2373614"/>
              <a:gd name="connsiteX22" fmla="*/ 547688 w 1971657"/>
              <a:gd name="connsiteY22" fmla="*/ 1993227 h 2373614"/>
              <a:gd name="connsiteX23" fmla="*/ 574675 w 1971657"/>
              <a:gd name="connsiteY23" fmla="*/ 1996402 h 2373614"/>
              <a:gd name="connsiteX24" fmla="*/ 593725 w 1971657"/>
              <a:gd name="connsiteY24" fmla="*/ 1878927 h 2373614"/>
              <a:gd name="connsiteX25" fmla="*/ 590550 w 1971657"/>
              <a:gd name="connsiteY25" fmla="*/ 1550315 h 2373614"/>
              <a:gd name="connsiteX26" fmla="*/ 625475 w 1971657"/>
              <a:gd name="connsiteY26" fmla="*/ 1039140 h 2373614"/>
              <a:gd name="connsiteX27" fmla="*/ 652462 w 1971657"/>
              <a:gd name="connsiteY27" fmla="*/ 1045490 h 2373614"/>
              <a:gd name="connsiteX28" fmla="*/ 661987 w 1971657"/>
              <a:gd name="connsiteY28" fmla="*/ 893090 h 2373614"/>
              <a:gd name="connsiteX29" fmla="*/ 681036 w 1971657"/>
              <a:gd name="connsiteY29" fmla="*/ 1223290 h 2373614"/>
              <a:gd name="connsiteX30" fmla="*/ 681036 w 1971657"/>
              <a:gd name="connsiteY30" fmla="*/ 1223290 h 2373614"/>
              <a:gd name="connsiteX31" fmla="*/ 719135 w 1971657"/>
              <a:gd name="connsiteY31" fmla="*/ 923252 h 2373614"/>
              <a:gd name="connsiteX32" fmla="*/ 731835 w 1971657"/>
              <a:gd name="connsiteY32" fmla="*/ 1267740 h 2373614"/>
              <a:gd name="connsiteX33" fmla="*/ 784223 w 1971657"/>
              <a:gd name="connsiteY33" fmla="*/ 1247103 h 2373614"/>
              <a:gd name="connsiteX34" fmla="*/ 806448 w 1971657"/>
              <a:gd name="connsiteY34" fmla="*/ 1690015 h 2373614"/>
              <a:gd name="connsiteX35" fmla="*/ 835021 w 1971657"/>
              <a:gd name="connsiteY35" fmla="*/ 1678902 h 2373614"/>
              <a:gd name="connsiteX36" fmla="*/ 836609 w 1971657"/>
              <a:gd name="connsiteY36" fmla="*/ 1869402 h 2373614"/>
              <a:gd name="connsiteX37" fmla="*/ 862008 w 1971657"/>
              <a:gd name="connsiteY37" fmla="*/ 1850352 h 2373614"/>
              <a:gd name="connsiteX38" fmla="*/ 865183 w 1971657"/>
              <a:gd name="connsiteY38" fmla="*/ 1907502 h 2373614"/>
              <a:gd name="connsiteX39" fmla="*/ 892169 w 1971657"/>
              <a:gd name="connsiteY39" fmla="*/ 1702715 h 2373614"/>
              <a:gd name="connsiteX40" fmla="*/ 912807 w 1971657"/>
              <a:gd name="connsiteY40" fmla="*/ 1669377 h 2373614"/>
              <a:gd name="connsiteX41" fmla="*/ 912807 w 1971657"/>
              <a:gd name="connsiteY41" fmla="*/ 1624927 h 2373614"/>
              <a:gd name="connsiteX42" fmla="*/ 949318 w 1971657"/>
              <a:gd name="connsiteY42" fmla="*/ 1601115 h 2373614"/>
              <a:gd name="connsiteX43" fmla="*/ 941380 w 1971657"/>
              <a:gd name="connsiteY43" fmla="*/ 1526502 h 2373614"/>
              <a:gd name="connsiteX44" fmla="*/ 1019169 w 1971657"/>
              <a:gd name="connsiteY44" fmla="*/ 104102 h 2373614"/>
              <a:gd name="connsiteX45" fmla="*/ 1031869 w 1971657"/>
              <a:gd name="connsiteY45" fmla="*/ 277669 h 2373614"/>
              <a:gd name="connsiteX46" fmla="*/ 1053036 w 1971657"/>
              <a:gd name="connsiteY46" fmla="*/ 2502 h 2373614"/>
              <a:gd name="connsiteX47" fmla="*/ 1074202 w 1971657"/>
              <a:gd name="connsiteY47" fmla="*/ 574002 h 2373614"/>
              <a:gd name="connsiteX48" fmla="*/ 1103833 w 1971657"/>
              <a:gd name="connsiteY48" fmla="*/ 78702 h 2373614"/>
              <a:gd name="connsiteX49" fmla="*/ 1137701 w 1971657"/>
              <a:gd name="connsiteY49" fmla="*/ 146435 h 2373614"/>
              <a:gd name="connsiteX50" fmla="*/ 1167333 w 1971657"/>
              <a:gd name="connsiteY50" fmla="*/ 451236 h 2373614"/>
              <a:gd name="connsiteX51" fmla="*/ 1188500 w 1971657"/>
              <a:gd name="connsiteY51" fmla="*/ 336935 h 2373614"/>
              <a:gd name="connsiteX52" fmla="*/ 1218132 w 1971657"/>
              <a:gd name="connsiteY52" fmla="*/ 557068 h 2373614"/>
              <a:gd name="connsiteX53" fmla="*/ 1264699 w 1971657"/>
              <a:gd name="connsiteY53" fmla="*/ 544368 h 2373614"/>
              <a:gd name="connsiteX54" fmla="*/ 1273165 w 1971657"/>
              <a:gd name="connsiteY54" fmla="*/ 692535 h 2373614"/>
              <a:gd name="connsiteX55" fmla="*/ 1302799 w 1971657"/>
              <a:gd name="connsiteY55" fmla="*/ 624802 h 2373614"/>
              <a:gd name="connsiteX56" fmla="*/ 1294330 w 1971657"/>
              <a:gd name="connsiteY56" fmla="*/ 895735 h 2373614"/>
              <a:gd name="connsiteX57" fmla="*/ 1294331 w 1971657"/>
              <a:gd name="connsiteY57" fmla="*/ 883035 h 2373614"/>
              <a:gd name="connsiteX58" fmla="*/ 1362063 w 1971657"/>
              <a:gd name="connsiteY58" fmla="*/ 1374102 h 2373614"/>
              <a:gd name="connsiteX59" fmla="*/ 1383231 w 1971657"/>
              <a:gd name="connsiteY59" fmla="*/ 1259802 h 2373614"/>
              <a:gd name="connsiteX60" fmla="*/ 1425565 w 1971657"/>
              <a:gd name="connsiteY60" fmla="*/ 1590002 h 2373614"/>
              <a:gd name="connsiteX61" fmla="*/ 1438264 w 1971657"/>
              <a:gd name="connsiteY61" fmla="*/ 1450302 h 2373614"/>
              <a:gd name="connsiteX62" fmla="*/ 1476363 w 1971657"/>
              <a:gd name="connsiteY62" fmla="*/ 1657736 h 2373614"/>
              <a:gd name="connsiteX63" fmla="*/ 1518696 w 1971657"/>
              <a:gd name="connsiteY63" fmla="*/ 1467235 h 2373614"/>
              <a:gd name="connsiteX64" fmla="*/ 1573729 w 1971657"/>
              <a:gd name="connsiteY64" fmla="*/ 1606935 h 2373614"/>
              <a:gd name="connsiteX65" fmla="*/ 1607596 w 1971657"/>
              <a:gd name="connsiteY65" fmla="*/ 1043902 h 2373614"/>
              <a:gd name="connsiteX66" fmla="*/ 1641461 w 1971657"/>
              <a:gd name="connsiteY66" fmla="*/ 1132802 h 2373614"/>
              <a:gd name="connsiteX67" fmla="*/ 1658393 w 1971657"/>
              <a:gd name="connsiteY67" fmla="*/ 891502 h 2373614"/>
              <a:gd name="connsiteX68" fmla="*/ 1692260 w 1971657"/>
              <a:gd name="connsiteY68" fmla="*/ 976169 h 2373614"/>
              <a:gd name="connsiteX69" fmla="*/ 1696492 w 1971657"/>
              <a:gd name="connsiteY69" fmla="*/ 582468 h 2373614"/>
              <a:gd name="connsiteX70" fmla="*/ 1730359 w 1971657"/>
              <a:gd name="connsiteY70" fmla="*/ 764502 h 2373614"/>
              <a:gd name="connsiteX71" fmla="*/ 1743060 w 1971657"/>
              <a:gd name="connsiteY71" fmla="*/ 218403 h 2373614"/>
              <a:gd name="connsiteX72" fmla="*/ 1785392 w 1971657"/>
              <a:gd name="connsiteY72" fmla="*/ 391969 h 2373614"/>
              <a:gd name="connsiteX73" fmla="*/ 1802326 w 1971657"/>
              <a:gd name="connsiteY73" fmla="*/ 171835 h 2373614"/>
              <a:gd name="connsiteX74" fmla="*/ 1831957 w 1971657"/>
              <a:gd name="connsiteY74" fmla="*/ 569769 h 2373614"/>
              <a:gd name="connsiteX75" fmla="*/ 1895458 w 1971657"/>
              <a:gd name="connsiteY75" fmla="*/ 383502 h 2373614"/>
              <a:gd name="connsiteX76" fmla="*/ 1908157 w 1971657"/>
              <a:gd name="connsiteY76" fmla="*/ 798368 h 2373614"/>
              <a:gd name="connsiteX77" fmla="*/ 1971657 w 1971657"/>
              <a:gd name="connsiteY77" fmla="*/ 252269 h 2373614"/>
              <a:gd name="connsiteX78" fmla="*/ 1971657 w 1971657"/>
              <a:gd name="connsiteY78" fmla="*/ 252269 h 2373614"/>
              <a:gd name="connsiteX0" fmla="*/ 0 w 1971657"/>
              <a:gd name="connsiteY0" fmla="*/ 2144040 h 2373614"/>
              <a:gd name="connsiteX1" fmla="*/ 46038 w 1971657"/>
              <a:gd name="connsiteY1" fmla="*/ 2177377 h 2373614"/>
              <a:gd name="connsiteX2" fmla="*/ 65088 w 1971657"/>
              <a:gd name="connsiteY2" fmla="*/ 2202777 h 2373614"/>
              <a:gd name="connsiteX3" fmla="*/ 80963 w 1971657"/>
              <a:gd name="connsiteY3" fmla="*/ 2212302 h 2373614"/>
              <a:gd name="connsiteX4" fmla="*/ 88900 w 1971657"/>
              <a:gd name="connsiteY4" fmla="*/ 2207540 h 2373614"/>
              <a:gd name="connsiteX5" fmla="*/ 117475 w 1971657"/>
              <a:gd name="connsiteY5" fmla="*/ 2232940 h 2373614"/>
              <a:gd name="connsiteX6" fmla="*/ 146050 w 1971657"/>
              <a:gd name="connsiteY6" fmla="*/ 2213890 h 2373614"/>
              <a:gd name="connsiteX7" fmla="*/ 180975 w 1971657"/>
              <a:gd name="connsiteY7" fmla="*/ 2298027 h 2373614"/>
              <a:gd name="connsiteX8" fmla="*/ 200025 w 1971657"/>
              <a:gd name="connsiteY8" fmla="*/ 2301202 h 2373614"/>
              <a:gd name="connsiteX9" fmla="*/ 223838 w 1971657"/>
              <a:gd name="connsiteY9" fmla="*/ 2256752 h 2373614"/>
              <a:gd name="connsiteX10" fmla="*/ 246063 w 1971657"/>
              <a:gd name="connsiteY10" fmla="*/ 2313902 h 2373614"/>
              <a:gd name="connsiteX11" fmla="*/ 290513 w 1971657"/>
              <a:gd name="connsiteY11" fmla="*/ 2215477 h 2373614"/>
              <a:gd name="connsiteX12" fmla="*/ 330200 w 1971657"/>
              <a:gd name="connsiteY12" fmla="*/ 2369465 h 2373614"/>
              <a:gd name="connsiteX13" fmla="*/ 360363 w 1971657"/>
              <a:gd name="connsiteY13" fmla="*/ 2328190 h 2373614"/>
              <a:gd name="connsiteX14" fmla="*/ 374650 w 1971657"/>
              <a:gd name="connsiteY14" fmla="*/ 2312315 h 2373614"/>
              <a:gd name="connsiteX15" fmla="*/ 377825 w 1971657"/>
              <a:gd name="connsiteY15" fmla="*/ 2083715 h 2373614"/>
              <a:gd name="connsiteX16" fmla="*/ 400050 w 1971657"/>
              <a:gd name="connsiteY16" fmla="*/ 2144040 h 2373614"/>
              <a:gd name="connsiteX17" fmla="*/ 455613 w 1971657"/>
              <a:gd name="connsiteY17" fmla="*/ 1728115 h 2373614"/>
              <a:gd name="connsiteX18" fmla="*/ 476250 w 1971657"/>
              <a:gd name="connsiteY18" fmla="*/ 1785265 h 2373614"/>
              <a:gd name="connsiteX19" fmla="*/ 501650 w 1971657"/>
              <a:gd name="connsiteY19" fmla="*/ 2044027 h 2373614"/>
              <a:gd name="connsiteX20" fmla="*/ 527050 w 1971657"/>
              <a:gd name="connsiteY20" fmla="*/ 2090065 h 2373614"/>
              <a:gd name="connsiteX21" fmla="*/ 538163 w 1971657"/>
              <a:gd name="connsiteY21" fmla="*/ 2056727 h 2373614"/>
              <a:gd name="connsiteX22" fmla="*/ 547688 w 1971657"/>
              <a:gd name="connsiteY22" fmla="*/ 1993227 h 2373614"/>
              <a:gd name="connsiteX23" fmla="*/ 574675 w 1971657"/>
              <a:gd name="connsiteY23" fmla="*/ 1996402 h 2373614"/>
              <a:gd name="connsiteX24" fmla="*/ 593725 w 1971657"/>
              <a:gd name="connsiteY24" fmla="*/ 1878927 h 2373614"/>
              <a:gd name="connsiteX25" fmla="*/ 590550 w 1971657"/>
              <a:gd name="connsiteY25" fmla="*/ 1550315 h 2373614"/>
              <a:gd name="connsiteX26" fmla="*/ 625475 w 1971657"/>
              <a:gd name="connsiteY26" fmla="*/ 1039140 h 2373614"/>
              <a:gd name="connsiteX27" fmla="*/ 652462 w 1971657"/>
              <a:gd name="connsiteY27" fmla="*/ 1045490 h 2373614"/>
              <a:gd name="connsiteX28" fmla="*/ 661987 w 1971657"/>
              <a:gd name="connsiteY28" fmla="*/ 893090 h 2373614"/>
              <a:gd name="connsiteX29" fmla="*/ 681036 w 1971657"/>
              <a:gd name="connsiteY29" fmla="*/ 1223290 h 2373614"/>
              <a:gd name="connsiteX30" fmla="*/ 681036 w 1971657"/>
              <a:gd name="connsiteY30" fmla="*/ 1223290 h 2373614"/>
              <a:gd name="connsiteX31" fmla="*/ 719135 w 1971657"/>
              <a:gd name="connsiteY31" fmla="*/ 923252 h 2373614"/>
              <a:gd name="connsiteX32" fmla="*/ 731835 w 1971657"/>
              <a:gd name="connsiteY32" fmla="*/ 1267740 h 2373614"/>
              <a:gd name="connsiteX33" fmla="*/ 784223 w 1971657"/>
              <a:gd name="connsiteY33" fmla="*/ 1247103 h 2373614"/>
              <a:gd name="connsiteX34" fmla="*/ 806448 w 1971657"/>
              <a:gd name="connsiteY34" fmla="*/ 1690015 h 2373614"/>
              <a:gd name="connsiteX35" fmla="*/ 835021 w 1971657"/>
              <a:gd name="connsiteY35" fmla="*/ 1678902 h 2373614"/>
              <a:gd name="connsiteX36" fmla="*/ 836609 w 1971657"/>
              <a:gd name="connsiteY36" fmla="*/ 1869402 h 2373614"/>
              <a:gd name="connsiteX37" fmla="*/ 862008 w 1971657"/>
              <a:gd name="connsiteY37" fmla="*/ 1850352 h 2373614"/>
              <a:gd name="connsiteX38" fmla="*/ 865183 w 1971657"/>
              <a:gd name="connsiteY38" fmla="*/ 1907502 h 2373614"/>
              <a:gd name="connsiteX39" fmla="*/ 892169 w 1971657"/>
              <a:gd name="connsiteY39" fmla="*/ 1702715 h 2373614"/>
              <a:gd name="connsiteX40" fmla="*/ 912807 w 1971657"/>
              <a:gd name="connsiteY40" fmla="*/ 1669377 h 2373614"/>
              <a:gd name="connsiteX41" fmla="*/ 912807 w 1971657"/>
              <a:gd name="connsiteY41" fmla="*/ 1624927 h 2373614"/>
              <a:gd name="connsiteX42" fmla="*/ 949318 w 1971657"/>
              <a:gd name="connsiteY42" fmla="*/ 1601115 h 2373614"/>
              <a:gd name="connsiteX43" fmla="*/ 941380 w 1971657"/>
              <a:gd name="connsiteY43" fmla="*/ 1526502 h 2373614"/>
              <a:gd name="connsiteX44" fmla="*/ 1019169 w 1971657"/>
              <a:gd name="connsiteY44" fmla="*/ 104102 h 2373614"/>
              <a:gd name="connsiteX45" fmla="*/ 1031869 w 1971657"/>
              <a:gd name="connsiteY45" fmla="*/ 277669 h 2373614"/>
              <a:gd name="connsiteX46" fmla="*/ 1053036 w 1971657"/>
              <a:gd name="connsiteY46" fmla="*/ 2502 h 2373614"/>
              <a:gd name="connsiteX47" fmla="*/ 1074202 w 1971657"/>
              <a:gd name="connsiteY47" fmla="*/ 574002 h 2373614"/>
              <a:gd name="connsiteX48" fmla="*/ 1103833 w 1971657"/>
              <a:gd name="connsiteY48" fmla="*/ 78702 h 2373614"/>
              <a:gd name="connsiteX49" fmla="*/ 1137701 w 1971657"/>
              <a:gd name="connsiteY49" fmla="*/ 146435 h 2373614"/>
              <a:gd name="connsiteX50" fmla="*/ 1167333 w 1971657"/>
              <a:gd name="connsiteY50" fmla="*/ 451236 h 2373614"/>
              <a:gd name="connsiteX51" fmla="*/ 1188500 w 1971657"/>
              <a:gd name="connsiteY51" fmla="*/ 336935 h 2373614"/>
              <a:gd name="connsiteX52" fmla="*/ 1218132 w 1971657"/>
              <a:gd name="connsiteY52" fmla="*/ 557068 h 2373614"/>
              <a:gd name="connsiteX53" fmla="*/ 1264699 w 1971657"/>
              <a:gd name="connsiteY53" fmla="*/ 544368 h 2373614"/>
              <a:gd name="connsiteX54" fmla="*/ 1273165 w 1971657"/>
              <a:gd name="connsiteY54" fmla="*/ 692535 h 2373614"/>
              <a:gd name="connsiteX55" fmla="*/ 1302799 w 1971657"/>
              <a:gd name="connsiteY55" fmla="*/ 624802 h 2373614"/>
              <a:gd name="connsiteX56" fmla="*/ 1294330 w 1971657"/>
              <a:gd name="connsiteY56" fmla="*/ 895735 h 2373614"/>
              <a:gd name="connsiteX57" fmla="*/ 1294331 w 1971657"/>
              <a:gd name="connsiteY57" fmla="*/ 883035 h 2373614"/>
              <a:gd name="connsiteX58" fmla="*/ 1362063 w 1971657"/>
              <a:gd name="connsiteY58" fmla="*/ 1374102 h 2373614"/>
              <a:gd name="connsiteX59" fmla="*/ 1383231 w 1971657"/>
              <a:gd name="connsiteY59" fmla="*/ 1259802 h 2373614"/>
              <a:gd name="connsiteX60" fmla="*/ 1425565 w 1971657"/>
              <a:gd name="connsiteY60" fmla="*/ 1590002 h 2373614"/>
              <a:gd name="connsiteX61" fmla="*/ 1438264 w 1971657"/>
              <a:gd name="connsiteY61" fmla="*/ 1450302 h 2373614"/>
              <a:gd name="connsiteX62" fmla="*/ 1476363 w 1971657"/>
              <a:gd name="connsiteY62" fmla="*/ 1657736 h 2373614"/>
              <a:gd name="connsiteX63" fmla="*/ 1518696 w 1971657"/>
              <a:gd name="connsiteY63" fmla="*/ 1467235 h 2373614"/>
              <a:gd name="connsiteX64" fmla="*/ 1573729 w 1971657"/>
              <a:gd name="connsiteY64" fmla="*/ 1606935 h 2373614"/>
              <a:gd name="connsiteX65" fmla="*/ 1607596 w 1971657"/>
              <a:gd name="connsiteY65" fmla="*/ 1043902 h 2373614"/>
              <a:gd name="connsiteX66" fmla="*/ 1641461 w 1971657"/>
              <a:gd name="connsiteY66" fmla="*/ 1132802 h 2373614"/>
              <a:gd name="connsiteX67" fmla="*/ 1658393 w 1971657"/>
              <a:gd name="connsiteY67" fmla="*/ 891502 h 2373614"/>
              <a:gd name="connsiteX68" fmla="*/ 1692260 w 1971657"/>
              <a:gd name="connsiteY68" fmla="*/ 976169 h 2373614"/>
              <a:gd name="connsiteX69" fmla="*/ 1696492 w 1971657"/>
              <a:gd name="connsiteY69" fmla="*/ 582468 h 2373614"/>
              <a:gd name="connsiteX70" fmla="*/ 1730359 w 1971657"/>
              <a:gd name="connsiteY70" fmla="*/ 764502 h 2373614"/>
              <a:gd name="connsiteX71" fmla="*/ 1743060 w 1971657"/>
              <a:gd name="connsiteY71" fmla="*/ 218403 h 2373614"/>
              <a:gd name="connsiteX72" fmla="*/ 1785392 w 1971657"/>
              <a:gd name="connsiteY72" fmla="*/ 391969 h 2373614"/>
              <a:gd name="connsiteX73" fmla="*/ 1802326 w 1971657"/>
              <a:gd name="connsiteY73" fmla="*/ 171835 h 2373614"/>
              <a:gd name="connsiteX74" fmla="*/ 1831957 w 1971657"/>
              <a:gd name="connsiteY74" fmla="*/ 569769 h 2373614"/>
              <a:gd name="connsiteX75" fmla="*/ 1895458 w 1971657"/>
              <a:gd name="connsiteY75" fmla="*/ 383502 h 2373614"/>
              <a:gd name="connsiteX76" fmla="*/ 1908157 w 1971657"/>
              <a:gd name="connsiteY76" fmla="*/ 798368 h 2373614"/>
              <a:gd name="connsiteX77" fmla="*/ 1971657 w 1971657"/>
              <a:gd name="connsiteY77" fmla="*/ 252269 h 2373614"/>
              <a:gd name="connsiteX78" fmla="*/ 1971657 w 1971657"/>
              <a:gd name="connsiteY78" fmla="*/ 252269 h 2373614"/>
              <a:gd name="connsiteX79" fmla="*/ 1971657 w 1971657"/>
              <a:gd name="connsiteY79" fmla="*/ 252269 h 2373614"/>
              <a:gd name="connsiteX0" fmla="*/ 0 w 2022457"/>
              <a:gd name="connsiteY0" fmla="*/ 2144040 h 2373614"/>
              <a:gd name="connsiteX1" fmla="*/ 46038 w 2022457"/>
              <a:gd name="connsiteY1" fmla="*/ 2177377 h 2373614"/>
              <a:gd name="connsiteX2" fmla="*/ 65088 w 2022457"/>
              <a:gd name="connsiteY2" fmla="*/ 2202777 h 2373614"/>
              <a:gd name="connsiteX3" fmla="*/ 80963 w 2022457"/>
              <a:gd name="connsiteY3" fmla="*/ 2212302 h 2373614"/>
              <a:gd name="connsiteX4" fmla="*/ 88900 w 2022457"/>
              <a:gd name="connsiteY4" fmla="*/ 2207540 h 2373614"/>
              <a:gd name="connsiteX5" fmla="*/ 117475 w 2022457"/>
              <a:gd name="connsiteY5" fmla="*/ 2232940 h 2373614"/>
              <a:gd name="connsiteX6" fmla="*/ 146050 w 2022457"/>
              <a:gd name="connsiteY6" fmla="*/ 2213890 h 2373614"/>
              <a:gd name="connsiteX7" fmla="*/ 180975 w 2022457"/>
              <a:gd name="connsiteY7" fmla="*/ 2298027 h 2373614"/>
              <a:gd name="connsiteX8" fmla="*/ 200025 w 2022457"/>
              <a:gd name="connsiteY8" fmla="*/ 2301202 h 2373614"/>
              <a:gd name="connsiteX9" fmla="*/ 223838 w 2022457"/>
              <a:gd name="connsiteY9" fmla="*/ 2256752 h 2373614"/>
              <a:gd name="connsiteX10" fmla="*/ 246063 w 2022457"/>
              <a:gd name="connsiteY10" fmla="*/ 2313902 h 2373614"/>
              <a:gd name="connsiteX11" fmla="*/ 290513 w 2022457"/>
              <a:gd name="connsiteY11" fmla="*/ 2215477 h 2373614"/>
              <a:gd name="connsiteX12" fmla="*/ 330200 w 2022457"/>
              <a:gd name="connsiteY12" fmla="*/ 2369465 h 2373614"/>
              <a:gd name="connsiteX13" fmla="*/ 360363 w 2022457"/>
              <a:gd name="connsiteY13" fmla="*/ 2328190 h 2373614"/>
              <a:gd name="connsiteX14" fmla="*/ 374650 w 2022457"/>
              <a:gd name="connsiteY14" fmla="*/ 2312315 h 2373614"/>
              <a:gd name="connsiteX15" fmla="*/ 377825 w 2022457"/>
              <a:gd name="connsiteY15" fmla="*/ 2083715 h 2373614"/>
              <a:gd name="connsiteX16" fmla="*/ 400050 w 2022457"/>
              <a:gd name="connsiteY16" fmla="*/ 2144040 h 2373614"/>
              <a:gd name="connsiteX17" fmla="*/ 455613 w 2022457"/>
              <a:gd name="connsiteY17" fmla="*/ 1728115 h 2373614"/>
              <a:gd name="connsiteX18" fmla="*/ 476250 w 2022457"/>
              <a:gd name="connsiteY18" fmla="*/ 1785265 h 2373614"/>
              <a:gd name="connsiteX19" fmla="*/ 501650 w 2022457"/>
              <a:gd name="connsiteY19" fmla="*/ 2044027 h 2373614"/>
              <a:gd name="connsiteX20" fmla="*/ 527050 w 2022457"/>
              <a:gd name="connsiteY20" fmla="*/ 2090065 h 2373614"/>
              <a:gd name="connsiteX21" fmla="*/ 538163 w 2022457"/>
              <a:gd name="connsiteY21" fmla="*/ 2056727 h 2373614"/>
              <a:gd name="connsiteX22" fmla="*/ 547688 w 2022457"/>
              <a:gd name="connsiteY22" fmla="*/ 1993227 h 2373614"/>
              <a:gd name="connsiteX23" fmla="*/ 574675 w 2022457"/>
              <a:gd name="connsiteY23" fmla="*/ 1996402 h 2373614"/>
              <a:gd name="connsiteX24" fmla="*/ 593725 w 2022457"/>
              <a:gd name="connsiteY24" fmla="*/ 1878927 h 2373614"/>
              <a:gd name="connsiteX25" fmla="*/ 590550 w 2022457"/>
              <a:gd name="connsiteY25" fmla="*/ 1550315 h 2373614"/>
              <a:gd name="connsiteX26" fmla="*/ 625475 w 2022457"/>
              <a:gd name="connsiteY26" fmla="*/ 1039140 h 2373614"/>
              <a:gd name="connsiteX27" fmla="*/ 652462 w 2022457"/>
              <a:gd name="connsiteY27" fmla="*/ 1045490 h 2373614"/>
              <a:gd name="connsiteX28" fmla="*/ 661987 w 2022457"/>
              <a:gd name="connsiteY28" fmla="*/ 893090 h 2373614"/>
              <a:gd name="connsiteX29" fmla="*/ 681036 w 2022457"/>
              <a:gd name="connsiteY29" fmla="*/ 1223290 h 2373614"/>
              <a:gd name="connsiteX30" fmla="*/ 681036 w 2022457"/>
              <a:gd name="connsiteY30" fmla="*/ 1223290 h 2373614"/>
              <a:gd name="connsiteX31" fmla="*/ 719135 w 2022457"/>
              <a:gd name="connsiteY31" fmla="*/ 923252 h 2373614"/>
              <a:gd name="connsiteX32" fmla="*/ 731835 w 2022457"/>
              <a:gd name="connsiteY32" fmla="*/ 1267740 h 2373614"/>
              <a:gd name="connsiteX33" fmla="*/ 784223 w 2022457"/>
              <a:gd name="connsiteY33" fmla="*/ 1247103 h 2373614"/>
              <a:gd name="connsiteX34" fmla="*/ 806448 w 2022457"/>
              <a:gd name="connsiteY34" fmla="*/ 1690015 h 2373614"/>
              <a:gd name="connsiteX35" fmla="*/ 835021 w 2022457"/>
              <a:gd name="connsiteY35" fmla="*/ 1678902 h 2373614"/>
              <a:gd name="connsiteX36" fmla="*/ 836609 w 2022457"/>
              <a:gd name="connsiteY36" fmla="*/ 1869402 h 2373614"/>
              <a:gd name="connsiteX37" fmla="*/ 862008 w 2022457"/>
              <a:gd name="connsiteY37" fmla="*/ 1850352 h 2373614"/>
              <a:gd name="connsiteX38" fmla="*/ 865183 w 2022457"/>
              <a:gd name="connsiteY38" fmla="*/ 1907502 h 2373614"/>
              <a:gd name="connsiteX39" fmla="*/ 892169 w 2022457"/>
              <a:gd name="connsiteY39" fmla="*/ 1702715 h 2373614"/>
              <a:gd name="connsiteX40" fmla="*/ 912807 w 2022457"/>
              <a:gd name="connsiteY40" fmla="*/ 1669377 h 2373614"/>
              <a:gd name="connsiteX41" fmla="*/ 912807 w 2022457"/>
              <a:gd name="connsiteY41" fmla="*/ 1624927 h 2373614"/>
              <a:gd name="connsiteX42" fmla="*/ 949318 w 2022457"/>
              <a:gd name="connsiteY42" fmla="*/ 1601115 h 2373614"/>
              <a:gd name="connsiteX43" fmla="*/ 941380 w 2022457"/>
              <a:gd name="connsiteY43" fmla="*/ 1526502 h 2373614"/>
              <a:gd name="connsiteX44" fmla="*/ 1019169 w 2022457"/>
              <a:gd name="connsiteY44" fmla="*/ 104102 h 2373614"/>
              <a:gd name="connsiteX45" fmla="*/ 1031869 w 2022457"/>
              <a:gd name="connsiteY45" fmla="*/ 277669 h 2373614"/>
              <a:gd name="connsiteX46" fmla="*/ 1053036 w 2022457"/>
              <a:gd name="connsiteY46" fmla="*/ 2502 h 2373614"/>
              <a:gd name="connsiteX47" fmla="*/ 1074202 w 2022457"/>
              <a:gd name="connsiteY47" fmla="*/ 574002 h 2373614"/>
              <a:gd name="connsiteX48" fmla="*/ 1103833 w 2022457"/>
              <a:gd name="connsiteY48" fmla="*/ 78702 h 2373614"/>
              <a:gd name="connsiteX49" fmla="*/ 1137701 w 2022457"/>
              <a:gd name="connsiteY49" fmla="*/ 146435 h 2373614"/>
              <a:gd name="connsiteX50" fmla="*/ 1167333 w 2022457"/>
              <a:gd name="connsiteY50" fmla="*/ 451236 h 2373614"/>
              <a:gd name="connsiteX51" fmla="*/ 1188500 w 2022457"/>
              <a:gd name="connsiteY51" fmla="*/ 336935 h 2373614"/>
              <a:gd name="connsiteX52" fmla="*/ 1218132 w 2022457"/>
              <a:gd name="connsiteY52" fmla="*/ 557068 h 2373614"/>
              <a:gd name="connsiteX53" fmla="*/ 1264699 w 2022457"/>
              <a:gd name="connsiteY53" fmla="*/ 544368 h 2373614"/>
              <a:gd name="connsiteX54" fmla="*/ 1273165 w 2022457"/>
              <a:gd name="connsiteY54" fmla="*/ 692535 h 2373614"/>
              <a:gd name="connsiteX55" fmla="*/ 1302799 w 2022457"/>
              <a:gd name="connsiteY55" fmla="*/ 624802 h 2373614"/>
              <a:gd name="connsiteX56" fmla="*/ 1294330 w 2022457"/>
              <a:gd name="connsiteY56" fmla="*/ 895735 h 2373614"/>
              <a:gd name="connsiteX57" fmla="*/ 1294331 w 2022457"/>
              <a:gd name="connsiteY57" fmla="*/ 883035 h 2373614"/>
              <a:gd name="connsiteX58" fmla="*/ 1362063 w 2022457"/>
              <a:gd name="connsiteY58" fmla="*/ 1374102 h 2373614"/>
              <a:gd name="connsiteX59" fmla="*/ 1383231 w 2022457"/>
              <a:gd name="connsiteY59" fmla="*/ 1259802 h 2373614"/>
              <a:gd name="connsiteX60" fmla="*/ 1425565 w 2022457"/>
              <a:gd name="connsiteY60" fmla="*/ 1590002 h 2373614"/>
              <a:gd name="connsiteX61" fmla="*/ 1438264 w 2022457"/>
              <a:gd name="connsiteY61" fmla="*/ 1450302 h 2373614"/>
              <a:gd name="connsiteX62" fmla="*/ 1476363 w 2022457"/>
              <a:gd name="connsiteY62" fmla="*/ 1657736 h 2373614"/>
              <a:gd name="connsiteX63" fmla="*/ 1518696 w 2022457"/>
              <a:gd name="connsiteY63" fmla="*/ 1467235 h 2373614"/>
              <a:gd name="connsiteX64" fmla="*/ 1573729 w 2022457"/>
              <a:gd name="connsiteY64" fmla="*/ 1606935 h 2373614"/>
              <a:gd name="connsiteX65" fmla="*/ 1607596 w 2022457"/>
              <a:gd name="connsiteY65" fmla="*/ 1043902 h 2373614"/>
              <a:gd name="connsiteX66" fmla="*/ 1641461 w 2022457"/>
              <a:gd name="connsiteY66" fmla="*/ 1132802 h 2373614"/>
              <a:gd name="connsiteX67" fmla="*/ 1658393 w 2022457"/>
              <a:gd name="connsiteY67" fmla="*/ 891502 h 2373614"/>
              <a:gd name="connsiteX68" fmla="*/ 1692260 w 2022457"/>
              <a:gd name="connsiteY68" fmla="*/ 976169 h 2373614"/>
              <a:gd name="connsiteX69" fmla="*/ 1696492 w 2022457"/>
              <a:gd name="connsiteY69" fmla="*/ 582468 h 2373614"/>
              <a:gd name="connsiteX70" fmla="*/ 1730359 w 2022457"/>
              <a:gd name="connsiteY70" fmla="*/ 764502 h 2373614"/>
              <a:gd name="connsiteX71" fmla="*/ 1743060 w 2022457"/>
              <a:gd name="connsiteY71" fmla="*/ 218403 h 2373614"/>
              <a:gd name="connsiteX72" fmla="*/ 1785392 w 2022457"/>
              <a:gd name="connsiteY72" fmla="*/ 391969 h 2373614"/>
              <a:gd name="connsiteX73" fmla="*/ 1802326 w 2022457"/>
              <a:gd name="connsiteY73" fmla="*/ 171835 h 2373614"/>
              <a:gd name="connsiteX74" fmla="*/ 1831957 w 2022457"/>
              <a:gd name="connsiteY74" fmla="*/ 569769 h 2373614"/>
              <a:gd name="connsiteX75" fmla="*/ 1895458 w 2022457"/>
              <a:gd name="connsiteY75" fmla="*/ 383502 h 2373614"/>
              <a:gd name="connsiteX76" fmla="*/ 1908157 w 2022457"/>
              <a:gd name="connsiteY76" fmla="*/ 798368 h 2373614"/>
              <a:gd name="connsiteX77" fmla="*/ 1971657 w 2022457"/>
              <a:gd name="connsiteY77" fmla="*/ 252269 h 2373614"/>
              <a:gd name="connsiteX78" fmla="*/ 1971657 w 2022457"/>
              <a:gd name="connsiteY78" fmla="*/ 252269 h 2373614"/>
              <a:gd name="connsiteX79" fmla="*/ 2022457 w 2022457"/>
              <a:gd name="connsiteY79" fmla="*/ 671369 h 2373614"/>
              <a:gd name="connsiteX0" fmla="*/ 0 w 2022457"/>
              <a:gd name="connsiteY0" fmla="*/ 2144040 h 2373614"/>
              <a:gd name="connsiteX1" fmla="*/ 46038 w 2022457"/>
              <a:gd name="connsiteY1" fmla="*/ 2177377 h 2373614"/>
              <a:gd name="connsiteX2" fmla="*/ 65088 w 2022457"/>
              <a:gd name="connsiteY2" fmla="*/ 2202777 h 2373614"/>
              <a:gd name="connsiteX3" fmla="*/ 80963 w 2022457"/>
              <a:gd name="connsiteY3" fmla="*/ 2212302 h 2373614"/>
              <a:gd name="connsiteX4" fmla="*/ 88900 w 2022457"/>
              <a:gd name="connsiteY4" fmla="*/ 2207540 h 2373614"/>
              <a:gd name="connsiteX5" fmla="*/ 117475 w 2022457"/>
              <a:gd name="connsiteY5" fmla="*/ 2232940 h 2373614"/>
              <a:gd name="connsiteX6" fmla="*/ 146050 w 2022457"/>
              <a:gd name="connsiteY6" fmla="*/ 2213890 h 2373614"/>
              <a:gd name="connsiteX7" fmla="*/ 180975 w 2022457"/>
              <a:gd name="connsiteY7" fmla="*/ 2298027 h 2373614"/>
              <a:gd name="connsiteX8" fmla="*/ 200025 w 2022457"/>
              <a:gd name="connsiteY8" fmla="*/ 2301202 h 2373614"/>
              <a:gd name="connsiteX9" fmla="*/ 223838 w 2022457"/>
              <a:gd name="connsiteY9" fmla="*/ 2256752 h 2373614"/>
              <a:gd name="connsiteX10" fmla="*/ 246063 w 2022457"/>
              <a:gd name="connsiteY10" fmla="*/ 2313902 h 2373614"/>
              <a:gd name="connsiteX11" fmla="*/ 290513 w 2022457"/>
              <a:gd name="connsiteY11" fmla="*/ 2215477 h 2373614"/>
              <a:gd name="connsiteX12" fmla="*/ 330200 w 2022457"/>
              <a:gd name="connsiteY12" fmla="*/ 2369465 h 2373614"/>
              <a:gd name="connsiteX13" fmla="*/ 360363 w 2022457"/>
              <a:gd name="connsiteY13" fmla="*/ 2328190 h 2373614"/>
              <a:gd name="connsiteX14" fmla="*/ 374650 w 2022457"/>
              <a:gd name="connsiteY14" fmla="*/ 2312315 h 2373614"/>
              <a:gd name="connsiteX15" fmla="*/ 377825 w 2022457"/>
              <a:gd name="connsiteY15" fmla="*/ 2083715 h 2373614"/>
              <a:gd name="connsiteX16" fmla="*/ 400050 w 2022457"/>
              <a:gd name="connsiteY16" fmla="*/ 2144040 h 2373614"/>
              <a:gd name="connsiteX17" fmla="*/ 455613 w 2022457"/>
              <a:gd name="connsiteY17" fmla="*/ 1728115 h 2373614"/>
              <a:gd name="connsiteX18" fmla="*/ 476250 w 2022457"/>
              <a:gd name="connsiteY18" fmla="*/ 1785265 h 2373614"/>
              <a:gd name="connsiteX19" fmla="*/ 501650 w 2022457"/>
              <a:gd name="connsiteY19" fmla="*/ 2044027 h 2373614"/>
              <a:gd name="connsiteX20" fmla="*/ 527050 w 2022457"/>
              <a:gd name="connsiteY20" fmla="*/ 2090065 h 2373614"/>
              <a:gd name="connsiteX21" fmla="*/ 538163 w 2022457"/>
              <a:gd name="connsiteY21" fmla="*/ 2056727 h 2373614"/>
              <a:gd name="connsiteX22" fmla="*/ 547688 w 2022457"/>
              <a:gd name="connsiteY22" fmla="*/ 1993227 h 2373614"/>
              <a:gd name="connsiteX23" fmla="*/ 574675 w 2022457"/>
              <a:gd name="connsiteY23" fmla="*/ 1996402 h 2373614"/>
              <a:gd name="connsiteX24" fmla="*/ 593725 w 2022457"/>
              <a:gd name="connsiteY24" fmla="*/ 1878927 h 2373614"/>
              <a:gd name="connsiteX25" fmla="*/ 590550 w 2022457"/>
              <a:gd name="connsiteY25" fmla="*/ 1550315 h 2373614"/>
              <a:gd name="connsiteX26" fmla="*/ 625475 w 2022457"/>
              <a:gd name="connsiteY26" fmla="*/ 1039140 h 2373614"/>
              <a:gd name="connsiteX27" fmla="*/ 652462 w 2022457"/>
              <a:gd name="connsiteY27" fmla="*/ 1045490 h 2373614"/>
              <a:gd name="connsiteX28" fmla="*/ 661987 w 2022457"/>
              <a:gd name="connsiteY28" fmla="*/ 893090 h 2373614"/>
              <a:gd name="connsiteX29" fmla="*/ 681036 w 2022457"/>
              <a:gd name="connsiteY29" fmla="*/ 1223290 h 2373614"/>
              <a:gd name="connsiteX30" fmla="*/ 681036 w 2022457"/>
              <a:gd name="connsiteY30" fmla="*/ 1223290 h 2373614"/>
              <a:gd name="connsiteX31" fmla="*/ 719135 w 2022457"/>
              <a:gd name="connsiteY31" fmla="*/ 923252 h 2373614"/>
              <a:gd name="connsiteX32" fmla="*/ 731835 w 2022457"/>
              <a:gd name="connsiteY32" fmla="*/ 1267740 h 2373614"/>
              <a:gd name="connsiteX33" fmla="*/ 784223 w 2022457"/>
              <a:gd name="connsiteY33" fmla="*/ 1247103 h 2373614"/>
              <a:gd name="connsiteX34" fmla="*/ 806448 w 2022457"/>
              <a:gd name="connsiteY34" fmla="*/ 1690015 h 2373614"/>
              <a:gd name="connsiteX35" fmla="*/ 835021 w 2022457"/>
              <a:gd name="connsiteY35" fmla="*/ 1678902 h 2373614"/>
              <a:gd name="connsiteX36" fmla="*/ 836609 w 2022457"/>
              <a:gd name="connsiteY36" fmla="*/ 1869402 h 2373614"/>
              <a:gd name="connsiteX37" fmla="*/ 862008 w 2022457"/>
              <a:gd name="connsiteY37" fmla="*/ 1850352 h 2373614"/>
              <a:gd name="connsiteX38" fmla="*/ 865183 w 2022457"/>
              <a:gd name="connsiteY38" fmla="*/ 1907502 h 2373614"/>
              <a:gd name="connsiteX39" fmla="*/ 892169 w 2022457"/>
              <a:gd name="connsiteY39" fmla="*/ 1702715 h 2373614"/>
              <a:gd name="connsiteX40" fmla="*/ 912807 w 2022457"/>
              <a:gd name="connsiteY40" fmla="*/ 1669377 h 2373614"/>
              <a:gd name="connsiteX41" fmla="*/ 912807 w 2022457"/>
              <a:gd name="connsiteY41" fmla="*/ 1624927 h 2373614"/>
              <a:gd name="connsiteX42" fmla="*/ 949318 w 2022457"/>
              <a:gd name="connsiteY42" fmla="*/ 1601115 h 2373614"/>
              <a:gd name="connsiteX43" fmla="*/ 941380 w 2022457"/>
              <a:gd name="connsiteY43" fmla="*/ 1526502 h 2373614"/>
              <a:gd name="connsiteX44" fmla="*/ 1019169 w 2022457"/>
              <a:gd name="connsiteY44" fmla="*/ 104102 h 2373614"/>
              <a:gd name="connsiteX45" fmla="*/ 1031869 w 2022457"/>
              <a:gd name="connsiteY45" fmla="*/ 277669 h 2373614"/>
              <a:gd name="connsiteX46" fmla="*/ 1053036 w 2022457"/>
              <a:gd name="connsiteY46" fmla="*/ 2502 h 2373614"/>
              <a:gd name="connsiteX47" fmla="*/ 1074202 w 2022457"/>
              <a:gd name="connsiteY47" fmla="*/ 574002 h 2373614"/>
              <a:gd name="connsiteX48" fmla="*/ 1103833 w 2022457"/>
              <a:gd name="connsiteY48" fmla="*/ 78702 h 2373614"/>
              <a:gd name="connsiteX49" fmla="*/ 1137701 w 2022457"/>
              <a:gd name="connsiteY49" fmla="*/ 146435 h 2373614"/>
              <a:gd name="connsiteX50" fmla="*/ 1167333 w 2022457"/>
              <a:gd name="connsiteY50" fmla="*/ 451236 h 2373614"/>
              <a:gd name="connsiteX51" fmla="*/ 1188500 w 2022457"/>
              <a:gd name="connsiteY51" fmla="*/ 336935 h 2373614"/>
              <a:gd name="connsiteX52" fmla="*/ 1218132 w 2022457"/>
              <a:gd name="connsiteY52" fmla="*/ 557068 h 2373614"/>
              <a:gd name="connsiteX53" fmla="*/ 1264699 w 2022457"/>
              <a:gd name="connsiteY53" fmla="*/ 544368 h 2373614"/>
              <a:gd name="connsiteX54" fmla="*/ 1273165 w 2022457"/>
              <a:gd name="connsiteY54" fmla="*/ 692535 h 2373614"/>
              <a:gd name="connsiteX55" fmla="*/ 1302799 w 2022457"/>
              <a:gd name="connsiteY55" fmla="*/ 624802 h 2373614"/>
              <a:gd name="connsiteX56" fmla="*/ 1294330 w 2022457"/>
              <a:gd name="connsiteY56" fmla="*/ 895735 h 2373614"/>
              <a:gd name="connsiteX57" fmla="*/ 1294331 w 2022457"/>
              <a:gd name="connsiteY57" fmla="*/ 883035 h 2373614"/>
              <a:gd name="connsiteX58" fmla="*/ 1362063 w 2022457"/>
              <a:gd name="connsiteY58" fmla="*/ 1374102 h 2373614"/>
              <a:gd name="connsiteX59" fmla="*/ 1383231 w 2022457"/>
              <a:gd name="connsiteY59" fmla="*/ 1259802 h 2373614"/>
              <a:gd name="connsiteX60" fmla="*/ 1425565 w 2022457"/>
              <a:gd name="connsiteY60" fmla="*/ 1590002 h 2373614"/>
              <a:gd name="connsiteX61" fmla="*/ 1438264 w 2022457"/>
              <a:gd name="connsiteY61" fmla="*/ 1450302 h 2373614"/>
              <a:gd name="connsiteX62" fmla="*/ 1476363 w 2022457"/>
              <a:gd name="connsiteY62" fmla="*/ 1657736 h 2373614"/>
              <a:gd name="connsiteX63" fmla="*/ 1518696 w 2022457"/>
              <a:gd name="connsiteY63" fmla="*/ 1467235 h 2373614"/>
              <a:gd name="connsiteX64" fmla="*/ 1573729 w 2022457"/>
              <a:gd name="connsiteY64" fmla="*/ 1606935 h 2373614"/>
              <a:gd name="connsiteX65" fmla="*/ 1607596 w 2022457"/>
              <a:gd name="connsiteY65" fmla="*/ 1043902 h 2373614"/>
              <a:gd name="connsiteX66" fmla="*/ 1641461 w 2022457"/>
              <a:gd name="connsiteY66" fmla="*/ 1132802 h 2373614"/>
              <a:gd name="connsiteX67" fmla="*/ 1658393 w 2022457"/>
              <a:gd name="connsiteY67" fmla="*/ 891502 h 2373614"/>
              <a:gd name="connsiteX68" fmla="*/ 1692260 w 2022457"/>
              <a:gd name="connsiteY68" fmla="*/ 976169 h 2373614"/>
              <a:gd name="connsiteX69" fmla="*/ 1696492 w 2022457"/>
              <a:gd name="connsiteY69" fmla="*/ 582468 h 2373614"/>
              <a:gd name="connsiteX70" fmla="*/ 1730359 w 2022457"/>
              <a:gd name="connsiteY70" fmla="*/ 764502 h 2373614"/>
              <a:gd name="connsiteX71" fmla="*/ 1743060 w 2022457"/>
              <a:gd name="connsiteY71" fmla="*/ 218403 h 2373614"/>
              <a:gd name="connsiteX72" fmla="*/ 1785392 w 2022457"/>
              <a:gd name="connsiteY72" fmla="*/ 391969 h 2373614"/>
              <a:gd name="connsiteX73" fmla="*/ 1802326 w 2022457"/>
              <a:gd name="connsiteY73" fmla="*/ 171835 h 2373614"/>
              <a:gd name="connsiteX74" fmla="*/ 1831957 w 2022457"/>
              <a:gd name="connsiteY74" fmla="*/ 569769 h 2373614"/>
              <a:gd name="connsiteX75" fmla="*/ 1895458 w 2022457"/>
              <a:gd name="connsiteY75" fmla="*/ 383502 h 2373614"/>
              <a:gd name="connsiteX76" fmla="*/ 1908157 w 2022457"/>
              <a:gd name="connsiteY76" fmla="*/ 798368 h 2373614"/>
              <a:gd name="connsiteX77" fmla="*/ 1971657 w 2022457"/>
              <a:gd name="connsiteY77" fmla="*/ 252269 h 2373614"/>
              <a:gd name="connsiteX78" fmla="*/ 1971657 w 2022457"/>
              <a:gd name="connsiteY78" fmla="*/ 252269 h 2373614"/>
              <a:gd name="connsiteX79" fmla="*/ 2022457 w 2022457"/>
              <a:gd name="connsiteY79" fmla="*/ 671369 h 2373614"/>
              <a:gd name="connsiteX80" fmla="*/ 2022457 w 2022457"/>
              <a:gd name="connsiteY80" fmla="*/ 671369 h 2373614"/>
              <a:gd name="connsiteX0" fmla="*/ 0 w 2022457"/>
              <a:gd name="connsiteY0" fmla="*/ 2144040 h 2373614"/>
              <a:gd name="connsiteX1" fmla="*/ 46038 w 2022457"/>
              <a:gd name="connsiteY1" fmla="*/ 2177377 h 2373614"/>
              <a:gd name="connsiteX2" fmla="*/ 65088 w 2022457"/>
              <a:gd name="connsiteY2" fmla="*/ 2202777 h 2373614"/>
              <a:gd name="connsiteX3" fmla="*/ 80963 w 2022457"/>
              <a:gd name="connsiteY3" fmla="*/ 2212302 h 2373614"/>
              <a:gd name="connsiteX4" fmla="*/ 88900 w 2022457"/>
              <a:gd name="connsiteY4" fmla="*/ 2207540 h 2373614"/>
              <a:gd name="connsiteX5" fmla="*/ 117475 w 2022457"/>
              <a:gd name="connsiteY5" fmla="*/ 2232940 h 2373614"/>
              <a:gd name="connsiteX6" fmla="*/ 146050 w 2022457"/>
              <a:gd name="connsiteY6" fmla="*/ 2213890 h 2373614"/>
              <a:gd name="connsiteX7" fmla="*/ 180975 w 2022457"/>
              <a:gd name="connsiteY7" fmla="*/ 2298027 h 2373614"/>
              <a:gd name="connsiteX8" fmla="*/ 200025 w 2022457"/>
              <a:gd name="connsiteY8" fmla="*/ 2301202 h 2373614"/>
              <a:gd name="connsiteX9" fmla="*/ 223838 w 2022457"/>
              <a:gd name="connsiteY9" fmla="*/ 2256752 h 2373614"/>
              <a:gd name="connsiteX10" fmla="*/ 246063 w 2022457"/>
              <a:gd name="connsiteY10" fmla="*/ 2313902 h 2373614"/>
              <a:gd name="connsiteX11" fmla="*/ 290513 w 2022457"/>
              <a:gd name="connsiteY11" fmla="*/ 2215477 h 2373614"/>
              <a:gd name="connsiteX12" fmla="*/ 330200 w 2022457"/>
              <a:gd name="connsiteY12" fmla="*/ 2369465 h 2373614"/>
              <a:gd name="connsiteX13" fmla="*/ 360363 w 2022457"/>
              <a:gd name="connsiteY13" fmla="*/ 2328190 h 2373614"/>
              <a:gd name="connsiteX14" fmla="*/ 374650 w 2022457"/>
              <a:gd name="connsiteY14" fmla="*/ 2312315 h 2373614"/>
              <a:gd name="connsiteX15" fmla="*/ 377825 w 2022457"/>
              <a:gd name="connsiteY15" fmla="*/ 2083715 h 2373614"/>
              <a:gd name="connsiteX16" fmla="*/ 400050 w 2022457"/>
              <a:gd name="connsiteY16" fmla="*/ 2144040 h 2373614"/>
              <a:gd name="connsiteX17" fmla="*/ 455613 w 2022457"/>
              <a:gd name="connsiteY17" fmla="*/ 1728115 h 2373614"/>
              <a:gd name="connsiteX18" fmla="*/ 476250 w 2022457"/>
              <a:gd name="connsiteY18" fmla="*/ 1785265 h 2373614"/>
              <a:gd name="connsiteX19" fmla="*/ 501650 w 2022457"/>
              <a:gd name="connsiteY19" fmla="*/ 2044027 h 2373614"/>
              <a:gd name="connsiteX20" fmla="*/ 527050 w 2022457"/>
              <a:gd name="connsiteY20" fmla="*/ 2090065 h 2373614"/>
              <a:gd name="connsiteX21" fmla="*/ 538163 w 2022457"/>
              <a:gd name="connsiteY21" fmla="*/ 2056727 h 2373614"/>
              <a:gd name="connsiteX22" fmla="*/ 547688 w 2022457"/>
              <a:gd name="connsiteY22" fmla="*/ 1993227 h 2373614"/>
              <a:gd name="connsiteX23" fmla="*/ 574675 w 2022457"/>
              <a:gd name="connsiteY23" fmla="*/ 1996402 h 2373614"/>
              <a:gd name="connsiteX24" fmla="*/ 593725 w 2022457"/>
              <a:gd name="connsiteY24" fmla="*/ 1878927 h 2373614"/>
              <a:gd name="connsiteX25" fmla="*/ 590550 w 2022457"/>
              <a:gd name="connsiteY25" fmla="*/ 1550315 h 2373614"/>
              <a:gd name="connsiteX26" fmla="*/ 625475 w 2022457"/>
              <a:gd name="connsiteY26" fmla="*/ 1039140 h 2373614"/>
              <a:gd name="connsiteX27" fmla="*/ 652462 w 2022457"/>
              <a:gd name="connsiteY27" fmla="*/ 1045490 h 2373614"/>
              <a:gd name="connsiteX28" fmla="*/ 661987 w 2022457"/>
              <a:gd name="connsiteY28" fmla="*/ 893090 h 2373614"/>
              <a:gd name="connsiteX29" fmla="*/ 681036 w 2022457"/>
              <a:gd name="connsiteY29" fmla="*/ 1223290 h 2373614"/>
              <a:gd name="connsiteX30" fmla="*/ 681036 w 2022457"/>
              <a:gd name="connsiteY30" fmla="*/ 1223290 h 2373614"/>
              <a:gd name="connsiteX31" fmla="*/ 719135 w 2022457"/>
              <a:gd name="connsiteY31" fmla="*/ 923252 h 2373614"/>
              <a:gd name="connsiteX32" fmla="*/ 731835 w 2022457"/>
              <a:gd name="connsiteY32" fmla="*/ 1267740 h 2373614"/>
              <a:gd name="connsiteX33" fmla="*/ 784223 w 2022457"/>
              <a:gd name="connsiteY33" fmla="*/ 1247103 h 2373614"/>
              <a:gd name="connsiteX34" fmla="*/ 806448 w 2022457"/>
              <a:gd name="connsiteY34" fmla="*/ 1690015 h 2373614"/>
              <a:gd name="connsiteX35" fmla="*/ 835021 w 2022457"/>
              <a:gd name="connsiteY35" fmla="*/ 1678902 h 2373614"/>
              <a:gd name="connsiteX36" fmla="*/ 836609 w 2022457"/>
              <a:gd name="connsiteY36" fmla="*/ 1869402 h 2373614"/>
              <a:gd name="connsiteX37" fmla="*/ 862008 w 2022457"/>
              <a:gd name="connsiteY37" fmla="*/ 1850352 h 2373614"/>
              <a:gd name="connsiteX38" fmla="*/ 865183 w 2022457"/>
              <a:gd name="connsiteY38" fmla="*/ 1907502 h 2373614"/>
              <a:gd name="connsiteX39" fmla="*/ 892169 w 2022457"/>
              <a:gd name="connsiteY39" fmla="*/ 1702715 h 2373614"/>
              <a:gd name="connsiteX40" fmla="*/ 912807 w 2022457"/>
              <a:gd name="connsiteY40" fmla="*/ 1669377 h 2373614"/>
              <a:gd name="connsiteX41" fmla="*/ 912807 w 2022457"/>
              <a:gd name="connsiteY41" fmla="*/ 1624927 h 2373614"/>
              <a:gd name="connsiteX42" fmla="*/ 949318 w 2022457"/>
              <a:gd name="connsiteY42" fmla="*/ 1601115 h 2373614"/>
              <a:gd name="connsiteX43" fmla="*/ 941380 w 2022457"/>
              <a:gd name="connsiteY43" fmla="*/ 1526502 h 2373614"/>
              <a:gd name="connsiteX44" fmla="*/ 1019169 w 2022457"/>
              <a:gd name="connsiteY44" fmla="*/ 104102 h 2373614"/>
              <a:gd name="connsiteX45" fmla="*/ 1031869 w 2022457"/>
              <a:gd name="connsiteY45" fmla="*/ 277669 h 2373614"/>
              <a:gd name="connsiteX46" fmla="*/ 1053036 w 2022457"/>
              <a:gd name="connsiteY46" fmla="*/ 2502 h 2373614"/>
              <a:gd name="connsiteX47" fmla="*/ 1074202 w 2022457"/>
              <a:gd name="connsiteY47" fmla="*/ 574002 h 2373614"/>
              <a:gd name="connsiteX48" fmla="*/ 1103833 w 2022457"/>
              <a:gd name="connsiteY48" fmla="*/ 78702 h 2373614"/>
              <a:gd name="connsiteX49" fmla="*/ 1137701 w 2022457"/>
              <a:gd name="connsiteY49" fmla="*/ 146435 h 2373614"/>
              <a:gd name="connsiteX50" fmla="*/ 1167333 w 2022457"/>
              <a:gd name="connsiteY50" fmla="*/ 451236 h 2373614"/>
              <a:gd name="connsiteX51" fmla="*/ 1188500 w 2022457"/>
              <a:gd name="connsiteY51" fmla="*/ 336935 h 2373614"/>
              <a:gd name="connsiteX52" fmla="*/ 1218132 w 2022457"/>
              <a:gd name="connsiteY52" fmla="*/ 557068 h 2373614"/>
              <a:gd name="connsiteX53" fmla="*/ 1264699 w 2022457"/>
              <a:gd name="connsiteY53" fmla="*/ 544368 h 2373614"/>
              <a:gd name="connsiteX54" fmla="*/ 1273165 w 2022457"/>
              <a:gd name="connsiteY54" fmla="*/ 692535 h 2373614"/>
              <a:gd name="connsiteX55" fmla="*/ 1302799 w 2022457"/>
              <a:gd name="connsiteY55" fmla="*/ 624802 h 2373614"/>
              <a:gd name="connsiteX56" fmla="*/ 1294330 w 2022457"/>
              <a:gd name="connsiteY56" fmla="*/ 895735 h 2373614"/>
              <a:gd name="connsiteX57" fmla="*/ 1294331 w 2022457"/>
              <a:gd name="connsiteY57" fmla="*/ 883035 h 2373614"/>
              <a:gd name="connsiteX58" fmla="*/ 1362063 w 2022457"/>
              <a:gd name="connsiteY58" fmla="*/ 1374102 h 2373614"/>
              <a:gd name="connsiteX59" fmla="*/ 1383231 w 2022457"/>
              <a:gd name="connsiteY59" fmla="*/ 1259802 h 2373614"/>
              <a:gd name="connsiteX60" fmla="*/ 1425565 w 2022457"/>
              <a:gd name="connsiteY60" fmla="*/ 1590002 h 2373614"/>
              <a:gd name="connsiteX61" fmla="*/ 1438264 w 2022457"/>
              <a:gd name="connsiteY61" fmla="*/ 1450302 h 2373614"/>
              <a:gd name="connsiteX62" fmla="*/ 1476363 w 2022457"/>
              <a:gd name="connsiteY62" fmla="*/ 1657736 h 2373614"/>
              <a:gd name="connsiteX63" fmla="*/ 1518696 w 2022457"/>
              <a:gd name="connsiteY63" fmla="*/ 1467235 h 2373614"/>
              <a:gd name="connsiteX64" fmla="*/ 1573729 w 2022457"/>
              <a:gd name="connsiteY64" fmla="*/ 1606935 h 2373614"/>
              <a:gd name="connsiteX65" fmla="*/ 1607596 w 2022457"/>
              <a:gd name="connsiteY65" fmla="*/ 1043902 h 2373614"/>
              <a:gd name="connsiteX66" fmla="*/ 1641461 w 2022457"/>
              <a:gd name="connsiteY66" fmla="*/ 1132802 h 2373614"/>
              <a:gd name="connsiteX67" fmla="*/ 1658393 w 2022457"/>
              <a:gd name="connsiteY67" fmla="*/ 891502 h 2373614"/>
              <a:gd name="connsiteX68" fmla="*/ 1692260 w 2022457"/>
              <a:gd name="connsiteY68" fmla="*/ 976169 h 2373614"/>
              <a:gd name="connsiteX69" fmla="*/ 1696492 w 2022457"/>
              <a:gd name="connsiteY69" fmla="*/ 582468 h 2373614"/>
              <a:gd name="connsiteX70" fmla="*/ 1730359 w 2022457"/>
              <a:gd name="connsiteY70" fmla="*/ 764502 h 2373614"/>
              <a:gd name="connsiteX71" fmla="*/ 1743060 w 2022457"/>
              <a:gd name="connsiteY71" fmla="*/ 218403 h 2373614"/>
              <a:gd name="connsiteX72" fmla="*/ 1785392 w 2022457"/>
              <a:gd name="connsiteY72" fmla="*/ 391969 h 2373614"/>
              <a:gd name="connsiteX73" fmla="*/ 1802326 w 2022457"/>
              <a:gd name="connsiteY73" fmla="*/ 171835 h 2373614"/>
              <a:gd name="connsiteX74" fmla="*/ 1831957 w 2022457"/>
              <a:gd name="connsiteY74" fmla="*/ 569769 h 2373614"/>
              <a:gd name="connsiteX75" fmla="*/ 1895458 w 2022457"/>
              <a:gd name="connsiteY75" fmla="*/ 383502 h 2373614"/>
              <a:gd name="connsiteX76" fmla="*/ 1908157 w 2022457"/>
              <a:gd name="connsiteY76" fmla="*/ 798368 h 2373614"/>
              <a:gd name="connsiteX77" fmla="*/ 1971657 w 2022457"/>
              <a:gd name="connsiteY77" fmla="*/ 252269 h 2373614"/>
              <a:gd name="connsiteX78" fmla="*/ 1971657 w 2022457"/>
              <a:gd name="connsiteY78" fmla="*/ 252269 h 2373614"/>
              <a:gd name="connsiteX79" fmla="*/ 2022457 w 2022457"/>
              <a:gd name="connsiteY79" fmla="*/ 671369 h 2373614"/>
              <a:gd name="connsiteX80" fmla="*/ 2022457 w 2022457"/>
              <a:gd name="connsiteY80" fmla="*/ 671369 h 2373614"/>
              <a:gd name="connsiteX81" fmla="*/ 2013990 w 2022457"/>
              <a:gd name="connsiteY81" fmla="*/ 675602 h 2373614"/>
              <a:gd name="connsiteX0" fmla="*/ 0 w 2064790"/>
              <a:gd name="connsiteY0" fmla="*/ 2144040 h 2373614"/>
              <a:gd name="connsiteX1" fmla="*/ 46038 w 2064790"/>
              <a:gd name="connsiteY1" fmla="*/ 2177377 h 2373614"/>
              <a:gd name="connsiteX2" fmla="*/ 65088 w 2064790"/>
              <a:gd name="connsiteY2" fmla="*/ 2202777 h 2373614"/>
              <a:gd name="connsiteX3" fmla="*/ 80963 w 2064790"/>
              <a:gd name="connsiteY3" fmla="*/ 2212302 h 2373614"/>
              <a:gd name="connsiteX4" fmla="*/ 88900 w 2064790"/>
              <a:gd name="connsiteY4" fmla="*/ 2207540 h 2373614"/>
              <a:gd name="connsiteX5" fmla="*/ 117475 w 2064790"/>
              <a:gd name="connsiteY5" fmla="*/ 2232940 h 2373614"/>
              <a:gd name="connsiteX6" fmla="*/ 146050 w 2064790"/>
              <a:gd name="connsiteY6" fmla="*/ 2213890 h 2373614"/>
              <a:gd name="connsiteX7" fmla="*/ 180975 w 2064790"/>
              <a:gd name="connsiteY7" fmla="*/ 2298027 h 2373614"/>
              <a:gd name="connsiteX8" fmla="*/ 200025 w 2064790"/>
              <a:gd name="connsiteY8" fmla="*/ 2301202 h 2373614"/>
              <a:gd name="connsiteX9" fmla="*/ 223838 w 2064790"/>
              <a:gd name="connsiteY9" fmla="*/ 2256752 h 2373614"/>
              <a:gd name="connsiteX10" fmla="*/ 246063 w 2064790"/>
              <a:gd name="connsiteY10" fmla="*/ 2313902 h 2373614"/>
              <a:gd name="connsiteX11" fmla="*/ 290513 w 2064790"/>
              <a:gd name="connsiteY11" fmla="*/ 2215477 h 2373614"/>
              <a:gd name="connsiteX12" fmla="*/ 330200 w 2064790"/>
              <a:gd name="connsiteY12" fmla="*/ 2369465 h 2373614"/>
              <a:gd name="connsiteX13" fmla="*/ 360363 w 2064790"/>
              <a:gd name="connsiteY13" fmla="*/ 2328190 h 2373614"/>
              <a:gd name="connsiteX14" fmla="*/ 374650 w 2064790"/>
              <a:gd name="connsiteY14" fmla="*/ 2312315 h 2373614"/>
              <a:gd name="connsiteX15" fmla="*/ 377825 w 2064790"/>
              <a:gd name="connsiteY15" fmla="*/ 2083715 h 2373614"/>
              <a:gd name="connsiteX16" fmla="*/ 400050 w 2064790"/>
              <a:gd name="connsiteY16" fmla="*/ 2144040 h 2373614"/>
              <a:gd name="connsiteX17" fmla="*/ 455613 w 2064790"/>
              <a:gd name="connsiteY17" fmla="*/ 1728115 h 2373614"/>
              <a:gd name="connsiteX18" fmla="*/ 476250 w 2064790"/>
              <a:gd name="connsiteY18" fmla="*/ 1785265 h 2373614"/>
              <a:gd name="connsiteX19" fmla="*/ 501650 w 2064790"/>
              <a:gd name="connsiteY19" fmla="*/ 2044027 h 2373614"/>
              <a:gd name="connsiteX20" fmla="*/ 527050 w 2064790"/>
              <a:gd name="connsiteY20" fmla="*/ 2090065 h 2373614"/>
              <a:gd name="connsiteX21" fmla="*/ 538163 w 2064790"/>
              <a:gd name="connsiteY21" fmla="*/ 2056727 h 2373614"/>
              <a:gd name="connsiteX22" fmla="*/ 547688 w 2064790"/>
              <a:gd name="connsiteY22" fmla="*/ 1993227 h 2373614"/>
              <a:gd name="connsiteX23" fmla="*/ 574675 w 2064790"/>
              <a:gd name="connsiteY23" fmla="*/ 1996402 h 2373614"/>
              <a:gd name="connsiteX24" fmla="*/ 593725 w 2064790"/>
              <a:gd name="connsiteY24" fmla="*/ 1878927 h 2373614"/>
              <a:gd name="connsiteX25" fmla="*/ 590550 w 2064790"/>
              <a:gd name="connsiteY25" fmla="*/ 1550315 h 2373614"/>
              <a:gd name="connsiteX26" fmla="*/ 625475 w 2064790"/>
              <a:gd name="connsiteY26" fmla="*/ 1039140 h 2373614"/>
              <a:gd name="connsiteX27" fmla="*/ 652462 w 2064790"/>
              <a:gd name="connsiteY27" fmla="*/ 1045490 h 2373614"/>
              <a:gd name="connsiteX28" fmla="*/ 661987 w 2064790"/>
              <a:gd name="connsiteY28" fmla="*/ 893090 h 2373614"/>
              <a:gd name="connsiteX29" fmla="*/ 681036 w 2064790"/>
              <a:gd name="connsiteY29" fmla="*/ 1223290 h 2373614"/>
              <a:gd name="connsiteX30" fmla="*/ 681036 w 2064790"/>
              <a:gd name="connsiteY30" fmla="*/ 1223290 h 2373614"/>
              <a:gd name="connsiteX31" fmla="*/ 719135 w 2064790"/>
              <a:gd name="connsiteY31" fmla="*/ 923252 h 2373614"/>
              <a:gd name="connsiteX32" fmla="*/ 731835 w 2064790"/>
              <a:gd name="connsiteY32" fmla="*/ 1267740 h 2373614"/>
              <a:gd name="connsiteX33" fmla="*/ 784223 w 2064790"/>
              <a:gd name="connsiteY33" fmla="*/ 1247103 h 2373614"/>
              <a:gd name="connsiteX34" fmla="*/ 806448 w 2064790"/>
              <a:gd name="connsiteY34" fmla="*/ 1690015 h 2373614"/>
              <a:gd name="connsiteX35" fmla="*/ 835021 w 2064790"/>
              <a:gd name="connsiteY35" fmla="*/ 1678902 h 2373614"/>
              <a:gd name="connsiteX36" fmla="*/ 836609 w 2064790"/>
              <a:gd name="connsiteY36" fmla="*/ 1869402 h 2373614"/>
              <a:gd name="connsiteX37" fmla="*/ 862008 w 2064790"/>
              <a:gd name="connsiteY37" fmla="*/ 1850352 h 2373614"/>
              <a:gd name="connsiteX38" fmla="*/ 865183 w 2064790"/>
              <a:gd name="connsiteY38" fmla="*/ 1907502 h 2373614"/>
              <a:gd name="connsiteX39" fmla="*/ 892169 w 2064790"/>
              <a:gd name="connsiteY39" fmla="*/ 1702715 h 2373614"/>
              <a:gd name="connsiteX40" fmla="*/ 912807 w 2064790"/>
              <a:gd name="connsiteY40" fmla="*/ 1669377 h 2373614"/>
              <a:gd name="connsiteX41" fmla="*/ 912807 w 2064790"/>
              <a:gd name="connsiteY41" fmla="*/ 1624927 h 2373614"/>
              <a:gd name="connsiteX42" fmla="*/ 949318 w 2064790"/>
              <a:gd name="connsiteY42" fmla="*/ 1601115 h 2373614"/>
              <a:gd name="connsiteX43" fmla="*/ 941380 w 2064790"/>
              <a:gd name="connsiteY43" fmla="*/ 1526502 h 2373614"/>
              <a:gd name="connsiteX44" fmla="*/ 1019169 w 2064790"/>
              <a:gd name="connsiteY44" fmla="*/ 104102 h 2373614"/>
              <a:gd name="connsiteX45" fmla="*/ 1031869 w 2064790"/>
              <a:gd name="connsiteY45" fmla="*/ 277669 h 2373614"/>
              <a:gd name="connsiteX46" fmla="*/ 1053036 w 2064790"/>
              <a:gd name="connsiteY46" fmla="*/ 2502 h 2373614"/>
              <a:gd name="connsiteX47" fmla="*/ 1074202 w 2064790"/>
              <a:gd name="connsiteY47" fmla="*/ 574002 h 2373614"/>
              <a:gd name="connsiteX48" fmla="*/ 1103833 w 2064790"/>
              <a:gd name="connsiteY48" fmla="*/ 78702 h 2373614"/>
              <a:gd name="connsiteX49" fmla="*/ 1137701 w 2064790"/>
              <a:gd name="connsiteY49" fmla="*/ 146435 h 2373614"/>
              <a:gd name="connsiteX50" fmla="*/ 1167333 w 2064790"/>
              <a:gd name="connsiteY50" fmla="*/ 451236 h 2373614"/>
              <a:gd name="connsiteX51" fmla="*/ 1188500 w 2064790"/>
              <a:gd name="connsiteY51" fmla="*/ 336935 h 2373614"/>
              <a:gd name="connsiteX52" fmla="*/ 1218132 w 2064790"/>
              <a:gd name="connsiteY52" fmla="*/ 557068 h 2373614"/>
              <a:gd name="connsiteX53" fmla="*/ 1264699 w 2064790"/>
              <a:gd name="connsiteY53" fmla="*/ 544368 h 2373614"/>
              <a:gd name="connsiteX54" fmla="*/ 1273165 w 2064790"/>
              <a:gd name="connsiteY54" fmla="*/ 692535 h 2373614"/>
              <a:gd name="connsiteX55" fmla="*/ 1302799 w 2064790"/>
              <a:gd name="connsiteY55" fmla="*/ 624802 h 2373614"/>
              <a:gd name="connsiteX56" fmla="*/ 1294330 w 2064790"/>
              <a:gd name="connsiteY56" fmla="*/ 895735 h 2373614"/>
              <a:gd name="connsiteX57" fmla="*/ 1294331 w 2064790"/>
              <a:gd name="connsiteY57" fmla="*/ 883035 h 2373614"/>
              <a:gd name="connsiteX58" fmla="*/ 1362063 w 2064790"/>
              <a:gd name="connsiteY58" fmla="*/ 1374102 h 2373614"/>
              <a:gd name="connsiteX59" fmla="*/ 1383231 w 2064790"/>
              <a:gd name="connsiteY59" fmla="*/ 1259802 h 2373614"/>
              <a:gd name="connsiteX60" fmla="*/ 1425565 w 2064790"/>
              <a:gd name="connsiteY60" fmla="*/ 1590002 h 2373614"/>
              <a:gd name="connsiteX61" fmla="*/ 1438264 w 2064790"/>
              <a:gd name="connsiteY61" fmla="*/ 1450302 h 2373614"/>
              <a:gd name="connsiteX62" fmla="*/ 1476363 w 2064790"/>
              <a:gd name="connsiteY62" fmla="*/ 1657736 h 2373614"/>
              <a:gd name="connsiteX63" fmla="*/ 1518696 w 2064790"/>
              <a:gd name="connsiteY63" fmla="*/ 1467235 h 2373614"/>
              <a:gd name="connsiteX64" fmla="*/ 1573729 w 2064790"/>
              <a:gd name="connsiteY64" fmla="*/ 1606935 h 2373614"/>
              <a:gd name="connsiteX65" fmla="*/ 1607596 w 2064790"/>
              <a:gd name="connsiteY65" fmla="*/ 1043902 h 2373614"/>
              <a:gd name="connsiteX66" fmla="*/ 1641461 w 2064790"/>
              <a:gd name="connsiteY66" fmla="*/ 1132802 h 2373614"/>
              <a:gd name="connsiteX67" fmla="*/ 1658393 w 2064790"/>
              <a:gd name="connsiteY67" fmla="*/ 891502 h 2373614"/>
              <a:gd name="connsiteX68" fmla="*/ 1692260 w 2064790"/>
              <a:gd name="connsiteY68" fmla="*/ 976169 h 2373614"/>
              <a:gd name="connsiteX69" fmla="*/ 1696492 w 2064790"/>
              <a:gd name="connsiteY69" fmla="*/ 582468 h 2373614"/>
              <a:gd name="connsiteX70" fmla="*/ 1730359 w 2064790"/>
              <a:gd name="connsiteY70" fmla="*/ 764502 h 2373614"/>
              <a:gd name="connsiteX71" fmla="*/ 1743060 w 2064790"/>
              <a:gd name="connsiteY71" fmla="*/ 218403 h 2373614"/>
              <a:gd name="connsiteX72" fmla="*/ 1785392 w 2064790"/>
              <a:gd name="connsiteY72" fmla="*/ 391969 h 2373614"/>
              <a:gd name="connsiteX73" fmla="*/ 1802326 w 2064790"/>
              <a:gd name="connsiteY73" fmla="*/ 171835 h 2373614"/>
              <a:gd name="connsiteX74" fmla="*/ 1831957 w 2064790"/>
              <a:gd name="connsiteY74" fmla="*/ 569769 h 2373614"/>
              <a:gd name="connsiteX75" fmla="*/ 1895458 w 2064790"/>
              <a:gd name="connsiteY75" fmla="*/ 383502 h 2373614"/>
              <a:gd name="connsiteX76" fmla="*/ 1908157 w 2064790"/>
              <a:gd name="connsiteY76" fmla="*/ 798368 h 2373614"/>
              <a:gd name="connsiteX77" fmla="*/ 1971657 w 2064790"/>
              <a:gd name="connsiteY77" fmla="*/ 252269 h 2373614"/>
              <a:gd name="connsiteX78" fmla="*/ 1971657 w 2064790"/>
              <a:gd name="connsiteY78" fmla="*/ 252269 h 2373614"/>
              <a:gd name="connsiteX79" fmla="*/ 2022457 w 2064790"/>
              <a:gd name="connsiteY79" fmla="*/ 671369 h 2373614"/>
              <a:gd name="connsiteX80" fmla="*/ 2022457 w 2064790"/>
              <a:gd name="connsiteY80" fmla="*/ 671369 h 2373614"/>
              <a:gd name="connsiteX81" fmla="*/ 2064790 w 2064790"/>
              <a:gd name="connsiteY81" fmla="*/ 197235 h 2373614"/>
              <a:gd name="connsiteX0" fmla="*/ 0 w 2067925"/>
              <a:gd name="connsiteY0" fmla="*/ 2144040 h 2373614"/>
              <a:gd name="connsiteX1" fmla="*/ 46038 w 2067925"/>
              <a:gd name="connsiteY1" fmla="*/ 2177377 h 2373614"/>
              <a:gd name="connsiteX2" fmla="*/ 65088 w 2067925"/>
              <a:gd name="connsiteY2" fmla="*/ 2202777 h 2373614"/>
              <a:gd name="connsiteX3" fmla="*/ 80963 w 2067925"/>
              <a:gd name="connsiteY3" fmla="*/ 2212302 h 2373614"/>
              <a:gd name="connsiteX4" fmla="*/ 88900 w 2067925"/>
              <a:gd name="connsiteY4" fmla="*/ 2207540 h 2373614"/>
              <a:gd name="connsiteX5" fmla="*/ 117475 w 2067925"/>
              <a:gd name="connsiteY5" fmla="*/ 2232940 h 2373614"/>
              <a:gd name="connsiteX6" fmla="*/ 146050 w 2067925"/>
              <a:gd name="connsiteY6" fmla="*/ 2213890 h 2373614"/>
              <a:gd name="connsiteX7" fmla="*/ 180975 w 2067925"/>
              <a:gd name="connsiteY7" fmla="*/ 2298027 h 2373614"/>
              <a:gd name="connsiteX8" fmla="*/ 200025 w 2067925"/>
              <a:gd name="connsiteY8" fmla="*/ 2301202 h 2373614"/>
              <a:gd name="connsiteX9" fmla="*/ 223838 w 2067925"/>
              <a:gd name="connsiteY9" fmla="*/ 2256752 h 2373614"/>
              <a:gd name="connsiteX10" fmla="*/ 246063 w 2067925"/>
              <a:gd name="connsiteY10" fmla="*/ 2313902 h 2373614"/>
              <a:gd name="connsiteX11" fmla="*/ 290513 w 2067925"/>
              <a:gd name="connsiteY11" fmla="*/ 2215477 h 2373614"/>
              <a:gd name="connsiteX12" fmla="*/ 330200 w 2067925"/>
              <a:gd name="connsiteY12" fmla="*/ 2369465 h 2373614"/>
              <a:gd name="connsiteX13" fmla="*/ 360363 w 2067925"/>
              <a:gd name="connsiteY13" fmla="*/ 2328190 h 2373614"/>
              <a:gd name="connsiteX14" fmla="*/ 374650 w 2067925"/>
              <a:gd name="connsiteY14" fmla="*/ 2312315 h 2373614"/>
              <a:gd name="connsiteX15" fmla="*/ 377825 w 2067925"/>
              <a:gd name="connsiteY15" fmla="*/ 2083715 h 2373614"/>
              <a:gd name="connsiteX16" fmla="*/ 400050 w 2067925"/>
              <a:gd name="connsiteY16" fmla="*/ 2144040 h 2373614"/>
              <a:gd name="connsiteX17" fmla="*/ 455613 w 2067925"/>
              <a:gd name="connsiteY17" fmla="*/ 1728115 h 2373614"/>
              <a:gd name="connsiteX18" fmla="*/ 476250 w 2067925"/>
              <a:gd name="connsiteY18" fmla="*/ 1785265 h 2373614"/>
              <a:gd name="connsiteX19" fmla="*/ 501650 w 2067925"/>
              <a:gd name="connsiteY19" fmla="*/ 2044027 h 2373614"/>
              <a:gd name="connsiteX20" fmla="*/ 527050 w 2067925"/>
              <a:gd name="connsiteY20" fmla="*/ 2090065 h 2373614"/>
              <a:gd name="connsiteX21" fmla="*/ 538163 w 2067925"/>
              <a:gd name="connsiteY21" fmla="*/ 2056727 h 2373614"/>
              <a:gd name="connsiteX22" fmla="*/ 547688 w 2067925"/>
              <a:gd name="connsiteY22" fmla="*/ 1993227 h 2373614"/>
              <a:gd name="connsiteX23" fmla="*/ 574675 w 2067925"/>
              <a:gd name="connsiteY23" fmla="*/ 1996402 h 2373614"/>
              <a:gd name="connsiteX24" fmla="*/ 593725 w 2067925"/>
              <a:gd name="connsiteY24" fmla="*/ 1878927 h 2373614"/>
              <a:gd name="connsiteX25" fmla="*/ 590550 w 2067925"/>
              <a:gd name="connsiteY25" fmla="*/ 1550315 h 2373614"/>
              <a:gd name="connsiteX26" fmla="*/ 625475 w 2067925"/>
              <a:gd name="connsiteY26" fmla="*/ 1039140 h 2373614"/>
              <a:gd name="connsiteX27" fmla="*/ 652462 w 2067925"/>
              <a:gd name="connsiteY27" fmla="*/ 1045490 h 2373614"/>
              <a:gd name="connsiteX28" fmla="*/ 661987 w 2067925"/>
              <a:gd name="connsiteY28" fmla="*/ 893090 h 2373614"/>
              <a:gd name="connsiteX29" fmla="*/ 681036 w 2067925"/>
              <a:gd name="connsiteY29" fmla="*/ 1223290 h 2373614"/>
              <a:gd name="connsiteX30" fmla="*/ 681036 w 2067925"/>
              <a:gd name="connsiteY30" fmla="*/ 1223290 h 2373614"/>
              <a:gd name="connsiteX31" fmla="*/ 719135 w 2067925"/>
              <a:gd name="connsiteY31" fmla="*/ 923252 h 2373614"/>
              <a:gd name="connsiteX32" fmla="*/ 731835 w 2067925"/>
              <a:gd name="connsiteY32" fmla="*/ 1267740 h 2373614"/>
              <a:gd name="connsiteX33" fmla="*/ 784223 w 2067925"/>
              <a:gd name="connsiteY33" fmla="*/ 1247103 h 2373614"/>
              <a:gd name="connsiteX34" fmla="*/ 806448 w 2067925"/>
              <a:gd name="connsiteY34" fmla="*/ 1690015 h 2373614"/>
              <a:gd name="connsiteX35" fmla="*/ 835021 w 2067925"/>
              <a:gd name="connsiteY35" fmla="*/ 1678902 h 2373614"/>
              <a:gd name="connsiteX36" fmla="*/ 836609 w 2067925"/>
              <a:gd name="connsiteY36" fmla="*/ 1869402 h 2373614"/>
              <a:gd name="connsiteX37" fmla="*/ 862008 w 2067925"/>
              <a:gd name="connsiteY37" fmla="*/ 1850352 h 2373614"/>
              <a:gd name="connsiteX38" fmla="*/ 865183 w 2067925"/>
              <a:gd name="connsiteY38" fmla="*/ 1907502 h 2373614"/>
              <a:gd name="connsiteX39" fmla="*/ 892169 w 2067925"/>
              <a:gd name="connsiteY39" fmla="*/ 1702715 h 2373614"/>
              <a:gd name="connsiteX40" fmla="*/ 912807 w 2067925"/>
              <a:gd name="connsiteY40" fmla="*/ 1669377 h 2373614"/>
              <a:gd name="connsiteX41" fmla="*/ 912807 w 2067925"/>
              <a:gd name="connsiteY41" fmla="*/ 1624927 h 2373614"/>
              <a:gd name="connsiteX42" fmla="*/ 949318 w 2067925"/>
              <a:gd name="connsiteY42" fmla="*/ 1601115 h 2373614"/>
              <a:gd name="connsiteX43" fmla="*/ 941380 w 2067925"/>
              <a:gd name="connsiteY43" fmla="*/ 1526502 h 2373614"/>
              <a:gd name="connsiteX44" fmla="*/ 1019169 w 2067925"/>
              <a:gd name="connsiteY44" fmla="*/ 104102 h 2373614"/>
              <a:gd name="connsiteX45" fmla="*/ 1031869 w 2067925"/>
              <a:gd name="connsiteY45" fmla="*/ 277669 h 2373614"/>
              <a:gd name="connsiteX46" fmla="*/ 1053036 w 2067925"/>
              <a:gd name="connsiteY46" fmla="*/ 2502 h 2373614"/>
              <a:gd name="connsiteX47" fmla="*/ 1074202 w 2067925"/>
              <a:gd name="connsiteY47" fmla="*/ 574002 h 2373614"/>
              <a:gd name="connsiteX48" fmla="*/ 1103833 w 2067925"/>
              <a:gd name="connsiteY48" fmla="*/ 78702 h 2373614"/>
              <a:gd name="connsiteX49" fmla="*/ 1137701 w 2067925"/>
              <a:gd name="connsiteY49" fmla="*/ 146435 h 2373614"/>
              <a:gd name="connsiteX50" fmla="*/ 1167333 w 2067925"/>
              <a:gd name="connsiteY50" fmla="*/ 451236 h 2373614"/>
              <a:gd name="connsiteX51" fmla="*/ 1188500 w 2067925"/>
              <a:gd name="connsiteY51" fmla="*/ 336935 h 2373614"/>
              <a:gd name="connsiteX52" fmla="*/ 1218132 w 2067925"/>
              <a:gd name="connsiteY52" fmla="*/ 557068 h 2373614"/>
              <a:gd name="connsiteX53" fmla="*/ 1264699 w 2067925"/>
              <a:gd name="connsiteY53" fmla="*/ 544368 h 2373614"/>
              <a:gd name="connsiteX54" fmla="*/ 1273165 w 2067925"/>
              <a:gd name="connsiteY54" fmla="*/ 692535 h 2373614"/>
              <a:gd name="connsiteX55" fmla="*/ 1302799 w 2067925"/>
              <a:gd name="connsiteY55" fmla="*/ 624802 h 2373614"/>
              <a:gd name="connsiteX56" fmla="*/ 1294330 w 2067925"/>
              <a:gd name="connsiteY56" fmla="*/ 895735 h 2373614"/>
              <a:gd name="connsiteX57" fmla="*/ 1294331 w 2067925"/>
              <a:gd name="connsiteY57" fmla="*/ 883035 h 2373614"/>
              <a:gd name="connsiteX58" fmla="*/ 1362063 w 2067925"/>
              <a:gd name="connsiteY58" fmla="*/ 1374102 h 2373614"/>
              <a:gd name="connsiteX59" fmla="*/ 1383231 w 2067925"/>
              <a:gd name="connsiteY59" fmla="*/ 1259802 h 2373614"/>
              <a:gd name="connsiteX60" fmla="*/ 1425565 w 2067925"/>
              <a:gd name="connsiteY60" fmla="*/ 1590002 h 2373614"/>
              <a:gd name="connsiteX61" fmla="*/ 1438264 w 2067925"/>
              <a:gd name="connsiteY61" fmla="*/ 1450302 h 2373614"/>
              <a:gd name="connsiteX62" fmla="*/ 1476363 w 2067925"/>
              <a:gd name="connsiteY62" fmla="*/ 1657736 h 2373614"/>
              <a:gd name="connsiteX63" fmla="*/ 1518696 w 2067925"/>
              <a:gd name="connsiteY63" fmla="*/ 1467235 h 2373614"/>
              <a:gd name="connsiteX64" fmla="*/ 1573729 w 2067925"/>
              <a:gd name="connsiteY64" fmla="*/ 1606935 h 2373614"/>
              <a:gd name="connsiteX65" fmla="*/ 1607596 w 2067925"/>
              <a:gd name="connsiteY65" fmla="*/ 1043902 h 2373614"/>
              <a:gd name="connsiteX66" fmla="*/ 1641461 w 2067925"/>
              <a:gd name="connsiteY66" fmla="*/ 1132802 h 2373614"/>
              <a:gd name="connsiteX67" fmla="*/ 1658393 w 2067925"/>
              <a:gd name="connsiteY67" fmla="*/ 891502 h 2373614"/>
              <a:gd name="connsiteX68" fmla="*/ 1692260 w 2067925"/>
              <a:gd name="connsiteY68" fmla="*/ 976169 h 2373614"/>
              <a:gd name="connsiteX69" fmla="*/ 1696492 w 2067925"/>
              <a:gd name="connsiteY69" fmla="*/ 582468 h 2373614"/>
              <a:gd name="connsiteX70" fmla="*/ 1730359 w 2067925"/>
              <a:gd name="connsiteY70" fmla="*/ 764502 h 2373614"/>
              <a:gd name="connsiteX71" fmla="*/ 1743060 w 2067925"/>
              <a:gd name="connsiteY71" fmla="*/ 218403 h 2373614"/>
              <a:gd name="connsiteX72" fmla="*/ 1785392 w 2067925"/>
              <a:gd name="connsiteY72" fmla="*/ 391969 h 2373614"/>
              <a:gd name="connsiteX73" fmla="*/ 1802326 w 2067925"/>
              <a:gd name="connsiteY73" fmla="*/ 171835 h 2373614"/>
              <a:gd name="connsiteX74" fmla="*/ 1831957 w 2067925"/>
              <a:gd name="connsiteY74" fmla="*/ 569769 h 2373614"/>
              <a:gd name="connsiteX75" fmla="*/ 1895458 w 2067925"/>
              <a:gd name="connsiteY75" fmla="*/ 383502 h 2373614"/>
              <a:gd name="connsiteX76" fmla="*/ 1908157 w 2067925"/>
              <a:gd name="connsiteY76" fmla="*/ 798368 h 2373614"/>
              <a:gd name="connsiteX77" fmla="*/ 1971657 w 2067925"/>
              <a:gd name="connsiteY77" fmla="*/ 252269 h 2373614"/>
              <a:gd name="connsiteX78" fmla="*/ 1971657 w 2067925"/>
              <a:gd name="connsiteY78" fmla="*/ 252269 h 2373614"/>
              <a:gd name="connsiteX79" fmla="*/ 2022457 w 2067925"/>
              <a:gd name="connsiteY79" fmla="*/ 671369 h 2373614"/>
              <a:gd name="connsiteX80" fmla="*/ 2022457 w 2067925"/>
              <a:gd name="connsiteY80" fmla="*/ 671369 h 2373614"/>
              <a:gd name="connsiteX81" fmla="*/ 2064790 w 2067925"/>
              <a:gd name="connsiteY81" fmla="*/ 197235 h 2373614"/>
              <a:gd name="connsiteX82" fmla="*/ 2064789 w 2067925"/>
              <a:gd name="connsiteY82" fmla="*/ 188769 h 2373614"/>
              <a:gd name="connsiteX0" fmla="*/ 0 w 2162155"/>
              <a:gd name="connsiteY0" fmla="*/ 2144040 h 2373614"/>
              <a:gd name="connsiteX1" fmla="*/ 46038 w 2162155"/>
              <a:gd name="connsiteY1" fmla="*/ 2177377 h 2373614"/>
              <a:gd name="connsiteX2" fmla="*/ 65088 w 2162155"/>
              <a:gd name="connsiteY2" fmla="*/ 2202777 h 2373614"/>
              <a:gd name="connsiteX3" fmla="*/ 80963 w 2162155"/>
              <a:gd name="connsiteY3" fmla="*/ 2212302 h 2373614"/>
              <a:gd name="connsiteX4" fmla="*/ 88900 w 2162155"/>
              <a:gd name="connsiteY4" fmla="*/ 2207540 h 2373614"/>
              <a:gd name="connsiteX5" fmla="*/ 117475 w 2162155"/>
              <a:gd name="connsiteY5" fmla="*/ 2232940 h 2373614"/>
              <a:gd name="connsiteX6" fmla="*/ 146050 w 2162155"/>
              <a:gd name="connsiteY6" fmla="*/ 2213890 h 2373614"/>
              <a:gd name="connsiteX7" fmla="*/ 180975 w 2162155"/>
              <a:gd name="connsiteY7" fmla="*/ 2298027 h 2373614"/>
              <a:gd name="connsiteX8" fmla="*/ 200025 w 2162155"/>
              <a:gd name="connsiteY8" fmla="*/ 2301202 h 2373614"/>
              <a:gd name="connsiteX9" fmla="*/ 223838 w 2162155"/>
              <a:gd name="connsiteY9" fmla="*/ 2256752 h 2373614"/>
              <a:gd name="connsiteX10" fmla="*/ 246063 w 2162155"/>
              <a:gd name="connsiteY10" fmla="*/ 2313902 h 2373614"/>
              <a:gd name="connsiteX11" fmla="*/ 290513 w 2162155"/>
              <a:gd name="connsiteY11" fmla="*/ 2215477 h 2373614"/>
              <a:gd name="connsiteX12" fmla="*/ 330200 w 2162155"/>
              <a:gd name="connsiteY12" fmla="*/ 2369465 h 2373614"/>
              <a:gd name="connsiteX13" fmla="*/ 360363 w 2162155"/>
              <a:gd name="connsiteY13" fmla="*/ 2328190 h 2373614"/>
              <a:gd name="connsiteX14" fmla="*/ 374650 w 2162155"/>
              <a:gd name="connsiteY14" fmla="*/ 2312315 h 2373614"/>
              <a:gd name="connsiteX15" fmla="*/ 377825 w 2162155"/>
              <a:gd name="connsiteY15" fmla="*/ 2083715 h 2373614"/>
              <a:gd name="connsiteX16" fmla="*/ 400050 w 2162155"/>
              <a:gd name="connsiteY16" fmla="*/ 2144040 h 2373614"/>
              <a:gd name="connsiteX17" fmla="*/ 455613 w 2162155"/>
              <a:gd name="connsiteY17" fmla="*/ 1728115 h 2373614"/>
              <a:gd name="connsiteX18" fmla="*/ 476250 w 2162155"/>
              <a:gd name="connsiteY18" fmla="*/ 1785265 h 2373614"/>
              <a:gd name="connsiteX19" fmla="*/ 501650 w 2162155"/>
              <a:gd name="connsiteY19" fmla="*/ 2044027 h 2373614"/>
              <a:gd name="connsiteX20" fmla="*/ 527050 w 2162155"/>
              <a:gd name="connsiteY20" fmla="*/ 2090065 h 2373614"/>
              <a:gd name="connsiteX21" fmla="*/ 538163 w 2162155"/>
              <a:gd name="connsiteY21" fmla="*/ 2056727 h 2373614"/>
              <a:gd name="connsiteX22" fmla="*/ 547688 w 2162155"/>
              <a:gd name="connsiteY22" fmla="*/ 1993227 h 2373614"/>
              <a:gd name="connsiteX23" fmla="*/ 574675 w 2162155"/>
              <a:gd name="connsiteY23" fmla="*/ 1996402 h 2373614"/>
              <a:gd name="connsiteX24" fmla="*/ 593725 w 2162155"/>
              <a:gd name="connsiteY24" fmla="*/ 1878927 h 2373614"/>
              <a:gd name="connsiteX25" fmla="*/ 590550 w 2162155"/>
              <a:gd name="connsiteY25" fmla="*/ 1550315 h 2373614"/>
              <a:gd name="connsiteX26" fmla="*/ 625475 w 2162155"/>
              <a:gd name="connsiteY26" fmla="*/ 1039140 h 2373614"/>
              <a:gd name="connsiteX27" fmla="*/ 652462 w 2162155"/>
              <a:gd name="connsiteY27" fmla="*/ 1045490 h 2373614"/>
              <a:gd name="connsiteX28" fmla="*/ 661987 w 2162155"/>
              <a:gd name="connsiteY28" fmla="*/ 893090 h 2373614"/>
              <a:gd name="connsiteX29" fmla="*/ 681036 w 2162155"/>
              <a:gd name="connsiteY29" fmla="*/ 1223290 h 2373614"/>
              <a:gd name="connsiteX30" fmla="*/ 681036 w 2162155"/>
              <a:gd name="connsiteY30" fmla="*/ 1223290 h 2373614"/>
              <a:gd name="connsiteX31" fmla="*/ 719135 w 2162155"/>
              <a:gd name="connsiteY31" fmla="*/ 923252 h 2373614"/>
              <a:gd name="connsiteX32" fmla="*/ 731835 w 2162155"/>
              <a:gd name="connsiteY32" fmla="*/ 1267740 h 2373614"/>
              <a:gd name="connsiteX33" fmla="*/ 784223 w 2162155"/>
              <a:gd name="connsiteY33" fmla="*/ 1247103 h 2373614"/>
              <a:gd name="connsiteX34" fmla="*/ 806448 w 2162155"/>
              <a:gd name="connsiteY34" fmla="*/ 1690015 h 2373614"/>
              <a:gd name="connsiteX35" fmla="*/ 835021 w 2162155"/>
              <a:gd name="connsiteY35" fmla="*/ 1678902 h 2373614"/>
              <a:gd name="connsiteX36" fmla="*/ 836609 w 2162155"/>
              <a:gd name="connsiteY36" fmla="*/ 1869402 h 2373614"/>
              <a:gd name="connsiteX37" fmla="*/ 862008 w 2162155"/>
              <a:gd name="connsiteY37" fmla="*/ 1850352 h 2373614"/>
              <a:gd name="connsiteX38" fmla="*/ 865183 w 2162155"/>
              <a:gd name="connsiteY38" fmla="*/ 1907502 h 2373614"/>
              <a:gd name="connsiteX39" fmla="*/ 892169 w 2162155"/>
              <a:gd name="connsiteY39" fmla="*/ 1702715 h 2373614"/>
              <a:gd name="connsiteX40" fmla="*/ 912807 w 2162155"/>
              <a:gd name="connsiteY40" fmla="*/ 1669377 h 2373614"/>
              <a:gd name="connsiteX41" fmla="*/ 912807 w 2162155"/>
              <a:gd name="connsiteY41" fmla="*/ 1624927 h 2373614"/>
              <a:gd name="connsiteX42" fmla="*/ 949318 w 2162155"/>
              <a:gd name="connsiteY42" fmla="*/ 1601115 h 2373614"/>
              <a:gd name="connsiteX43" fmla="*/ 941380 w 2162155"/>
              <a:gd name="connsiteY43" fmla="*/ 1526502 h 2373614"/>
              <a:gd name="connsiteX44" fmla="*/ 1019169 w 2162155"/>
              <a:gd name="connsiteY44" fmla="*/ 104102 h 2373614"/>
              <a:gd name="connsiteX45" fmla="*/ 1031869 w 2162155"/>
              <a:gd name="connsiteY45" fmla="*/ 277669 h 2373614"/>
              <a:gd name="connsiteX46" fmla="*/ 1053036 w 2162155"/>
              <a:gd name="connsiteY46" fmla="*/ 2502 h 2373614"/>
              <a:gd name="connsiteX47" fmla="*/ 1074202 w 2162155"/>
              <a:gd name="connsiteY47" fmla="*/ 574002 h 2373614"/>
              <a:gd name="connsiteX48" fmla="*/ 1103833 w 2162155"/>
              <a:gd name="connsiteY48" fmla="*/ 78702 h 2373614"/>
              <a:gd name="connsiteX49" fmla="*/ 1137701 w 2162155"/>
              <a:gd name="connsiteY49" fmla="*/ 146435 h 2373614"/>
              <a:gd name="connsiteX50" fmla="*/ 1167333 w 2162155"/>
              <a:gd name="connsiteY50" fmla="*/ 451236 h 2373614"/>
              <a:gd name="connsiteX51" fmla="*/ 1188500 w 2162155"/>
              <a:gd name="connsiteY51" fmla="*/ 336935 h 2373614"/>
              <a:gd name="connsiteX52" fmla="*/ 1218132 w 2162155"/>
              <a:gd name="connsiteY52" fmla="*/ 557068 h 2373614"/>
              <a:gd name="connsiteX53" fmla="*/ 1264699 w 2162155"/>
              <a:gd name="connsiteY53" fmla="*/ 544368 h 2373614"/>
              <a:gd name="connsiteX54" fmla="*/ 1273165 w 2162155"/>
              <a:gd name="connsiteY54" fmla="*/ 692535 h 2373614"/>
              <a:gd name="connsiteX55" fmla="*/ 1302799 w 2162155"/>
              <a:gd name="connsiteY55" fmla="*/ 624802 h 2373614"/>
              <a:gd name="connsiteX56" fmla="*/ 1294330 w 2162155"/>
              <a:gd name="connsiteY56" fmla="*/ 895735 h 2373614"/>
              <a:gd name="connsiteX57" fmla="*/ 1294331 w 2162155"/>
              <a:gd name="connsiteY57" fmla="*/ 883035 h 2373614"/>
              <a:gd name="connsiteX58" fmla="*/ 1362063 w 2162155"/>
              <a:gd name="connsiteY58" fmla="*/ 1374102 h 2373614"/>
              <a:gd name="connsiteX59" fmla="*/ 1383231 w 2162155"/>
              <a:gd name="connsiteY59" fmla="*/ 1259802 h 2373614"/>
              <a:gd name="connsiteX60" fmla="*/ 1425565 w 2162155"/>
              <a:gd name="connsiteY60" fmla="*/ 1590002 h 2373614"/>
              <a:gd name="connsiteX61" fmla="*/ 1438264 w 2162155"/>
              <a:gd name="connsiteY61" fmla="*/ 1450302 h 2373614"/>
              <a:gd name="connsiteX62" fmla="*/ 1476363 w 2162155"/>
              <a:gd name="connsiteY62" fmla="*/ 1657736 h 2373614"/>
              <a:gd name="connsiteX63" fmla="*/ 1518696 w 2162155"/>
              <a:gd name="connsiteY63" fmla="*/ 1467235 h 2373614"/>
              <a:gd name="connsiteX64" fmla="*/ 1573729 w 2162155"/>
              <a:gd name="connsiteY64" fmla="*/ 1606935 h 2373614"/>
              <a:gd name="connsiteX65" fmla="*/ 1607596 w 2162155"/>
              <a:gd name="connsiteY65" fmla="*/ 1043902 h 2373614"/>
              <a:gd name="connsiteX66" fmla="*/ 1641461 w 2162155"/>
              <a:gd name="connsiteY66" fmla="*/ 1132802 h 2373614"/>
              <a:gd name="connsiteX67" fmla="*/ 1658393 w 2162155"/>
              <a:gd name="connsiteY67" fmla="*/ 891502 h 2373614"/>
              <a:gd name="connsiteX68" fmla="*/ 1692260 w 2162155"/>
              <a:gd name="connsiteY68" fmla="*/ 976169 h 2373614"/>
              <a:gd name="connsiteX69" fmla="*/ 1696492 w 2162155"/>
              <a:gd name="connsiteY69" fmla="*/ 582468 h 2373614"/>
              <a:gd name="connsiteX70" fmla="*/ 1730359 w 2162155"/>
              <a:gd name="connsiteY70" fmla="*/ 764502 h 2373614"/>
              <a:gd name="connsiteX71" fmla="*/ 1743060 w 2162155"/>
              <a:gd name="connsiteY71" fmla="*/ 218403 h 2373614"/>
              <a:gd name="connsiteX72" fmla="*/ 1785392 w 2162155"/>
              <a:gd name="connsiteY72" fmla="*/ 391969 h 2373614"/>
              <a:gd name="connsiteX73" fmla="*/ 1802326 w 2162155"/>
              <a:gd name="connsiteY73" fmla="*/ 171835 h 2373614"/>
              <a:gd name="connsiteX74" fmla="*/ 1831957 w 2162155"/>
              <a:gd name="connsiteY74" fmla="*/ 569769 h 2373614"/>
              <a:gd name="connsiteX75" fmla="*/ 1895458 w 2162155"/>
              <a:gd name="connsiteY75" fmla="*/ 383502 h 2373614"/>
              <a:gd name="connsiteX76" fmla="*/ 1908157 w 2162155"/>
              <a:gd name="connsiteY76" fmla="*/ 798368 h 2373614"/>
              <a:gd name="connsiteX77" fmla="*/ 1971657 w 2162155"/>
              <a:gd name="connsiteY77" fmla="*/ 252269 h 2373614"/>
              <a:gd name="connsiteX78" fmla="*/ 1971657 w 2162155"/>
              <a:gd name="connsiteY78" fmla="*/ 252269 h 2373614"/>
              <a:gd name="connsiteX79" fmla="*/ 2022457 w 2162155"/>
              <a:gd name="connsiteY79" fmla="*/ 671369 h 2373614"/>
              <a:gd name="connsiteX80" fmla="*/ 2022457 w 2162155"/>
              <a:gd name="connsiteY80" fmla="*/ 671369 h 2373614"/>
              <a:gd name="connsiteX81" fmla="*/ 2064790 w 2162155"/>
              <a:gd name="connsiteY81" fmla="*/ 197235 h 2373614"/>
              <a:gd name="connsiteX82" fmla="*/ 2162155 w 2162155"/>
              <a:gd name="connsiteY82" fmla="*/ 1022736 h 2373614"/>
              <a:gd name="connsiteX0" fmla="*/ 0 w 2168259"/>
              <a:gd name="connsiteY0" fmla="*/ 2144040 h 2373614"/>
              <a:gd name="connsiteX1" fmla="*/ 46038 w 2168259"/>
              <a:gd name="connsiteY1" fmla="*/ 2177377 h 2373614"/>
              <a:gd name="connsiteX2" fmla="*/ 65088 w 2168259"/>
              <a:gd name="connsiteY2" fmla="*/ 2202777 h 2373614"/>
              <a:gd name="connsiteX3" fmla="*/ 80963 w 2168259"/>
              <a:gd name="connsiteY3" fmla="*/ 2212302 h 2373614"/>
              <a:gd name="connsiteX4" fmla="*/ 88900 w 2168259"/>
              <a:gd name="connsiteY4" fmla="*/ 2207540 h 2373614"/>
              <a:gd name="connsiteX5" fmla="*/ 117475 w 2168259"/>
              <a:gd name="connsiteY5" fmla="*/ 2232940 h 2373614"/>
              <a:gd name="connsiteX6" fmla="*/ 146050 w 2168259"/>
              <a:gd name="connsiteY6" fmla="*/ 2213890 h 2373614"/>
              <a:gd name="connsiteX7" fmla="*/ 180975 w 2168259"/>
              <a:gd name="connsiteY7" fmla="*/ 2298027 h 2373614"/>
              <a:gd name="connsiteX8" fmla="*/ 200025 w 2168259"/>
              <a:gd name="connsiteY8" fmla="*/ 2301202 h 2373614"/>
              <a:gd name="connsiteX9" fmla="*/ 223838 w 2168259"/>
              <a:gd name="connsiteY9" fmla="*/ 2256752 h 2373614"/>
              <a:gd name="connsiteX10" fmla="*/ 246063 w 2168259"/>
              <a:gd name="connsiteY10" fmla="*/ 2313902 h 2373614"/>
              <a:gd name="connsiteX11" fmla="*/ 290513 w 2168259"/>
              <a:gd name="connsiteY11" fmla="*/ 2215477 h 2373614"/>
              <a:gd name="connsiteX12" fmla="*/ 330200 w 2168259"/>
              <a:gd name="connsiteY12" fmla="*/ 2369465 h 2373614"/>
              <a:gd name="connsiteX13" fmla="*/ 360363 w 2168259"/>
              <a:gd name="connsiteY13" fmla="*/ 2328190 h 2373614"/>
              <a:gd name="connsiteX14" fmla="*/ 374650 w 2168259"/>
              <a:gd name="connsiteY14" fmla="*/ 2312315 h 2373614"/>
              <a:gd name="connsiteX15" fmla="*/ 377825 w 2168259"/>
              <a:gd name="connsiteY15" fmla="*/ 2083715 h 2373614"/>
              <a:gd name="connsiteX16" fmla="*/ 400050 w 2168259"/>
              <a:gd name="connsiteY16" fmla="*/ 2144040 h 2373614"/>
              <a:gd name="connsiteX17" fmla="*/ 455613 w 2168259"/>
              <a:gd name="connsiteY17" fmla="*/ 1728115 h 2373614"/>
              <a:gd name="connsiteX18" fmla="*/ 476250 w 2168259"/>
              <a:gd name="connsiteY18" fmla="*/ 1785265 h 2373614"/>
              <a:gd name="connsiteX19" fmla="*/ 501650 w 2168259"/>
              <a:gd name="connsiteY19" fmla="*/ 2044027 h 2373614"/>
              <a:gd name="connsiteX20" fmla="*/ 527050 w 2168259"/>
              <a:gd name="connsiteY20" fmla="*/ 2090065 h 2373614"/>
              <a:gd name="connsiteX21" fmla="*/ 538163 w 2168259"/>
              <a:gd name="connsiteY21" fmla="*/ 2056727 h 2373614"/>
              <a:gd name="connsiteX22" fmla="*/ 547688 w 2168259"/>
              <a:gd name="connsiteY22" fmla="*/ 1993227 h 2373614"/>
              <a:gd name="connsiteX23" fmla="*/ 574675 w 2168259"/>
              <a:gd name="connsiteY23" fmla="*/ 1996402 h 2373614"/>
              <a:gd name="connsiteX24" fmla="*/ 593725 w 2168259"/>
              <a:gd name="connsiteY24" fmla="*/ 1878927 h 2373614"/>
              <a:gd name="connsiteX25" fmla="*/ 590550 w 2168259"/>
              <a:gd name="connsiteY25" fmla="*/ 1550315 h 2373614"/>
              <a:gd name="connsiteX26" fmla="*/ 625475 w 2168259"/>
              <a:gd name="connsiteY26" fmla="*/ 1039140 h 2373614"/>
              <a:gd name="connsiteX27" fmla="*/ 652462 w 2168259"/>
              <a:gd name="connsiteY27" fmla="*/ 1045490 h 2373614"/>
              <a:gd name="connsiteX28" fmla="*/ 661987 w 2168259"/>
              <a:gd name="connsiteY28" fmla="*/ 893090 h 2373614"/>
              <a:gd name="connsiteX29" fmla="*/ 681036 w 2168259"/>
              <a:gd name="connsiteY29" fmla="*/ 1223290 h 2373614"/>
              <a:gd name="connsiteX30" fmla="*/ 681036 w 2168259"/>
              <a:gd name="connsiteY30" fmla="*/ 1223290 h 2373614"/>
              <a:gd name="connsiteX31" fmla="*/ 719135 w 2168259"/>
              <a:gd name="connsiteY31" fmla="*/ 923252 h 2373614"/>
              <a:gd name="connsiteX32" fmla="*/ 731835 w 2168259"/>
              <a:gd name="connsiteY32" fmla="*/ 1267740 h 2373614"/>
              <a:gd name="connsiteX33" fmla="*/ 784223 w 2168259"/>
              <a:gd name="connsiteY33" fmla="*/ 1247103 h 2373614"/>
              <a:gd name="connsiteX34" fmla="*/ 806448 w 2168259"/>
              <a:gd name="connsiteY34" fmla="*/ 1690015 h 2373614"/>
              <a:gd name="connsiteX35" fmla="*/ 835021 w 2168259"/>
              <a:gd name="connsiteY35" fmla="*/ 1678902 h 2373614"/>
              <a:gd name="connsiteX36" fmla="*/ 836609 w 2168259"/>
              <a:gd name="connsiteY36" fmla="*/ 1869402 h 2373614"/>
              <a:gd name="connsiteX37" fmla="*/ 862008 w 2168259"/>
              <a:gd name="connsiteY37" fmla="*/ 1850352 h 2373614"/>
              <a:gd name="connsiteX38" fmla="*/ 865183 w 2168259"/>
              <a:gd name="connsiteY38" fmla="*/ 1907502 h 2373614"/>
              <a:gd name="connsiteX39" fmla="*/ 892169 w 2168259"/>
              <a:gd name="connsiteY39" fmla="*/ 1702715 h 2373614"/>
              <a:gd name="connsiteX40" fmla="*/ 912807 w 2168259"/>
              <a:gd name="connsiteY40" fmla="*/ 1669377 h 2373614"/>
              <a:gd name="connsiteX41" fmla="*/ 912807 w 2168259"/>
              <a:gd name="connsiteY41" fmla="*/ 1624927 h 2373614"/>
              <a:gd name="connsiteX42" fmla="*/ 949318 w 2168259"/>
              <a:gd name="connsiteY42" fmla="*/ 1601115 h 2373614"/>
              <a:gd name="connsiteX43" fmla="*/ 941380 w 2168259"/>
              <a:gd name="connsiteY43" fmla="*/ 1526502 h 2373614"/>
              <a:gd name="connsiteX44" fmla="*/ 1019169 w 2168259"/>
              <a:gd name="connsiteY44" fmla="*/ 104102 h 2373614"/>
              <a:gd name="connsiteX45" fmla="*/ 1031869 w 2168259"/>
              <a:gd name="connsiteY45" fmla="*/ 277669 h 2373614"/>
              <a:gd name="connsiteX46" fmla="*/ 1053036 w 2168259"/>
              <a:gd name="connsiteY46" fmla="*/ 2502 h 2373614"/>
              <a:gd name="connsiteX47" fmla="*/ 1074202 w 2168259"/>
              <a:gd name="connsiteY47" fmla="*/ 574002 h 2373614"/>
              <a:gd name="connsiteX48" fmla="*/ 1103833 w 2168259"/>
              <a:gd name="connsiteY48" fmla="*/ 78702 h 2373614"/>
              <a:gd name="connsiteX49" fmla="*/ 1137701 w 2168259"/>
              <a:gd name="connsiteY49" fmla="*/ 146435 h 2373614"/>
              <a:gd name="connsiteX50" fmla="*/ 1167333 w 2168259"/>
              <a:gd name="connsiteY50" fmla="*/ 451236 h 2373614"/>
              <a:gd name="connsiteX51" fmla="*/ 1188500 w 2168259"/>
              <a:gd name="connsiteY51" fmla="*/ 336935 h 2373614"/>
              <a:gd name="connsiteX52" fmla="*/ 1218132 w 2168259"/>
              <a:gd name="connsiteY52" fmla="*/ 557068 h 2373614"/>
              <a:gd name="connsiteX53" fmla="*/ 1264699 w 2168259"/>
              <a:gd name="connsiteY53" fmla="*/ 544368 h 2373614"/>
              <a:gd name="connsiteX54" fmla="*/ 1273165 w 2168259"/>
              <a:gd name="connsiteY54" fmla="*/ 692535 h 2373614"/>
              <a:gd name="connsiteX55" fmla="*/ 1302799 w 2168259"/>
              <a:gd name="connsiteY55" fmla="*/ 624802 h 2373614"/>
              <a:gd name="connsiteX56" fmla="*/ 1294330 w 2168259"/>
              <a:gd name="connsiteY56" fmla="*/ 895735 h 2373614"/>
              <a:gd name="connsiteX57" fmla="*/ 1294331 w 2168259"/>
              <a:gd name="connsiteY57" fmla="*/ 883035 h 2373614"/>
              <a:gd name="connsiteX58" fmla="*/ 1362063 w 2168259"/>
              <a:gd name="connsiteY58" fmla="*/ 1374102 h 2373614"/>
              <a:gd name="connsiteX59" fmla="*/ 1383231 w 2168259"/>
              <a:gd name="connsiteY59" fmla="*/ 1259802 h 2373614"/>
              <a:gd name="connsiteX60" fmla="*/ 1425565 w 2168259"/>
              <a:gd name="connsiteY60" fmla="*/ 1590002 h 2373614"/>
              <a:gd name="connsiteX61" fmla="*/ 1438264 w 2168259"/>
              <a:gd name="connsiteY61" fmla="*/ 1450302 h 2373614"/>
              <a:gd name="connsiteX62" fmla="*/ 1476363 w 2168259"/>
              <a:gd name="connsiteY62" fmla="*/ 1657736 h 2373614"/>
              <a:gd name="connsiteX63" fmla="*/ 1518696 w 2168259"/>
              <a:gd name="connsiteY63" fmla="*/ 1467235 h 2373614"/>
              <a:gd name="connsiteX64" fmla="*/ 1573729 w 2168259"/>
              <a:gd name="connsiteY64" fmla="*/ 1606935 h 2373614"/>
              <a:gd name="connsiteX65" fmla="*/ 1607596 w 2168259"/>
              <a:gd name="connsiteY65" fmla="*/ 1043902 h 2373614"/>
              <a:gd name="connsiteX66" fmla="*/ 1641461 w 2168259"/>
              <a:gd name="connsiteY66" fmla="*/ 1132802 h 2373614"/>
              <a:gd name="connsiteX67" fmla="*/ 1658393 w 2168259"/>
              <a:gd name="connsiteY67" fmla="*/ 891502 h 2373614"/>
              <a:gd name="connsiteX68" fmla="*/ 1692260 w 2168259"/>
              <a:gd name="connsiteY68" fmla="*/ 976169 h 2373614"/>
              <a:gd name="connsiteX69" fmla="*/ 1696492 w 2168259"/>
              <a:gd name="connsiteY69" fmla="*/ 582468 h 2373614"/>
              <a:gd name="connsiteX70" fmla="*/ 1730359 w 2168259"/>
              <a:gd name="connsiteY70" fmla="*/ 764502 h 2373614"/>
              <a:gd name="connsiteX71" fmla="*/ 1743060 w 2168259"/>
              <a:gd name="connsiteY71" fmla="*/ 218403 h 2373614"/>
              <a:gd name="connsiteX72" fmla="*/ 1785392 w 2168259"/>
              <a:gd name="connsiteY72" fmla="*/ 391969 h 2373614"/>
              <a:gd name="connsiteX73" fmla="*/ 1802326 w 2168259"/>
              <a:gd name="connsiteY73" fmla="*/ 171835 h 2373614"/>
              <a:gd name="connsiteX74" fmla="*/ 1831957 w 2168259"/>
              <a:gd name="connsiteY74" fmla="*/ 569769 h 2373614"/>
              <a:gd name="connsiteX75" fmla="*/ 1895458 w 2168259"/>
              <a:gd name="connsiteY75" fmla="*/ 383502 h 2373614"/>
              <a:gd name="connsiteX76" fmla="*/ 1908157 w 2168259"/>
              <a:gd name="connsiteY76" fmla="*/ 798368 h 2373614"/>
              <a:gd name="connsiteX77" fmla="*/ 1971657 w 2168259"/>
              <a:gd name="connsiteY77" fmla="*/ 252269 h 2373614"/>
              <a:gd name="connsiteX78" fmla="*/ 1971657 w 2168259"/>
              <a:gd name="connsiteY78" fmla="*/ 252269 h 2373614"/>
              <a:gd name="connsiteX79" fmla="*/ 2022457 w 2168259"/>
              <a:gd name="connsiteY79" fmla="*/ 671369 h 2373614"/>
              <a:gd name="connsiteX80" fmla="*/ 2022457 w 2168259"/>
              <a:gd name="connsiteY80" fmla="*/ 671369 h 2373614"/>
              <a:gd name="connsiteX81" fmla="*/ 2064790 w 2168259"/>
              <a:gd name="connsiteY81" fmla="*/ 197235 h 2373614"/>
              <a:gd name="connsiteX82" fmla="*/ 2162155 w 2168259"/>
              <a:gd name="connsiteY82" fmla="*/ 1022736 h 2373614"/>
              <a:gd name="connsiteX83" fmla="*/ 2157923 w 2168259"/>
              <a:gd name="connsiteY83" fmla="*/ 1014269 h 2373614"/>
              <a:gd name="connsiteX0" fmla="*/ 0 w 2191827"/>
              <a:gd name="connsiteY0" fmla="*/ 2144040 h 2373614"/>
              <a:gd name="connsiteX1" fmla="*/ 46038 w 2191827"/>
              <a:gd name="connsiteY1" fmla="*/ 2177377 h 2373614"/>
              <a:gd name="connsiteX2" fmla="*/ 65088 w 2191827"/>
              <a:gd name="connsiteY2" fmla="*/ 2202777 h 2373614"/>
              <a:gd name="connsiteX3" fmla="*/ 80963 w 2191827"/>
              <a:gd name="connsiteY3" fmla="*/ 2212302 h 2373614"/>
              <a:gd name="connsiteX4" fmla="*/ 88900 w 2191827"/>
              <a:gd name="connsiteY4" fmla="*/ 2207540 h 2373614"/>
              <a:gd name="connsiteX5" fmla="*/ 117475 w 2191827"/>
              <a:gd name="connsiteY5" fmla="*/ 2232940 h 2373614"/>
              <a:gd name="connsiteX6" fmla="*/ 146050 w 2191827"/>
              <a:gd name="connsiteY6" fmla="*/ 2213890 h 2373614"/>
              <a:gd name="connsiteX7" fmla="*/ 180975 w 2191827"/>
              <a:gd name="connsiteY7" fmla="*/ 2298027 h 2373614"/>
              <a:gd name="connsiteX8" fmla="*/ 200025 w 2191827"/>
              <a:gd name="connsiteY8" fmla="*/ 2301202 h 2373614"/>
              <a:gd name="connsiteX9" fmla="*/ 223838 w 2191827"/>
              <a:gd name="connsiteY9" fmla="*/ 2256752 h 2373614"/>
              <a:gd name="connsiteX10" fmla="*/ 246063 w 2191827"/>
              <a:gd name="connsiteY10" fmla="*/ 2313902 h 2373614"/>
              <a:gd name="connsiteX11" fmla="*/ 290513 w 2191827"/>
              <a:gd name="connsiteY11" fmla="*/ 2215477 h 2373614"/>
              <a:gd name="connsiteX12" fmla="*/ 330200 w 2191827"/>
              <a:gd name="connsiteY12" fmla="*/ 2369465 h 2373614"/>
              <a:gd name="connsiteX13" fmla="*/ 360363 w 2191827"/>
              <a:gd name="connsiteY13" fmla="*/ 2328190 h 2373614"/>
              <a:gd name="connsiteX14" fmla="*/ 374650 w 2191827"/>
              <a:gd name="connsiteY14" fmla="*/ 2312315 h 2373614"/>
              <a:gd name="connsiteX15" fmla="*/ 377825 w 2191827"/>
              <a:gd name="connsiteY15" fmla="*/ 2083715 h 2373614"/>
              <a:gd name="connsiteX16" fmla="*/ 400050 w 2191827"/>
              <a:gd name="connsiteY16" fmla="*/ 2144040 h 2373614"/>
              <a:gd name="connsiteX17" fmla="*/ 455613 w 2191827"/>
              <a:gd name="connsiteY17" fmla="*/ 1728115 h 2373614"/>
              <a:gd name="connsiteX18" fmla="*/ 476250 w 2191827"/>
              <a:gd name="connsiteY18" fmla="*/ 1785265 h 2373614"/>
              <a:gd name="connsiteX19" fmla="*/ 501650 w 2191827"/>
              <a:gd name="connsiteY19" fmla="*/ 2044027 h 2373614"/>
              <a:gd name="connsiteX20" fmla="*/ 527050 w 2191827"/>
              <a:gd name="connsiteY20" fmla="*/ 2090065 h 2373614"/>
              <a:gd name="connsiteX21" fmla="*/ 538163 w 2191827"/>
              <a:gd name="connsiteY21" fmla="*/ 2056727 h 2373614"/>
              <a:gd name="connsiteX22" fmla="*/ 547688 w 2191827"/>
              <a:gd name="connsiteY22" fmla="*/ 1993227 h 2373614"/>
              <a:gd name="connsiteX23" fmla="*/ 574675 w 2191827"/>
              <a:gd name="connsiteY23" fmla="*/ 1996402 h 2373614"/>
              <a:gd name="connsiteX24" fmla="*/ 593725 w 2191827"/>
              <a:gd name="connsiteY24" fmla="*/ 1878927 h 2373614"/>
              <a:gd name="connsiteX25" fmla="*/ 590550 w 2191827"/>
              <a:gd name="connsiteY25" fmla="*/ 1550315 h 2373614"/>
              <a:gd name="connsiteX26" fmla="*/ 625475 w 2191827"/>
              <a:gd name="connsiteY26" fmla="*/ 1039140 h 2373614"/>
              <a:gd name="connsiteX27" fmla="*/ 652462 w 2191827"/>
              <a:gd name="connsiteY27" fmla="*/ 1045490 h 2373614"/>
              <a:gd name="connsiteX28" fmla="*/ 661987 w 2191827"/>
              <a:gd name="connsiteY28" fmla="*/ 893090 h 2373614"/>
              <a:gd name="connsiteX29" fmla="*/ 681036 w 2191827"/>
              <a:gd name="connsiteY29" fmla="*/ 1223290 h 2373614"/>
              <a:gd name="connsiteX30" fmla="*/ 681036 w 2191827"/>
              <a:gd name="connsiteY30" fmla="*/ 1223290 h 2373614"/>
              <a:gd name="connsiteX31" fmla="*/ 719135 w 2191827"/>
              <a:gd name="connsiteY31" fmla="*/ 923252 h 2373614"/>
              <a:gd name="connsiteX32" fmla="*/ 731835 w 2191827"/>
              <a:gd name="connsiteY32" fmla="*/ 1267740 h 2373614"/>
              <a:gd name="connsiteX33" fmla="*/ 784223 w 2191827"/>
              <a:gd name="connsiteY33" fmla="*/ 1247103 h 2373614"/>
              <a:gd name="connsiteX34" fmla="*/ 806448 w 2191827"/>
              <a:gd name="connsiteY34" fmla="*/ 1690015 h 2373614"/>
              <a:gd name="connsiteX35" fmla="*/ 835021 w 2191827"/>
              <a:gd name="connsiteY35" fmla="*/ 1678902 h 2373614"/>
              <a:gd name="connsiteX36" fmla="*/ 836609 w 2191827"/>
              <a:gd name="connsiteY36" fmla="*/ 1869402 h 2373614"/>
              <a:gd name="connsiteX37" fmla="*/ 862008 w 2191827"/>
              <a:gd name="connsiteY37" fmla="*/ 1850352 h 2373614"/>
              <a:gd name="connsiteX38" fmla="*/ 865183 w 2191827"/>
              <a:gd name="connsiteY38" fmla="*/ 1907502 h 2373614"/>
              <a:gd name="connsiteX39" fmla="*/ 892169 w 2191827"/>
              <a:gd name="connsiteY39" fmla="*/ 1702715 h 2373614"/>
              <a:gd name="connsiteX40" fmla="*/ 912807 w 2191827"/>
              <a:gd name="connsiteY40" fmla="*/ 1669377 h 2373614"/>
              <a:gd name="connsiteX41" fmla="*/ 912807 w 2191827"/>
              <a:gd name="connsiteY41" fmla="*/ 1624927 h 2373614"/>
              <a:gd name="connsiteX42" fmla="*/ 949318 w 2191827"/>
              <a:gd name="connsiteY42" fmla="*/ 1601115 h 2373614"/>
              <a:gd name="connsiteX43" fmla="*/ 941380 w 2191827"/>
              <a:gd name="connsiteY43" fmla="*/ 1526502 h 2373614"/>
              <a:gd name="connsiteX44" fmla="*/ 1019169 w 2191827"/>
              <a:gd name="connsiteY44" fmla="*/ 104102 h 2373614"/>
              <a:gd name="connsiteX45" fmla="*/ 1031869 w 2191827"/>
              <a:gd name="connsiteY45" fmla="*/ 277669 h 2373614"/>
              <a:gd name="connsiteX46" fmla="*/ 1053036 w 2191827"/>
              <a:gd name="connsiteY46" fmla="*/ 2502 h 2373614"/>
              <a:gd name="connsiteX47" fmla="*/ 1074202 w 2191827"/>
              <a:gd name="connsiteY47" fmla="*/ 574002 h 2373614"/>
              <a:gd name="connsiteX48" fmla="*/ 1103833 w 2191827"/>
              <a:gd name="connsiteY48" fmla="*/ 78702 h 2373614"/>
              <a:gd name="connsiteX49" fmla="*/ 1137701 w 2191827"/>
              <a:gd name="connsiteY49" fmla="*/ 146435 h 2373614"/>
              <a:gd name="connsiteX50" fmla="*/ 1167333 w 2191827"/>
              <a:gd name="connsiteY50" fmla="*/ 451236 h 2373614"/>
              <a:gd name="connsiteX51" fmla="*/ 1188500 w 2191827"/>
              <a:gd name="connsiteY51" fmla="*/ 336935 h 2373614"/>
              <a:gd name="connsiteX52" fmla="*/ 1218132 w 2191827"/>
              <a:gd name="connsiteY52" fmla="*/ 557068 h 2373614"/>
              <a:gd name="connsiteX53" fmla="*/ 1264699 w 2191827"/>
              <a:gd name="connsiteY53" fmla="*/ 544368 h 2373614"/>
              <a:gd name="connsiteX54" fmla="*/ 1273165 w 2191827"/>
              <a:gd name="connsiteY54" fmla="*/ 692535 h 2373614"/>
              <a:gd name="connsiteX55" fmla="*/ 1302799 w 2191827"/>
              <a:gd name="connsiteY55" fmla="*/ 624802 h 2373614"/>
              <a:gd name="connsiteX56" fmla="*/ 1294330 w 2191827"/>
              <a:gd name="connsiteY56" fmla="*/ 895735 h 2373614"/>
              <a:gd name="connsiteX57" fmla="*/ 1294331 w 2191827"/>
              <a:gd name="connsiteY57" fmla="*/ 883035 h 2373614"/>
              <a:gd name="connsiteX58" fmla="*/ 1362063 w 2191827"/>
              <a:gd name="connsiteY58" fmla="*/ 1374102 h 2373614"/>
              <a:gd name="connsiteX59" fmla="*/ 1383231 w 2191827"/>
              <a:gd name="connsiteY59" fmla="*/ 1259802 h 2373614"/>
              <a:gd name="connsiteX60" fmla="*/ 1425565 w 2191827"/>
              <a:gd name="connsiteY60" fmla="*/ 1590002 h 2373614"/>
              <a:gd name="connsiteX61" fmla="*/ 1438264 w 2191827"/>
              <a:gd name="connsiteY61" fmla="*/ 1450302 h 2373614"/>
              <a:gd name="connsiteX62" fmla="*/ 1476363 w 2191827"/>
              <a:gd name="connsiteY62" fmla="*/ 1657736 h 2373614"/>
              <a:gd name="connsiteX63" fmla="*/ 1518696 w 2191827"/>
              <a:gd name="connsiteY63" fmla="*/ 1467235 h 2373614"/>
              <a:gd name="connsiteX64" fmla="*/ 1573729 w 2191827"/>
              <a:gd name="connsiteY64" fmla="*/ 1606935 h 2373614"/>
              <a:gd name="connsiteX65" fmla="*/ 1607596 w 2191827"/>
              <a:gd name="connsiteY65" fmla="*/ 1043902 h 2373614"/>
              <a:gd name="connsiteX66" fmla="*/ 1641461 w 2191827"/>
              <a:gd name="connsiteY66" fmla="*/ 1132802 h 2373614"/>
              <a:gd name="connsiteX67" fmla="*/ 1658393 w 2191827"/>
              <a:gd name="connsiteY67" fmla="*/ 891502 h 2373614"/>
              <a:gd name="connsiteX68" fmla="*/ 1692260 w 2191827"/>
              <a:gd name="connsiteY68" fmla="*/ 976169 h 2373614"/>
              <a:gd name="connsiteX69" fmla="*/ 1696492 w 2191827"/>
              <a:gd name="connsiteY69" fmla="*/ 582468 h 2373614"/>
              <a:gd name="connsiteX70" fmla="*/ 1730359 w 2191827"/>
              <a:gd name="connsiteY70" fmla="*/ 764502 h 2373614"/>
              <a:gd name="connsiteX71" fmla="*/ 1743060 w 2191827"/>
              <a:gd name="connsiteY71" fmla="*/ 218403 h 2373614"/>
              <a:gd name="connsiteX72" fmla="*/ 1785392 w 2191827"/>
              <a:gd name="connsiteY72" fmla="*/ 391969 h 2373614"/>
              <a:gd name="connsiteX73" fmla="*/ 1802326 w 2191827"/>
              <a:gd name="connsiteY73" fmla="*/ 171835 h 2373614"/>
              <a:gd name="connsiteX74" fmla="*/ 1831957 w 2191827"/>
              <a:gd name="connsiteY74" fmla="*/ 569769 h 2373614"/>
              <a:gd name="connsiteX75" fmla="*/ 1895458 w 2191827"/>
              <a:gd name="connsiteY75" fmla="*/ 383502 h 2373614"/>
              <a:gd name="connsiteX76" fmla="*/ 1908157 w 2191827"/>
              <a:gd name="connsiteY76" fmla="*/ 798368 h 2373614"/>
              <a:gd name="connsiteX77" fmla="*/ 1971657 w 2191827"/>
              <a:gd name="connsiteY77" fmla="*/ 252269 h 2373614"/>
              <a:gd name="connsiteX78" fmla="*/ 1971657 w 2191827"/>
              <a:gd name="connsiteY78" fmla="*/ 252269 h 2373614"/>
              <a:gd name="connsiteX79" fmla="*/ 2022457 w 2191827"/>
              <a:gd name="connsiteY79" fmla="*/ 671369 h 2373614"/>
              <a:gd name="connsiteX80" fmla="*/ 2022457 w 2191827"/>
              <a:gd name="connsiteY80" fmla="*/ 671369 h 2373614"/>
              <a:gd name="connsiteX81" fmla="*/ 2064790 w 2191827"/>
              <a:gd name="connsiteY81" fmla="*/ 197235 h 2373614"/>
              <a:gd name="connsiteX82" fmla="*/ 2162155 w 2191827"/>
              <a:gd name="connsiteY82" fmla="*/ 1022736 h 2373614"/>
              <a:gd name="connsiteX83" fmla="*/ 2191790 w 2191827"/>
              <a:gd name="connsiteY83" fmla="*/ 904203 h 2373614"/>
              <a:gd name="connsiteX0" fmla="*/ 0 w 2200256"/>
              <a:gd name="connsiteY0" fmla="*/ 2144040 h 2373614"/>
              <a:gd name="connsiteX1" fmla="*/ 46038 w 2200256"/>
              <a:gd name="connsiteY1" fmla="*/ 2177377 h 2373614"/>
              <a:gd name="connsiteX2" fmla="*/ 65088 w 2200256"/>
              <a:gd name="connsiteY2" fmla="*/ 2202777 h 2373614"/>
              <a:gd name="connsiteX3" fmla="*/ 80963 w 2200256"/>
              <a:gd name="connsiteY3" fmla="*/ 2212302 h 2373614"/>
              <a:gd name="connsiteX4" fmla="*/ 88900 w 2200256"/>
              <a:gd name="connsiteY4" fmla="*/ 2207540 h 2373614"/>
              <a:gd name="connsiteX5" fmla="*/ 117475 w 2200256"/>
              <a:gd name="connsiteY5" fmla="*/ 2232940 h 2373614"/>
              <a:gd name="connsiteX6" fmla="*/ 146050 w 2200256"/>
              <a:gd name="connsiteY6" fmla="*/ 2213890 h 2373614"/>
              <a:gd name="connsiteX7" fmla="*/ 180975 w 2200256"/>
              <a:gd name="connsiteY7" fmla="*/ 2298027 h 2373614"/>
              <a:gd name="connsiteX8" fmla="*/ 200025 w 2200256"/>
              <a:gd name="connsiteY8" fmla="*/ 2301202 h 2373614"/>
              <a:gd name="connsiteX9" fmla="*/ 223838 w 2200256"/>
              <a:gd name="connsiteY9" fmla="*/ 2256752 h 2373614"/>
              <a:gd name="connsiteX10" fmla="*/ 246063 w 2200256"/>
              <a:gd name="connsiteY10" fmla="*/ 2313902 h 2373614"/>
              <a:gd name="connsiteX11" fmla="*/ 290513 w 2200256"/>
              <a:gd name="connsiteY11" fmla="*/ 2215477 h 2373614"/>
              <a:gd name="connsiteX12" fmla="*/ 330200 w 2200256"/>
              <a:gd name="connsiteY12" fmla="*/ 2369465 h 2373614"/>
              <a:gd name="connsiteX13" fmla="*/ 360363 w 2200256"/>
              <a:gd name="connsiteY13" fmla="*/ 2328190 h 2373614"/>
              <a:gd name="connsiteX14" fmla="*/ 374650 w 2200256"/>
              <a:gd name="connsiteY14" fmla="*/ 2312315 h 2373614"/>
              <a:gd name="connsiteX15" fmla="*/ 377825 w 2200256"/>
              <a:gd name="connsiteY15" fmla="*/ 2083715 h 2373614"/>
              <a:gd name="connsiteX16" fmla="*/ 400050 w 2200256"/>
              <a:gd name="connsiteY16" fmla="*/ 2144040 h 2373614"/>
              <a:gd name="connsiteX17" fmla="*/ 455613 w 2200256"/>
              <a:gd name="connsiteY17" fmla="*/ 1728115 h 2373614"/>
              <a:gd name="connsiteX18" fmla="*/ 476250 w 2200256"/>
              <a:gd name="connsiteY18" fmla="*/ 1785265 h 2373614"/>
              <a:gd name="connsiteX19" fmla="*/ 501650 w 2200256"/>
              <a:gd name="connsiteY19" fmla="*/ 2044027 h 2373614"/>
              <a:gd name="connsiteX20" fmla="*/ 527050 w 2200256"/>
              <a:gd name="connsiteY20" fmla="*/ 2090065 h 2373614"/>
              <a:gd name="connsiteX21" fmla="*/ 538163 w 2200256"/>
              <a:gd name="connsiteY21" fmla="*/ 2056727 h 2373614"/>
              <a:gd name="connsiteX22" fmla="*/ 547688 w 2200256"/>
              <a:gd name="connsiteY22" fmla="*/ 1993227 h 2373614"/>
              <a:gd name="connsiteX23" fmla="*/ 574675 w 2200256"/>
              <a:gd name="connsiteY23" fmla="*/ 1996402 h 2373614"/>
              <a:gd name="connsiteX24" fmla="*/ 593725 w 2200256"/>
              <a:gd name="connsiteY24" fmla="*/ 1878927 h 2373614"/>
              <a:gd name="connsiteX25" fmla="*/ 590550 w 2200256"/>
              <a:gd name="connsiteY25" fmla="*/ 1550315 h 2373614"/>
              <a:gd name="connsiteX26" fmla="*/ 625475 w 2200256"/>
              <a:gd name="connsiteY26" fmla="*/ 1039140 h 2373614"/>
              <a:gd name="connsiteX27" fmla="*/ 652462 w 2200256"/>
              <a:gd name="connsiteY27" fmla="*/ 1045490 h 2373614"/>
              <a:gd name="connsiteX28" fmla="*/ 661987 w 2200256"/>
              <a:gd name="connsiteY28" fmla="*/ 893090 h 2373614"/>
              <a:gd name="connsiteX29" fmla="*/ 681036 w 2200256"/>
              <a:gd name="connsiteY29" fmla="*/ 1223290 h 2373614"/>
              <a:gd name="connsiteX30" fmla="*/ 681036 w 2200256"/>
              <a:gd name="connsiteY30" fmla="*/ 1223290 h 2373614"/>
              <a:gd name="connsiteX31" fmla="*/ 719135 w 2200256"/>
              <a:gd name="connsiteY31" fmla="*/ 923252 h 2373614"/>
              <a:gd name="connsiteX32" fmla="*/ 731835 w 2200256"/>
              <a:gd name="connsiteY32" fmla="*/ 1267740 h 2373614"/>
              <a:gd name="connsiteX33" fmla="*/ 784223 w 2200256"/>
              <a:gd name="connsiteY33" fmla="*/ 1247103 h 2373614"/>
              <a:gd name="connsiteX34" fmla="*/ 806448 w 2200256"/>
              <a:gd name="connsiteY34" fmla="*/ 1690015 h 2373614"/>
              <a:gd name="connsiteX35" fmla="*/ 835021 w 2200256"/>
              <a:gd name="connsiteY35" fmla="*/ 1678902 h 2373614"/>
              <a:gd name="connsiteX36" fmla="*/ 836609 w 2200256"/>
              <a:gd name="connsiteY36" fmla="*/ 1869402 h 2373614"/>
              <a:gd name="connsiteX37" fmla="*/ 862008 w 2200256"/>
              <a:gd name="connsiteY37" fmla="*/ 1850352 h 2373614"/>
              <a:gd name="connsiteX38" fmla="*/ 865183 w 2200256"/>
              <a:gd name="connsiteY38" fmla="*/ 1907502 h 2373614"/>
              <a:gd name="connsiteX39" fmla="*/ 892169 w 2200256"/>
              <a:gd name="connsiteY39" fmla="*/ 1702715 h 2373614"/>
              <a:gd name="connsiteX40" fmla="*/ 912807 w 2200256"/>
              <a:gd name="connsiteY40" fmla="*/ 1669377 h 2373614"/>
              <a:gd name="connsiteX41" fmla="*/ 912807 w 2200256"/>
              <a:gd name="connsiteY41" fmla="*/ 1624927 h 2373614"/>
              <a:gd name="connsiteX42" fmla="*/ 949318 w 2200256"/>
              <a:gd name="connsiteY42" fmla="*/ 1601115 h 2373614"/>
              <a:gd name="connsiteX43" fmla="*/ 941380 w 2200256"/>
              <a:gd name="connsiteY43" fmla="*/ 1526502 h 2373614"/>
              <a:gd name="connsiteX44" fmla="*/ 1019169 w 2200256"/>
              <a:gd name="connsiteY44" fmla="*/ 104102 h 2373614"/>
              <a:gd name="connsiteX45" fmla="*/ 1031869 w 2200256"/>
              <a:gd name="connsiteY45" fmla="*/ 277669 h 2373614"/>
              <a:gd name="connsiteX46" fmla="*/ 1053036 w 2200256"/>
              <a:gd name="connsiteY46" fmla="*/ 2502 h 2373614"/>
              <a:gd name="connsiteX47" fmla="*/ 1074202 w 2200256"/>
              <a:gd name="connsiteY47" fmla="*/ 574002 h 2373614"/>
              <a:gd name="connsiteX48" fmla="*/ 1103833 w 2200256"/>
              <a:gd name="connsiteY48" fmla="*/ 78702 h 2373614"/>
              <a:gd name="connsiteX49" fmla="*/ 1137701 w 2200256"/>
              <a:gd name="connsiteY49" fmla="*/ 146435 h 2373614"/>
              <a:gd name="connsiteX50" fmla="*/ 1167333 w 2200256"/>
              <a:gd name="connsiteY50" fmla="*/ 451236 h 2373614"/>
              <a:gd name="connsiteX51" fmla="*/ 1188500 w 2200256"/>
              <a:gd name="connsiteY51" fmla="*/ 336935 h 2373614"/>
              <a:gd name="connsiteX52" fmla="*/ 1218132 w 2200256"/>
              <a:gd name="connsiteY52" fmla="*/ 557068 h 2373614"/>
              <a:gd name="connsiteX53" fmla="*/ 1264699 w 2200256"/>
              <a:gd name="connsiteY53" fmla="*/ 544368 h 2373614"/>
              <a:gd name="connsiteX54" fmla="*/ 1273165 w 2200256"/>
              <a:gd name="connsiteY54" fmla="*/ 692535 h 2373614"/>
              <a:gd name="connsiteX55" fmla="*/ 1302799 w 2200256"/>
              <a:gd name="connsiteY55" fmla="*/ 624802 h 2373614"/>
              <a:gd name="connsiteX56" fmla="*/ 1294330 w 2200256"/>
              <a:gd name="connsiteY56" fmla="*/ 895735 h 2373614"/>
              <a:gd name="connsiteX57" fmla="*/ 1294331 w 2200256"/>
              <a:gd name="connsiteY57" fmla="*/ 883035 h 2373614"/>
              <a:gd name="connsiteX58" fmla="*/ 1362063 w 2200256"/>
              <a:gd name="connsiteY58" fmla="*/ 1374102 h 2373614"/>
              <a:gd name="connsiteX59" fmla="*/ 1383231 w 2200256"/>
              <a:gd name="connsiteY59" fmla="*/ 1259802 h 2373614"/>
              <a:gd name="connsiteX60" fmla="*/ 1425565 w 2200256"/>
              <a:gd name="connsiteY60" fmla="*/ 1590002 h 2373614"/>
              <a:gd name="connsiteX61" fmla="*/ 1438264 w 2200256"/>
              <a:gd name="connsiteY61" fmla="*/ 1450302 h 2373614"/>
              <a:gd name="connsiteX62" fmla="*/ 1476363 w 2200256"/>
              <a:gd name="connsiteY62" fmla="*/ 1657736 h 2373614"/>
              <a:gd name="connsiteX63" fmla="*/ 1518696 w 2200256"/>
              <a:gd name="connsiteY63" fmla="*/ 1467235 h 2373614"/>
              <a:gd name="connsiteX64" fmla="*/ 1573729 w 2200256"/>
              <a:gd name="connsiteY64" fmla="*/ 1606935 h 2373614"/>
              <a:gd name="connsiteX65" fmla="*/ 1607596 w 2200256"/>
              <a:gd name="connsiteY65" fmla="*/ 1043902 h 2373614"/>
              <a:gd name="connsiteX66" fmla="*/ 1641461 w 2200256"/>
              <a:gd name="connsiteY66" fmla="*/ 1132802 h 2373614"/>
              <a:gd name="connsiteX67" fmla="*/ 1658393 w 2200256"/>
              <a:gd name="connsiteY67" fmla="*/ 891502 h 2373614"/>
              <a:gd name="connsiteX68" fmla="*/ 1692260 w 2200256"/>
              <a:gd name="connsiteY68" fmla="*/ 976169 h 2373614"/>
              <a:gd name="connsiteX69" fmla="*/ 1696492 w 2200256"/>
              <a:gd name="connsiteY69" fmla="*/ 582468 h 2373614"/>
              <a:gd name="connsiteX70" fmla="*/ 1730359 w 2200256"/>
              <a:gd name="connsiteY70" fmla="*/ 764502 h 2373614"/>
              <a:gd name="connsiteX71" fmla="*/ 1743060 w 2200256"/>
              <a:gd name="connsiteY71" fmla="*/ 218403 h 2373614"/>
              <a:gd name="connsiteX72" fmla="*/ 1785392 w 2200256"/>
              <a:gd name="connsiteY72" fmla="*/ 391969 h 2373614"/>
              <a:gd name="connsiteX73" fmla="*/ 1802326 w 2200256"/>
              <a:gd name="connsiteY73" fmla="*/ 171835 h 2373614"/>
              <a:gd name="connsiteX74" fmla="*/ 1831957 w 2200256"/>
              <a:gd name="connsiteY74" fmla="*/ 569769 h 2373614"/>
              <a:gd name="connsiteX75" fmla="*/ 1895458 w 2200256"/>
              <a:gd name="connsiteY75" fmla="*/ 383502 h 2373614"/>
              <a:gd name="connsiteX76" fmla="*/ 1908157 w 2200256"/>
              <a:gd name="connsiteY76" fmla="*/ 798368 h 2373614"/>
              <a:gd name="connsiteX77" fmla="*/ 1971657 w 2200256"/>
              <a:gd name="connsiteY77" fmla="*/ 252269 h 2373614"/>
              <a:gd name="connsiteX78" fmla="*/ 1971657 w 2200256"/>
              <a:gd name="connsiteY78" fmla="*/ 252269 h 2373614"/>
              <a:gd name="connsiteX79" fmla="*/ 2022457 w 2200256"/>
              <a:gd name="connsiteY79" fmla="*/ 671369 h 2373614"/>
              <a:gd name="connsiteX80" fmla="*/ 2022457 w 2200256"/>
              <a:gd name="connsiteY80" fmla="*/ 671369 h 2373614"/>
              <a:gd name="connsiteX81" fmla="*/ 2064790 w 2200256"/>
              <a:gd name="connsiteY81" fmla="*/ 197235 h 2373614"/>
              <a:gd name="connsiteX82" fmla="*/ 2162155 w 2200256"/>
              <a:gd name="connsiteY82" fmla="*/ 1022736 h 2373614"/>
              <a:gd name="connsiteX83" fmla="*/ 2191790 w 2200256"/>
              <a:gd name="connsiteY83" fmla="*/ 904203 h 2373614"/>
              <a:gd name="connsiteX84" fmla="*/ 2200256 w 2200256"/>
              <a:gd name="connsiteY84" fmla="*/ 891502 h 2373614"/>
              <a:gd name="connsiteX0" fmla="*/ 0 w 2246823"/>
              <a:gd name="connsiteY0" fmla="*/ 2144040 h 2373614"/>
              <a:gd name="connsiteX1" fmla="*/ 46038 w 2246823"/>
              <a:gd name="connsiteY1" fmla="*/ 2177377 h 2373614"/>
              <a:gd name="connsiteX2" fmla="*/ 65088 w 2246823"/>
              <a:gd name="connsiteY2" fmla="*/ 2202777 h 2373614"/>
              <a:gd name="connsiteX3" fmla="*/ 80963 w 2246823"/>
              <a:gd name="connsiteY3" fmla="*/ 2212302 h 2373614"/>
              <a:gd name="connsiteX4" fmla="*/ 88900 w 2246823"/>
              <a:gd name="connsiteY4" fmla="*/ 2207540 h 2373614"/>
              <a:gd name="connsiteX5" fmla="*/ 117475 w 2246823"/>
              <a:gd name="connsiteY5" fmla="*/ 2232940 h 2373614"/>
              <a:gd name="connsiteX6" fmla="*/ 146050 w 2246823"/>
              <a:gd name="connsiteY6" fmla="*/ 2213890 h 2373614"/>
              <a:gd name="connsiteX7" fmla="*/ 180975 w 2246823"/>
              <a:gd name="connsiteY7" fmla="*/ 2298027 h 2373614"/>
              <a:gd name="connsiteX8" fmla="*/ 200025 w 2246823"/>
              <a:gd name="connsiteY8" fmla="*/ 2301202 h 2373614"/>
              <a:gd name="connsiteX9" fmla="*/ 223838 w 2246823"/>
              <a:gd name="connsiteY9" fmla="*/ 2256752 h 2373614"/>
              <a:gd name="connsiteX10" fmla="*/ 246063 w 2246823"/>
              <a:gd name="connsiteY10" fmla="*/ 2313902 h 2373614"/>
              <a:gd name="connsiteX11" fmla="*/ 290513 w 2246823"/>
              <a:gd name="connsiteY11" fmla="*/ 2215477 h 2373614"/>
              <a:gd name="connsiteX12" fmla="*/ 330200 w 2246823"/>
              <a:gd name="connsiteY12" fmla="*/ 2369465 h 2373614"/>
              <a:gd name="connsiteX13" fmla="*/ 360363 w 2246823"/>
              <a:gd name="connsiteY13" fmla="*/ 2328190 h 2373614"/>
              <a:gd name="connsiteX14" fmla="*/ 374650 w 2246823"/>
              <a:gd name="connsiteY14" fmla="*/ 2312315 h 2373614"/>
              <a:gd name="connsiteX15" fmla="*/ 377825 w 2246823"/>
              <a:gd name="connsiteY15" fmla="*/ 2083715 h 2373614"/>
              <a:gd name="connsiteX16" fmla="*/ 400050 w 2246823"/>
              <a:gd name="connsiteY16" fmla="*/ 2144040 h 2373614"/>
              <a:gd name="connsiteX17" fmla="*/ 455613 w 2246823"/>
              <a:gd name="connsiteY17" fmla="*/ 1728115 h 2373614"/>
              <a:gd name="connsiteX18" fmla="*/ 476250 w 2246823"/>
              <a:gd name="connsiteY18" fmla="*/ 1785265 h 2373614"/>
              <a:gd name="connsiteX19" fmla="*/ 501650 w 2246823"/>
              <a:gd name="connsiteY19" fmla="*/ 2044027 h 2373614"/>
              <a:gd name="connsiteX20" fmla="*/ 527050 w 2246823"/>
              <a:gd name="connsiteY20" fmla="*/ 2090065 h 2373614"/>
              <a:gd name="connsiteX21" fmla="*/ 538163 w 2246823"/>
              <a:gd name="connsiteY21" fmla="*/ 2056727 h 2373614"/>
              <a:gd name="connsiteX22" fmla="*/ 547688 w 2246823"/>
              <a:gd name="connsiteY22" fmla="*/ 1993227 h 2373614"/>
              <a:gd name="connsiteX23" fmla="*/ 574675 w 2246823"/>
              <a:gd name="connsiteY23" fmla="*/ 1996402 h 2373614"/>
              <a:gd name="connsiteX24" fmla="*/ 593725 w 2246823"/>
              <a:gd name="connsiteY24" fmla="*/ 1878927 h 2373614"/>
              <a:gd name="connsiteX25" fmla="*/ 590550 w 2246823"/>
              <a:gd name="connsiteY25" fmla="*/ 1550315 h 2373614"/>
              <a:gd name="connsiteX26" fmla="*/ 625475 w 2246823"/>
              <a:gd name="connsiteY26" fmla="*/ 1039140 h 2373614"/>
              <a:gd name="connsiteX27" fmla="*/ 652462 w 2246823"/>
              <a:gd name="connsiteY27" fmla="*/ 1045490 h 2373614"/>
              <a:gd name="connsiteX28" fmla="*/ 661987 w 2246823"/>
              <a:gd name="connsiteY28" fmla="*/ 893090 h 2373614"/>
              <a:gd name="connsiteX29" fmla="*/ 681036 w 2246823"/>
              <a:gd name="connsiteY29" fmla="*/ 1223290 h 2373614"/>
              <a:gd name="connsiteX30" fmla="*/ 681036 w 2246823"/>
              <a:gd name="connsiteY30" fmla="*/ 1223290 h 2373614"/>
              <a:gd name="connsiteX31" fmla="*/ 719135 w 2246823"/>
              <a:gd name="connsiteY31" fmla="*/ 923252 h 2373614"/>
              <a:gd name="connsiteX32" fmla="*/ 731835 w 2246823"/>
              <a:gd name="connsiteY32" fmla="*/ 1267740 h 2373614"/>
              <a:gd name="connsiteX33" fmla="*/ 784223 w 2246823"/>
              <a:gd name="connsiteY33" fmla="*/ 1247103 h 2373614"/>
              <a:gd name="connsiteX34" fmla="*/ 806448 w 2246823"/>
              <a:gd name="connsiteY34" fmla="*/ 1690015 h 2373614"/>
              <a:gd name="connsiteX35" fmla="*/ 835021 w 2246823"/>
              <a:gd name="connsiteY35" fmla="*/ 1678902 h 2373614"/>
              <a:gd name="connsiteX36" fmla="*/ 836609 w 2246823"/>
              <a:gd name="connsiteY36" fmla="*/ 1869402 h 2373614"/>
              <a:gd name="connsiteX37" fmla="*/ 862008 w 2246823"/>
              <a:gd name="connsiteY37" fmla="*/ 1850352 h 2373614"/>
              <a:gd name="connsiteX38" fmla="*/ 865183 w 2246823"/>
              <a:gd name="connsiteY38" fmla="*/ 1907502 h 2373614"/>
              <a:gd name="connsiteX39" fmla="*/ 892169 w 2246823"/>
              <a:gd name="connsiteY39" fmla="*/ 1702715 h 2373614"/>
              <a:gd name="connsiteX40" fmla="*/ 912807 w 2246823"/>
              <a:gd name="connsiteY40" fmla="*/ 1669377 h 2373614"/>
              <a:gd name="connsiteX41" fmla="*/ 912807 w 2246823"/>
              <a:gd name="connsiteY41" fmla="*/ 1624927 h 2373614"/>
              <a:gd name="connsiteX42" fmla="*/ 949318 w 2246823"/>
              <a:gd name="connsiteY42" fmla="*/ 1601115 h 2373614"/>
              <a:gd name="connsiteX43" fmla="*/ 941380 w 2246823"/>
              <a:gd name="connsiteY43" fmla="*/ 1526502 h 2373614"/>
              <a:gd name="connsiteX44" fmla="*/ 1019169 w 2246823"/>
              <a:gd name="connsiteY44" fmla="*/ 104102 h 2373614"/>
              <a:gd name="connsiteX45" fmla="*/ 1031869 w 2246823"/>
              <a:gd name="connsiteY45" fmla="*/ 277669 h 2373614"/>
              <a:gd name="connsiteX46" fmla="*/ 1053036 w 2246823"/>
              <a:gd name="connsiteY46" fmla="*/ 2502 h 2373614"/>
              <a:gd name="connsiteX47" fmla="*/ 1074202 w 2246823"/>
              <a:gd name="connsiteY47" fmla="*/ 574002 h 2373614"/>
              <a:gd name="connsiteX48" fmla="*/ 1103833 w 2246823"/>
              <a:gd name="connsiteY48" fmla="*/ 78702 h 2373614"/>
              <a:gd name="connsiteX49" fmla="*/ 1137701 w 2246823"/>
              <a:gd name="connsiteY49" fmla="*/ 146435 h 2373614"/>
              <a:gd name="connsiteX50" fmla="*/ 1167333 w 2246823"/>
              <a:gd name="connsiteY50" fmla="*/ 451236 h 2373614"/>
              <a:gd name="connsiteX51" fmla="*/ 1188500 w 2246823"/>
              <a:gd name="connsiteY51" fmla="*/ 336935 h 2373614"/>
              <a:gd name="connsiteX52" fmla="*/ 1218132 w 2246823"/>
              <a:gd name="connsiteY52" fmla="*/ 557068 h 2373614"/>
              <a:gd name="connsiteX53" fmla="*/ 1264699 w 2246823"/>
              <a:gd name="connsiteY53" fmla="*/ 544368 h 2373614"/>
              <a:gd name="connsiteX54" fmla="*/ 1273165 w 2246823"/>
              <a:gd name="connsiteY54" fmla="*/ 692535 h 2373614"/>
              <a:gd name="connsiteX55" fmla="*/ 1302799 w 2246823"/>
              <a:gd name="connsiteY55" fmla="*/ 624802 h 2373614"/>
              <a:gd name="connsiteX56" fmla="*/ 1294330 w 2246823"/>
              <a:gd name="connsiteY56" fmla="*/ 895735 h 2373614"/>
              <a:gd name="connsiteX57" fmla="*/ 1294331 w 2246823"/>
              <a:gd name="connsiteY57" fmla="*/ 883035 h 2373614"/>
              <a:gd name="connsiteX58" fmla="*/ 1362063 w 2246823"/>
              <a:gd name="connsiteY58" fmla="*/ 1374102 h 2373614"/>
              <a:gd name="connsiteX59" fmla="*/ 1383231 w 2246823"/>
              <a:gd name="connsiteY59" fmla="*/ 1259802 h 2373614"/>
              <a:gd name="connsiteX60" fmla="*/ 1425565 w 2246823"/>
              <a:gd name="connsiteY60" fmla="*/ 1590002 h 2373614"/>
              <a:gd name="connsiteX61" fmla="*/ 1438264 w 2246823"/>
              <a:gd name="connsiteY61" fmla="*/ 1450302 h 2373614"/>
              <a:gd name="connsiteX62" fmla="*/ 1476363 w 2246823"/>
              <a:gd name="connsiteY62" fmla="*/ 1657736 h 2373614"/>
              <a:gd name="connsiteX63" fmla="*/ 1518696 w 2246823"/>
              <a:gd name="connsiteY63" fmla="*/ 1467235 h 2373614"/>
              <a:gd name="connsiteX64" fmla="*/ 1573729 w 2246823"/>
              <a:gd name="connsiteY64" fmla="*/ 1606935 h 2373614"/>
              <a:gd name="connsiteX65" fmla="*/ 1607596 w 2246823"/>
              <a:gd name="connsiteY65" fmla="*/ 1043902 h 2373614"/>
              <a:gd name="connsiteX66" fmla="*/ 1641461 w 2246823"/>
              <a:gd name="connsiteY66" fmla="*/ 1132802 h 2373614"/>
              <a:gd name="connsiteX67" fmla="*/ 1658393 w 2246823"/>
              <a:gd name="connsiteY67" fmla="*/ 891502 h 2373614"/>
              <a:gd name="connsiteX68" fmla="*/ 1692260 w 2246823"/>
              <a:gd name="connsiteY68" fmla="*/ 976169 h 2373614"/>
              <a:gd name="connsiteX69" fmla="*/ 1696492 w 2246823"/>
              <a:gd name="connsiteY69" fmla="*/ 582468 h 2373614"/>
              <a:gd name="connsiteX70" fmla="*/ 1730359 w 2246823"/>
              <a:gd name="connsiteY70" fmla="*/ 764502 h 2373614"/>
              <a:gd name="connsiteX71" fmla="*/ 1743060 w 2246823"/>
              <a:gd name="connsiteY71" fmla="*/ 218403 h 2373614"/>
              <a:gd name="connsiteX72" fmla="*/ 1785392 w 2246823"/>
              <a:gd name="connsiteY72" fmla="*/ 391969 h 2373614"/>
              <a:gd name="connsiteX73" fmla="*/ 1802326 w 2246823"/>
              <a:gd name="connsiteY73" fmla="*/ 171835 h 2373614"/>
              <a:gd name="connsiteX74" fmla="*/ 1831957 w 2246823"/>
              <a:gd name="connsiteY74" fmla="*/ 569769 h 2373614"/>
              <a:gd name="connsiteX75" fmla="*/ 1895458 w 2246823"/>
              <a:gd name="connsiteY75" fmla="*/ 383502 h 2373614"/>
              <a:gd name="connsiteX76" fmla="*/ 1908157 w 2246823"/>
              <a:gd name="connsiteY76" fmla="*/ 798368 h 2373614"/>
              <a:gd name="connsiteX77" fmla="*/ 1971657 w 2246823"/>
              <a:gd name="connsiteY77" fmla="*/ 252269 h 2373614"/>
              <a:gd name="connsiteX78" fmla="*/ 1971657 w 2246823"/>
              <a:gd name="connsiteY78" fmla="*/ 252269 h 2373614"/>
              <a:gd name="connsiteX79" fmla="*/ 2022457 w 2246823"/>
              <a:gd name="connsiteY79" fmla="*/ 671369 h 2373614"/>
              <a:gd name="connsiteX80" fmla="*/ 2022457 w 2246823"/>
              <a:gd name="connsiteY80" fmla="*/ 671369 h 2373614"/>
              <a:gd name="connsiteX81" fmla="*/ 2064790 w 2246823"/>
              <a:gd name="connsiteY81" fmla="*/ 197235 h 2373614"/>
              <a:gd name="connsiteX82" fmla="*/ 2162155 w 2246823"/>
              <a:gd name="connsiteY82" fmla="*/ 1022736 h 2373614"/>
              <a:gd name="connsiteX83" fmla="*/ 2191790 w 2246823"/>
              <a:gd name="connsiteY83" fmla="*/ 904203 h 2373614"/>
              <a:gd name="connsiteX84" fmla="*/ 2246823 w 2246823"/>
              <a:gd name="connsiteY84" fmla="*/ 1128569 h 2373614"/>
              <a:gd name="connsiteX0" fmla="*/ 0 w 2250899"/>
              <a:gd name="connsiteY0" fmla="*/ 2144040 h 2373614"/>
              <a:gd name="connsiteX1" fmla="*/ 46038 w 2250899"/>
              <a:gd name="connsiteY1" fmla="*/ 2177377 h 2373614"/>
              <a:gd name="connsiteX2" fmla="*/ 65088 w 2250899"/>
              <a:gd name="connsiteY2" fmla="*/ 2202777 h 2373614"/>
              <a:gd name="connsiteX3" fmla="*/ 80963 w 2250899"/>
              <a:gd name="connsiteY3" fmla="*/ 2212302 h 2373614"/>
              <a:gd name="connsiteX4" fmla="*/ 88900 w 2250899"/>
              <a:gd name="connsiteY4" fmla="*/ 2207540 h 2373614"/>
              <a:gd name="connsiteX5" fmla="*/ 117475 w 2250899"/>
              <a:gd name="connsiteY5" fmla="*/ 2232940 h 2373614"/>
              <a:gd name="connsiteX6" fmla="*/ 146050 w 2250899"/>
              <a:gd name="connsiteY6" fmla="*/ 2213890 h 2373614"/>
              <a:gd name="connsiteX7" fmla="*/ 180975 w 2250899"/>
              <a:gd name="connsiteY7" fmla="*/ 2298027 h 2373614"/>
              <a:gd name="connsiteX8" fmla="*/ 200025 w 2250899"/>
              <a:gd name="connsiteY8" fmla="*/ 2301202 h 2373614"/>
              <a:gd name="connsiteX9" fmla="*/ 223838 w 2250899"/>
              <a:gd name="connsiteY9" fmla="*/ 2256752 h 2373614"/>
              <a:gd name="connsiteX10" fmla="*/ 246063 w 2250899"/>
              <a:gd name="connsiteY10" fmla="*/ 2313902 h 2373614"/>
              <a:gd name="connsiteX11" fmla="*/ 290513 w 2250899"/>
              <a:gd name="connsiteY11" fmla="*/ 2215477 h 2373614"/>
              <a:gd name="connsiteX12" fmla="*/ 330200 w 2250899"/>
              <a:gd name="connsiteY12" fmla="*/ 2369465 h 2373614"/>
              <a:gd name="connsiteX13" fmla="*/ 360363 w 2250899"/>
              <a:gd name="connsiteY13" fmla="*/ 2328190 h 2373614"/>
              <a:gd name="connsiteX14" fmla="*/ 374650 w 2250899"/>
              <a:gd name="connsiteY14" fmla="*/ 2312315 h 2373614"/>
              <a:gd name="connsiteX15" fmla="*/ 377825 w 2250899"/>
              <a:gd name="connsiteY15" fmla="*/ 2083715 h 2373614"/>
              <a:gd name="connsiteX16" fmla="*/ 400050 w 2250899"/>
              <a:gd name="connsiteY16" fmla="*/ 2144040 h 2373614"/>
              <a:gd name="connsiteX17" fmla="*/ 455613 w 2250899"/>
              <a:gd name="connsiteY17" fmla="*/ 1728115 h 2373614"/>
              <a:gd name="connsiteX18" fmla="*/ 476250 w 2250899"/>
              <a:gd name="connsiteY18" fmla="*/ 1785265 h 2373614"/>
              <a:gd name="connsiteX19" fmla="*/ 501650 w 2250899"/>
              <a:gd name="connsiteY19" fmla="*/ 2044027 h 2373614"/>
              <a:gd name="connsiteX20" fmla="*/ 527050 w 2250899"/>
              <a:gd name="connsiteY20" fmla="*/ 2090065 h 2373614"/>
              <a:gd name="connsiteX21" fmla="*/ 538163 w 2250899"/>
              <a:gd name="connsiteY21" fmla="*/ 2056727 h 2373614"/>
              <a:gd name="connsiteX22" fmla="*/ 547688 w 2250899"/>
              <a:gd name="connsiteY22" fmla="*/ 1993227 h 2373614"/>
              <a:gd name="connsiteX23" fmla="*/ 574675 w 2250899"/>
              <a:gd name="connsiteY23" fmla="*/ 1996402 h 2373614"/>
              <a:gd name="connsiteX24" fmla="*/ 593725 w 2250899"/>
              <a:gd name="connsiteY24" fmla="*/ 1878927 h 2373614"/>
              <a:gd name="connsiteX25" fmla="*/ 590550 w 2250899"/>
              <a:gd name="connsiteY25" fmla="*/ 1550315 h 2373614"/>
              <a:gd name="connsiteX26" fmla="*/ 625475 w 2250899"/>
              <a:gd name="connsiteY26" fmla="*/ 1039140 h 2373614"/>
              <a:gd name="connsiteX27" fmla="*/ 652462 w 2250899"/>
              <a:gd name="connsiteY27" fmla="*/ 1045490 h 2373614"/>
              <a:gd name="connsiteX28" fmla="*/ 661987 w 2250899"/>
              <a:gd name="connsiteY28" fmla="*/ 893090 h 2373614"/>
              <a:gd name="connsiteX29" fmla="*/ 681036 w 2250899"/>
              <a:gd name="connsiteY29" fmla="*/ 1223290 h 2373614"/>
              <a:gd name="connsiteX30" fmla="*/ 681036 w 2250899"/>
              <a:gd name="connsiteY30" fmla="*/ 1223290 h 2373614"/>
              <a:gd name="connsiteX31" fmla="*/ 719135 w 2250899"/>
              <a:gd name="connsiteY31" fmla="*/ 923252 h 2373614"/>
              <a:gd name="connsiteX32" fmla="*/ 731835 w 2250899"/>
              <a:gd name="connsiteY32" fmla="*/ 1267740 h 2373614"/>
              <a:gd name="connsiteX33" fmla="*/ 784223 w 2250899"/>
              <a:gd name="connsiteY33" fmla="*/ 1247103 h 2373614"/>
              <a:gd name="connsiteX34" fmla="*/ 806448 w 2250899"/>
              <a:gd name="connsiteY34" fmla="*/ 1690015 h 2373614"/>
              <a:gd name="connsiteX35" fmla="*/ 835021 w 2250899"/>
              <a:gd name="connsiteY35" fmla="*/ 1678902 h 2373614"/>
              <a:gd name="connsiteX36" fmla="*/ 836609 w 2250899"/>
              <a:gd name="connsiteY36" fmla="*/ 1869402 h 2373614"/>
              <a:gd name="connsiteX37" fmla="*/ 862008 w 2250899"/>
              <a:gd name="connsiteY37" fmla="*/ 1850352 h 2373614"/>
              <a:gd name="connsiteX38" fmla="*/ 865183 w 2250899"/>
              <a:gd name="connsiteY38" fmla="*/ 1907502 h 2373614"/>
              <a:gd name="connsiteX39" fmla="*/ 892169 w 2250899"/>
              <a:gd name="connsiteY39" fmla="*/ 1702715 h 2373614"/>
              <a:gd name="connsiteX40" fmla="*/ 912807 w 2250899"/>
              <a:gd name="connsiteY40" fmla="*/ 1669377 h 2373614"/>
              <a:gd name="connsiteX41" fmla="*/ 912807 w 2250899"/>
              <a:gd name="connsiteY41" fmla="*/ 1624927 h 2373614"/>
              <a:gd name="connsiteX42" fmla="*/ 949318 w 2250899"/>
              <a:gd name="connsiteY42" fmla="*/ 1601115 h 2373614"/>
              <a:gd name="connsiteX43" fmla="*/ 941380 w 2250899"/>
              <a:gd name="connsiteY43" fmla="*/ 1526502 h 2373614"/>
              <a:gd name="connsiteX44" fmla="*/ 1019169 w 2250899"/>
              <a:gd name="connsiteY44" fmla="*/ 104102 h 2373614"/>
              <a:gd name="connsiteX45" fmla="*/ 1031869 w 2250899"/>
              <a:gd name="connsiteY45" fmla="*/ 277669 h 2373614"/>
              <a:gd name="connsiteX46" fmla="*/ 1053036 w 2250899"/>
              <a:gd name="connsiteY46" fmla="*/ 2502 h 2373614"/>
              <a:gd name="connsiteX47" fmla="*/ 1074202 w 2250899"/>
              <a:gd name="connsiteY47" fmla="*/ 574002 h 2373614"/>
              <a:gd name="connsiteX48" fmla="*/ 1103833 w 2250899"/>
              <a:gd name="connsiteY48" fmla="*/ 78702 h 2373614"/>
              <a:gd name="connsiteX49" fmla="*/ 1137701 w 2250899"/>
              <a:gd name="connsiteY49" fmla="*/ 146435 h 2373614"/>
              <a:gd name="connsiteX50" fmla="*/ 1167333 w 2250899"/>
              <a:gd name="connsiteY50" fmla="*/ 451236 h 2373614"/>
              <a:gd name="connsiteX51" fmla="*/ 1188500 w 2250899"/>
              <a:gd name="connsiteY51" fmla="*/ 336935 h 2373614"/>
              <a:gd name="connsiteX52" fmla="*/ 1218132 w 2250899"/>
              <a:gd name="connsiteY52" fmla="*/ 557068 h 2373614"/>
              <a:gd name="connsiteX53" fmla="*/ 1264699 w 2250899"/>
              <a:gd name="connsiteY53" fmla="*/ 544368 h 2373614"/>
              <a:gd name="connsiteX54" fmla="*/ 1273165 w 2250899"/>
              <a:gd name="connsiteY54" fmla="*/ 692535 h 2373614"/>
              <a:gd name="connsiteX55" fmla="*/ 1302799 w 2250899"/>
              <a:gd name="connsiteY55" fmla="*/ 624802 h 2373614"/>
              <a:gd name="connsiteX56" fmla="*/ 1294330 w 2250899"/>
              <a:gd name="connsiteY56" fmla="*/ 895735 h 2373614"/>
              <a:gd name="connsiteX57" fmla="*/ 1294331 w 2250899"/>
              <a:gd name="connsiteY57" fmla="*/ 883035 h 2373614"/>
              <a:gd name="connsiteX58" fmla="*/ 1362063 w 2250899"/>
              <a:gd name="connsiteY58" fmla="*/ 1374102 h 2373614"/>
              <a:gd name="connsiteX59" fmla="*/ 1383231 w 2250899"/>
              <a:gd name="connsiteY59" fmla="*/ 1259802 h 2373614"/>
              <a:gd name="connsiteX60" fmla="*/ 1425565 w 2250899"/>
              <a:gd name="connsiteY60" fmla="*/ 1590002 h 2373614"/>
              <a:gd name="connsiteX61" fmla="*/ 1438264 w 2250899"/>
              <a:gd name="connsiteY61" fmla="*/ 1450302 h 2373614"/>
              <a:gd name="connsiteX62" fmla="*/ 1476363 w 2250899"/>
              <a:gd name="connsiteY62" fmla="*/ 1657736 h 2373614"/>
              <a:gd name="connsiteX63" fmla="*/ 1518696 w 2250899"/>
              <a:gd name="connsiteY63" fmla="*/ 1467235 h 2373614"/>
              <a:gd name="connsiteX64" fmla="*/ 1573729 w 2250899"/>
              <a:gd name="connsiteY64" fmla="*/ 1606935 h 2373614"/>
              <a:gd name="connsiteX65" fmla="*/ 1607596 w 2250899"/>
              <a:gd name="connsiteY65" fmla="*/ 1043902 h 2373614"/>
              <a:gd name="connsiteX66" fmla="*/ 1641461 w 2250899"/>
              <a:gd name="connsiteY66" fmla="*/ 1132802 h 2373614"/>
              <a:gd name="connsiteX67" fmla="*/ 1658393 w 2250899"/>
              <a:gd name="connsiteY67" fmla="*/ 891502 h 2373614"/>
              <a:gd name="connsiteX68" fmla="*/ 1692260 w 2250899"/>
              <a:gd name="connsiteY68" fmla="*/ 976169 h 2373614"/>
              <a:gd name="connsiteX69" fmla="*/ 1696492 w 2250899"/>
              <a:gd name="connsiteY69" fmla="*/ 582468 h 2373614"/>
              <a:gd name="connsiteX70" fmla="*/ 1730359 w 2250899"/>
              <a:gd name="connsiteY70" fmla="*/ 764502 h 2373614"/>
              <a:gd name="connsiteX71" fmla="*/ 1743060 w 2250899"/>
              <a:gd name="connsiteY71" fmla="*/ 218403 h 2373614"/>
              <a:gd name="connsiteX72" fmla="*/ 1785392 w 2250899"/>
              <a:gd name="connsiteY72" fmla="*/ 391969 h 2373614"/>
              <a:gd name="connsiteX73" fmla="*/ 1802326 w 2250899"/>
              <a:gd name="connsiteY73" fmla="*/ 171835 h 2373614"/>
              <a:gd name="connsiteX74" fmla="*/ 1831957 w 2250899"/>
              <a:gd name="connsiteY74" fmla="*/ 569769 h 2373614"/>
              <a:gd name="connsiteX75" fmla="*/ 1895458 w 2250899"/>
              <a:gd name="connsiteY75" fmla="*/ 383502 h 2373614"/>
              <a:gd name="connsiteX76" fmla="*/ 1908157 w 2250899"/>
              <a:gd name="connsiteY76" fmla="*/ 798368 h 2373614"/>
              <a:gd name="connsiteX77" fmla="*/ 1971657 w 2250899"/>
              <a:gd name="connsiteY77" fmla="*/ 252269 h 2373614"/>
              <a:gd name="connsiteX78" fmla="*/ 1971657 w 2250899"/>
              <a:gd name="connsiteY78" fmla="*/ 252269 h 2373614"/>
              <a:gd name="connsiteX79" fmla="*/ 2022457 w 2250899"/>
              <a:gd name="connsiteY79" fmla="*/ 671369 h 2373614"/>
              <a:gd name="connsiteX80" fmla="*/ 2022457 w 2250899"/>
              <a:gd name="connsiteY80" fmla="*/ 671369 h 2373614"/>
              <a:gd name="connsiteX81" fmla="*/ 2064790 w 2250899"/>
              <a:gd name="connsiteY81" fmla="*/ 197235 h 2373614"/>
              <a:gd name="connsiteX82" fmla="*/ 2162155 w 2250899"/>
              <a:gd name="connsiteY82" fmla="*/ 1022736 h 2373614"/>
              <a:gd name="connsiteX83" fmla="*/ 2191790 w 2250899"/>
              <a:gd name="connsiteY83" fmla="*/ 904203 h 2373614"/>
              <a:gd name="connsiteX84" fmla="*/ 2246823 w 2250899"/>
              <a:gd name="connsiteY84" fmla="*/ 1128569 h 2373614"/>
              <a:gd name="connsiteX85" fmla="*/ 2246822 w 2250899"/>
              <a:gd name="connsiteY85" fmla="*/ 1120102 h 2373614"/>
              <a:gd name="connsiteX0" fmla="*/ 0 w 2289155"/>
              <a:gd name="connsiteY0" fmla="*/ 2144040 h 2373614"/>
              <a:gd name="connsiteX1" fmla="*/ 46038 w 2289155"/>
              <a:gd name="connsiteY1" fmla="*/ 2177377 h 2373614"/>
              <a:gd name="connsiteX2" fmla="*/ 65088 w 2289155"/>
              <a:gd name="connsiteY2" fmla="*/ 2202777 h 2373614"/>
              <a:gd name="connsiteX3" fmla="*/ 80963 w 2289155"/>
              <a:gd name="connsiteY3" fmla="*/ 2212302 h 2373614"/>
              <a:gd name="connsiteX4" fmla="*/ 88900 w 2289155"/>
              <a:gd name="connsiteY4" fmla="*/ 2207540 h 2373614"/>
              <a:gd name="connsiteX5" fmla="*/ 117475 w 2289155"/>
              <a:gd name="connsiteY5" fmla="*/ 2232940 h 2373614"/>
              <a:gd name="connsiteX6" fmla="*/ 146050 w 2289155"/>
              <a:gd name="connsiteY6" fmla="*/ 2213890 h 2373614"/>
              <a:gd name="connsiteX7" fmla="*/ 180975 w 2289155"/>
              <a:gd name="connsiteY7" fmla="*/ 2298027 h 2373614"/>
              <a:gd name="connsiteX8" fmla="*/ 200025 w 2289155"/>
              <a:gd name="connsiteY8" fmla="*/ 2301202 h 2373614"/>
              <a:gd name="connsiteX9" fmla="*/ 223838 w 2289155"/>
              <a:gd name="connsiteY9" fmla="*/ 2256752 h 2373614"/>
              <a:gd name="connsiteX10" fmla="*/ 246063 w 2289155"/>
              <a:gd name="connsiteY10" fmla="*/ 2313902 h 2373614"/>
              <a:gd name="connsiteX11" fmla="*/ 290513 w 2289155"/>
              <a:gd name="connsiteY11" fmla="*/ 2215477 h 2373614"/>
              <a:gd name="connsiteX12" fmla="*/ 330200 w 2289155"/>
              <a:gd name="connsiteY12" fmla="*/ 2369465 h 2373614"/>
              <a:gd name="connsiteX13" fmla="*/ 360363 w 2289155"/>
              <a:gd name="connsiteY13" fmla="*/ 2328190 h 2373614"/>
              <a:gd name="connsiteX14" fmla="*/ 374650 w 2289155"/>
              <a:gd name="connsiteY14" fmla="*/ 2312315 h 2373614"/>
              <a:gd name="connsiteX15" fmla="*/ 377825 w 2289155"/>
              <a:gd name="connsiteY15" fmla="*/ 2083715 h 2373614"/>
              <a:gd name="connsiteX16" fmla="*/ 400050 w 2289155"/>
              <a:gd name="connsiteY16" fmla="*/ 2144040 h 2373614"/>
              <a:gd name="connsiteX17" fmla="*/ 455613 w 2289155"/>
              <a:gd name="connsiteY17" fmla="*/ 1728115 h 2373614"/>
              <a:gd name="connsiteX18" fmla="*/ 476250 w 2289155"/>
              <a:gd name="connsiteY18" fmla="*/ 1785265 h 2373614"/>
              <a:gd name="connsiteX19" fmla="*/ 501650 w 2289155"/>
              <a:gd name="connsiteY19" fmla="*/ 2044027 h 2373614"/>
              <a:gd name="connsiteX20" fmla="*/ 527050 w 2289155"/>
              <a:gd name="connsiteY20" fmla="*/ 2090065 h 2373614"/>
              <a:gd name="connsiteX21" fmla="*/ 538163 w 2289155"/>
              <a:gd name="connsiteY21" fmla="*/ 2056727 h 2373614"/>
              <a:gd name="connsiteX22" fmla="*/ 547688 w 2289155"/>
              <a:gd name="connsiteY22" fmla="*/ 1993227 h 2373614"/>
              <a:gd name="connsiteX23" fmla="*/ 574675 w 2289155"/>
              <a:gd name="connsiteY23" fmla="*/ 1996402 h 2373614"/>
              <a:gd name="connsiteX24" fmla="*/ 593725 w 2289155"/>
              <a:gd name="connsiteY24" fmla="*/ 1878927 h 2373614"/>
              <a:gd name="connsiteX25" fmla="*/ 590550 w 2289155"/>
              <a:gd name="connsiteY25" fmla="*/ 1550315 h 2373614"/>
              <a:gd name="connsiteX26" fmla="*/ 625475 w 2289155"/>
              <a:gd name="connsiteY26" fmla="*/ 1039140 h 2373614"/>
              <a:gd name="connsiteX27" fmla="*/ 652462 w 2289155"/>
              <a:gd name="connsiteY27" fmla="*/ 1045490 h 2373614"/>
              <a:gd name="connsiteX28" fmla="*/ 661987 w 2289155"/>
              <a:gd name="connsiteY28" fmla="*/ 893090 h 2373614"/>
              <a:gd name="connsiteX29" fmla="*/ 681036 w 2289155"/>
              <a:gd name="connsiteY29" fmla="*/ 1223290 h 2373614"/>
              <a:gd name="connsiteX30" fmla="*/ 681036 w 2289155"/>
              <a:gd name="connsiteY30" fmla="*/ 1223290 h 2373614"/>
              <a:gd name="connsiteX31" fmla="*/ 719135 w 2289155"/>
              <a:gd name="connsiteY31" fmla="*/ 923252 h 2373614"/>
              <a:gd name="connsiteX32" fmla="*/ 731835 w 2289155"/>
              <a:gd name="connsiteY32" fmla="*/ 1267740 h 2373614"/>
              <a:gd name="connsiteX33" fmla="*/ 784223 w 2289155"/>
              <a:gd name="connsiteY33" fmla="*/ 1247103 h 2373614"/>
              <a:gd name="connsiteX34" fmla="*/ 806448 w 2289155"/>
              <a:gd name="connsiteY34" fmla="*/ 1690015 h 2373614"/>
              <a:gd name="connsiteX35" fmla="*/ 835021 w 2289155"/>
              <a:gd name="connsiteY35" fmla="*/ 1678902 h 2373614"/>
              <a:gd name="connsiteX36" fmla="*/ 836609 w 2289155"/>
              <a:gd name="connsiteY36" fmla="*/ 1869402 h 2373614"/>
              <a:gd name="connsiteX37" fmla="*/ 862008 w 2289155"/>
              <a:gd name="connsiteY37" fmla="*/ 1850352 h 2373614"/>
              <a:gd name="connsiteX38" fmla="*/ 865183 w 2289155"/>
              <a:gd name="connsiteY38" fmla="*/ 1907502 h 2373614"/>
              <a:gd name="connsiteX39" fmla="*/ 892169 w 2289155"/>
              <a:gd name="connsiteY39" fmla="*/ 1702715 h 2373614"/>
              <a:gd name="connsiteX40" fmla="*/ 912807 w 2289155"/>
              <a:gd name="connsiteY40" fmla="*/ 1669377 h 2373614"/>
              <a:gd name="connsiteX41" fmla="*/ 912807 w 2289155"/>
              <a:gd name="connsiteY41" fmla="*/ 1624927 h 2373614"/>
              <a:gd name="connsiteX42" fmla="*/ 949318 w 2289155"/>
              <a:gd name="connsiteY42" fmla="*/ 1601115 h 2373614"/>
              <a:gd name="connsiteX43" fmla="*/ 941380 w 2289155"/>
              <a:gd name="connsiteY43" fmla="*/ 1526502 h 2373614"/>
              <a:gd name="connsiteX44" fmla="*/ 1019169 w 2289155"/>
              <a:gd name="connsiteY44" fmla="*/ 104102 h 2373614"/>
              <a:gd name="connsiteX45" fmla="*/ 1031869 w 2289155"/>
              <a:gd name="connsiteY45" fmla="*/ 277669 h 2373614"/>
              <a:gd name="connsiteX46" fmla="*/ 1053036 w 2289155"/>
              <a:gd name="connsiteY46" fmla="*/ 2502 h 2373614"/>
              <a:gd name="connsiteX47" fmla="*/ 1074202 w 2289155"/>
              <a:gd name="connsiteY47" fmla="*/ 574002 h 2373614"/>
              <a:gd name="connsiteX48" fmla="*/ 1103833 w 2289155"/>
              <a:gd name="connsiteY48" fmla="*/ 78702 h 2373614"/>
              <a:gd name="connsiteX49" fmla="*/ 1137701 w 2289155"/>
              <a:gd name="connsiteY49" fmla="*/ 146435 h 2373614"/>
              <a:gd name="connsiteX50" fmla="*/ 1167333 w 2289155"/>
              <a:gd name="connsiteY50" fmla="*/ 451236 h 2373614"/>
              <a:gd name="connsiteX51" fmla="*/ 1188500 w 2289155"/>
              <a:gd name="connsiteY51" fmla="*/ 336935 h 2373614"/>
              <a:gd name="connsiteX52" fmla="*/ 1218132 w 2289155"/>
              <a:gd name="connsiteY52" fmla="*/ 557068 h 2373614"/>
              <a:gd name="connsiteX53" fmla="*/ 1264699 w 2289155"/>
              <a:gd name="connsiteY53" fmla="*/ 544368 h 2373614"/>
              <a:gd name="connsiteX54" fmla="*/ 1273165 w 2289155"/>
              <a:gd name="connsiteY54" fmla="*/ 692535 h 2373614"/>
              <a:gd name="connsiteX55" fmla="*/ 1302799 w 2289155"/>
              <a:gd name="connsiteY55" fmla="*/ 624802 h 2373614"/>
              <a:gd name="connsiteX56" fmla="*/ 1294330 w 2289155"/>
              <a:gd name="connsiteY56" fmla="*/ 895735 h 2373614"/>
              <a:gd name="connsiteX57" fmla="*/ 1294331 w 2289155"/>
              <a:gd name="connsiteY57" fmla="*/ 883035 h 2373614"/>
              <a:gd name="connsiteX58" fmla="*/ 1362063 w 2289155"/>
              <a:gd name="connsiteY58" fmla="*/ 1374102 h 2373614"/>
              <a:gd name="connsiteX59" fmla="*/ 1383231 w 2289155"/>
              <a:gd name="connsiteY59" fmla="*/ 1259802 h 2373614"/>
              <a:gd name="connsiteX60" fmla="*/ 1425565 w 2289155"/>
              <a:gd name="connsiteY60" fmla="*/ 1590002 h 2373614"/>
              <a:gd name="connsiteX61" fmla="*/ 1438264 w 2289155"/>
              <a:gd name="connsiteY61" fmla="*/ 1450302 h 2373614"/>
              <a:gd name="connsiteX62" fmla="*/ 1476363 w 2289155"/>
              <a:gd name="connsiteY62" fmla="*/ 1657736 h 2373614"/>
              <a:gd name="connsiteX63" fmla="*/ 1518696 w 2289155"/>
              <a:gd name="connsiteY63" fmla="*/ 1467235 h 2373614"/>
              <a:gd name="connsiteX64" fmla="*/ 1573729 w 2289155"/>
              <a:gd name="connsiteY64" fmla="*/ 1606935 h 2373614"/>
              <a:gd name="connsiteX65" fmla="*/ 1607596 w 2289155"/>
              <a:gd name="connsiteY65" fmla="*/ 1043902 h 2373614"/>
              <a:gd name="connsiteX66" fmla="*/ 1641461 w 2289155"/>
              <a:gd name="connsiteY66" fmla="*/ 1132802 h 2373614"/>
              <a:gd name="connsiteX67" fmla="*/ 1658393 w 2289155"/>
              <a:gd name="connsiteY67" fmla="*/ 891502 h 2373614"/>
              <a:gd name="connsiteX68" fmla="*/ 1692260 w 2289155"/>
              <a:gd name="connsiteY68" fmla="*/ 976169 h 2373614"/>
              <a:gd name="connsiteX69" fmla="*/ 1696492 w 2289155"/>
              <a:gd name="connsiteY69" fmla="*/ 582468 h 2373614"/>
              <a:gd name="connsiteX70" fmla="*/ 1730359 w 2289155"/>
              <a:gd name="connsiteY70" fmla="*/ 764502 h 2373614"/>
              <a:gd name="connsiteX71" fmla="*/ 1743060 w 2289155"/>
              <a:gd name="connsiteY71" fmla="*/ 218403 h 2373614"/>
              <a:gd name="connsiteX72" fmla="*/ 1785392 w 2289155"/>
              <a:gd name="connsiteY72" fmla="*/ 391969 h 2373614"/>
              <a:gd name="connsiteX73" fmla="*/ 1802326 w 2289155"/>
              <a:gd name="connsiteY73" fmla="*/ 171835 h 2373614"/>
              <a:gd name="connsiteX74" fmla="*/ 1831957 w 2289155"/>
              <a:gd name="connsiteY74" fmla="*/ 569769 h 2373614"/>
              <a:gd name="connsiteX75" fmla="*/ 1895458 w 2289155"/>
              <a:gd name="connsiteY75" fmla="*/ 383502 h 2373614"/>
              <a:gd name="connsiteX76" fmla="*/ 1908157 w 2289155"/>
              <a:gd name="connsiteY76" fmla="*/ 798368 h 2373614"/>
              <a:gd name="connsiteX77" fmla="*/ 1971657 w 2289155"/>
              <a:gd name="connsiteY77" fmla="*/ 252269 h 2373614"/>
              <a:gd name="connsiteX78" fmla="*/ 1971657 w 2289155"/>
              <a:gd name="connsiteY78" fmla="*/ 252269 h 2373614"/>
              <a:gd name="connsiteX79" fmla="*/ 2022457 w 2289155"/>
              <a:gd name="connsiteY79" fmla="*/ 671369 h 2373614"/>
              <a:gd name="connsiteX80" fmla="*/ 2022457 w 2289155"/>
              <a:gd name="connsiteY80" fmla="*/ 671369 h 2373614"/>
              <a:gd name="connsiteX81" fmla="*/ 2064790 w 2289155"/>
              <a:gd name="connsiteY81" fmla="*/ 197235 h 2373614"/>
              <a:gd name="connsiteX82" fmla="*/ 2162155 w 2289155"/>
              <a:gd name="connsiteY82" fmla="*/ 1022736 h 2373614"/>
              <a:gd name="connsiteX83" fmla="*/ 2191790 w 2289155"/>
              <a:gd name="connsiteY83" fmla="*/ 904203 h 2373614"/>
              <a:gd name="connsiteX84" fmla="*/ 2246823 w 2289155"/>
              <a:gd name="connsiteY84" fmla="*/ 1128569 h 2373614"/>
              <a:gd name="connsiteX85" fmla="*/ 2289155 w 2289155"/>
              <a:gd name="connsiteY85" fmla="*/ 1056602 h 2373614"/>
              <a:gd name="connsiteX0" fmla="*/ 0 w 2291297"/>
              <a:gd name="connsiteY0" fmla="*/ 2144040 h 2373614"/>
              <a:gd name="connsiteX1" fmla="*/ 46038 w 2291297"/>
              <a:gd name="connsiteY1" fmla="*/ 2177377 h 2373614"/>
              <a:gd name="connsiteX2" fmla="*/ 65088 w 2291297"/>
              <a:gd name="connsiteY2" fmla="*/ 2202777 h 2373614"/>
              <a:gd name="connsiteX3" fmla="*/ 80963 w 2291297"/>
              <a:gd name="connsiteY3" fmla="*/ 2212302 h 2373614"/>
              <a:gd name="connsiteX4" fmla="*/ 88900 w 2291297"/>
              <a:gd name="connsiteY4" fmla="*/ 2207540 h 2373614"/>
              <a:gd name="connsiteX5" fmla="*/ 117475 w 2291297"/>
              <a:gd name="connsiteY5" fmla="*/ 2232940 h 2373614"/>
              <a:gd name="connsiteX6" fmla="*/ 146050 w 2291297"/>
              <a:gd name="connsiteY6" fmla="*/ 2213890 h 2373614"/>
              <a:gd name="connsiteX7" fmla="*/ 180975 w 2291297"/>
              <a:gd name="connsiteY7" fmla="*/ 2298027 h 2373614"/>
              <a:gd name="connsiteX8" fmla="*/ 200025 w 2291297"/>
              <a:gd name="connsiteY8" fmla="*/ 2301202 h 2373614"/>
              <a:gd name="connsiteX9" fmla="*/ 223838 w 2291297"/>
              <a:gd name="connsiteY9" fmla="*/ 2256752 h 2373614"/>
              <a:gd name="connsiteX10" fmla="*/ 246063 w 2291297"/>
              <a:gd name="connsiteY10" fmla="*/ 2313902 h 2373614"/>
              <a:gd name="connsiteX11" fmla="*/ 290513 w 2291297"/>
              <a:gd name="connsiteY11" fmla="*/ 2215477 h 2373614"/>
              <a:gd name="connsiteX12" fmla="*/ 330200 w 2291297"/>
              <a:gd name="connsiteY12" fmla="*/ 2369465 h 2373614"/>
              <a:gd name="connsiteX13" fmla="*/ 360363 w 2291297"/>
              <a:gd name="connsiteY13" fmla="*/ 2328190 h 2373614"/>
              <a:gd name="connsiteX14" fmla="*/ 374650 w 2291297"/>
              <a:gd name="connsiteY14" fmla="*/ 2312315 h 2373614"/>
              <a:gd name="connsiteX15" fmla="*/ 377825 w 2291297"/>
              <a:gd name="connsiteY15" fmla="*/ 2083715 h 2373614"/>
              <a:gd name="connsiteX16" fmla="*/ 400050 w 2291297"/>
              <a:gd name="connsiteY16" fmla="*/ 2144040 h 2373614"/>
              <a:gd name="connsiteX17" fmla="*/ 455613 w 2291297"/>
              <a:gd name="connsiteY17" fmla="*/ 1728115 h 2373614"/>
              <a:gd name="connsiteX18" fmla="*/ 476250 w 2291297"/>
              <a:gd name="connsiteY18" fmla="*/ 1785265 h 2373614"/>
              <a:gd name="connsiteX19" fmla="*/ 501650 w 2291297"/>
              <a:gd name="connsiteY19" fmla="*/ 2044027 h 2373614"/>
              <a:gd name="connsiteX20" fmla="*/ 527050 w 2291297"/>
              <a:gd name="connsiteY20" fmla="*/ 2090065 h 2373614"/>
              <a:gd name="connsiteX21" fmla="*/ 538163 w 2291297"/>
              <a:gd name="connsiteY21" fmla="*/ 2056727 h 2373614"/>
              <a:gd name="connsiteX22" fmla="*/ 547688 w 2291297"/>
              <a:gd name="connsiteY22" fmla="*/ 1993227 h 2373614"/>
              <a:gd name="connsiteX23" fmla="*/ 574675 w 2291297"/>
              <a:gd name="connsiteY23" fmla="*/ 1996402 h 2373614"/>
              <a:gd name="connsiteX24" fmla="*/ 593725 w 2291297"/>
              <a:gd name="connsiteY24" fmla="*/ 1878927 h 2373614"/>
              <a:gd name="connsiteX25" fmla="*/ 590550 w 2291297"/>
              <a:gd name="connsiteY25" fmla="*/ 1550315 h 2373614"/>
              <a:gd name="connsiteX26" fmla="*/ 625475 w 2291297"/>
              <a:gd name="connsiteY26" fmla="*/ 1039140 h 2373614"/>
              <a:gd name="connsiteX27" fmla="*/ 652462 w 2291297"/>
              <a:gd name="connsiteY27" fmla="*/ 1045490 h 2373614"/>
              <a:gd name="connsiteX28" fmla="*/ 661987 w 2291297"/>
              <a:gd name="connsiteY28" fmla="*/ 893090 h 2373614"/>
              <a:gd name="connsiteX29" fmla="*/ 681036 w 2291297"/>
              <a:gd name="connsiteY29" fmla="*/ 1223290 h 2373614"/>
              <a:gd name="connsiteX30" fmla="*/ 681036 w 2291297"/>
              <a:gd name="connsiteY30" fmla="*/ 1223290 h 2373614"/>
              <a:gd name="connsiteX31" fmla="*/ 719135 w 2291297"/>
              <a:gd name="connsiteY31" fmla="*/ 923252 h 2373614"/>
              <a:gd name="connsiteX32" fmla="*/ 731835 w 2291297"/>
              <a:gd name="connsiteY32" fmla="*/ 1267740 h 2373614"/>
              <a:gd name="connsiteX33" fmla="*/ 784223 w 2291297"/>
              <a:gd name="connsiteY33" fmla="*/ 1247103 h 2373614"/>
              <a:gd name="connsiteX34" fmla="*/ 806448 w 2291297"/>
              <a:gd name="connsiteY34" fmla="*/ 1690015 h 2373614"/>
              <a:gd name="connsiteX35" fmla="*/ 835021 w 2291297"/>
              <a:gd name="connsiteY35" fmla="*/ 1678902 h 2373614"/>
              <a:gd name="connsiteX36" fmla="*/ 836609 w 2291297"/>
              <a:gd name="connsiteY36" fmla="*/ 1869402 h 2373614"/>
              <a:gd name="connsiteX37" fmla="*/ 862008 w 2291297"/>
              <a:gd name="connsiteY37" fmla="*/ 1850352 h 2373614"/>
              <a:gd name="connsiteX38" fmla="*/ 865183 w 2291297"/>
              <a:gd name="connsiteY38" fmla="*/ 1907502 h 2373614"/>
              <a:gd name="connsiteX39" fmla="*/ 892169 w 2291297"/>
              <a:gd name="connsiteY39" fmla="*/ 1702715 h 2373614"/>
              <a:gd name="connsiteX40" fmla="*/ 912807 w 2291297"/>
              <a:gd name="connsiteY40" fmla="*/ 1669377 h 2373614"/>
              <a:gd name="connsiteX41" fmla="*/ 912807 w 2291297"/>
              <a:gd name="connsiteY41" fmla="*/ 1624927 h 2373614"/>
              <a:gd name="connsiteX42" fmla="*/ 949318 w 2291297"/>
              <a:gd name="connsiteY42" fmla="*/ 1601115 h 2373614"/>
              <a:gd name="connsiteX43" fmla="*/ 941380 w 2291297"/>
              <a:gd name="connsiteY43" fmla="*/ 1526502 h 2373614"/>
              <a:gd name="connsiteX44" fmla="*/ 1019169 w 2291297"/>
              <a:gd name="connsiteY44" fmla="*/ 104102 h 2373614"/>
              <a:gd name="connsiteX45" fmla="*/ 1031869 w 2291297"/>
              <a:gd name="connsiteY45" fmla="*/ 277669 h 2373614"/>
              <a:gd name="connsiteX46" fmla="*/ 1053036 w 2291297"/>
              <a:gd name="connsiteY46" fmla="*/ 2502 h 2373614"/>
              <a:gd name="connsiteX47" fmla="*/ 1074202 w 2291297"/>
              <a:gd name="connsiteY47" fmla="*/ 574002 h 2373614"/>
              <a:gd name="connsiteX48" fmla="*/ 1103833 w 2291297"/>
              <a:gd name="connsiteY48" fmla="*/ 78702 h 2373614"/>
              <a:gd name="connsiteX49" fmla="*/ 1137701 w 2291297"/>
              <a:gd name="connsiteY49" fmla="*/ 146435 h 2373614"/>
              <a:gd name="connsiteX50" fmla="*/ 1167333 w 2291297"/>
              <a:gd name="connsiteY50" fmla="*/ 451236 h 2373614"/>
              <a:gd name="connsiteX51" fmla="*/ 1188500 w 2291297"/>
              <a:gd name="connsiteY51" fmla="*/ 336935 h 2373614"/>
              <a:gd name="connsiteX52" fmla="*/ 1218132 w 2291297"/>
              <a:gd name="connsiteY52" fmla="*/ 557068 h 2373614"/>
              <a:gd name="connsiteX53" fmla="*/ 1264699 w 2291297"/>
              <a:gd name="connsiteY53" fmla="*/ 544368 h 2373614"/>
              <a:gd name="connsiteX54" fmla="*/ 1273165 w 2291297"/>
              <a:gd name="connsiteY54" fmla="*/ 692535 h 2373614"/>
              <a:gd name="connsiteX55" fmla="*/ 1302799 w 2291297"/>
              <a:gd name="connsiteY55" fmla="*/ 624802 h 2373614"/>
              <a:gd name="connsiteX56" fmla="*/ 1294330 w 2291297"/>
              <a:gd name="connsiteY56" fmla="*/ 895735 h 2373614"/>
              <a:gd name="connsiteX57" fmla="*/ 1294331 w 2291297"/>
              <a:gd name="connsiteY57" fmla="*/ 883035 h 2373614"/>
              <a:gd name="connsiteX58" fmla="*/ 1362063 w 2291297"/>
              <a:gd name="connsiteY58" fmla="*/ 1374102 h 2373614"/>
              <a:gd name="connsiteX59" fmla="*/ 1383231 w 2291297"/>
              <a:gd name="connsiteY59" fmla="*/ 1259802 h 2373614"/>
              <a:gd name="connsiteX60" fmla="*/ 1425565 w 2291297"/>
              <a:gd name="connsiteY60" fmla="*/ 1590002 h 2373614"/>
              <a:gd name="connsiteX61" fmla="*/ 1438264 w 2291297"/>
              <a:gd name="connsiteY61" fmla="*/ 1450302 h 2373614"/>
              <a:gd name="connsiteX62" fmla="*/ 1476363 w 2291297"/>
              <a:gd name="connsiteY62" fmla="*/ 1657736 h 2373614"/>
              <a:gd name="connsiteX63" fmla="*/ 1518696 w 2291297"/>
              <a:gd name="connsiteY63" fmla="*/ 1467235 h 2373614"/>
              <a:gd name="connsiteX64" fmla="*/ 1573729 w 2291297"/>
              <a:gd name="connsiteY64" fmla="*/ 1606935 h 2373614"/>
              <a:gd name="connsiteX65" fmla="*/ 1607596 w 2291297"/>
              <a:gd name="connsiteY65" fmla="*/ 1043902 h 2373614"/>
              <a:gd name="connsiteX66" fmla="*/ 1641461 w 2291297"/>
              <a:gd name="connsiteY66" fmla="*/ 1132802 h 2373614"/>
              <a:gd name="connsiteX67" fmla="*/ 1658393 w 2291297"/>
              <a:gd name="connsiteY67" fmla="*/ 891502 h 2373614"/>
              <a:gd name="connsiteX68" fmla="*/ 1692260 w 2291297"/>
              <a:gd name="connsiteY68" fmla="*/ 976169 h 2373614"/>
              <a:gd name="connsiteX69" fmla="*/ 1696492 w 2291297"/>
              <a:gd name="connsiteY69" fmla="*/ 582468 h 2373614"/>
              <a:gd name="connsiteX70" fmla="*/ 1730359 w 2291297"/>
              <a:gd name="connsiteY70" fmla="*/ 764502 h 2373614"/>
              <a:gd name="connsiteX71" fmla="*/ 1743060 w 2291297"/>
              <a:gd name="connsiteY71" fmla="*/ 218403 h 2373614"/>
              <a:gd name="connsiteX72" fmla="*/ 1785392 w 2291297"/>
              <a:gd name="connsiteY72" fmla="*/ 391969 h 2373614"/>
              <a:gd name="connsiteX73" fmla="*/ 1802326 w 2291297"/>
              <a:gd name="connsiteY73" fmla="*/ 171835 h 2373614"/>
              <a:gd name="connsiteX74" fmla="*/ 1831957 w 2291297"/>
              <a:gd name="connsiteY74" fmla="*/ 569769 h 2373614"/>
              <a:gd name="connsiteX75" fmla="*/ 1895458 w 2291297"/>
              <a:gd name="connsiteY75" fmla="*/ 383502 h 2373614"/>
              <a:gd name="connsiteX76" fmla="*/ 1908157 w 2291297"/>
              <a:gd name="connsiteY76" fmla="*/ 798368 h 2373614"/>
              <a:gd name="connsiteX77" fmla="*/ 1971657 w 2291297"/>
              <a:gd name="connsiteY77" fmla="*/ 252269 h 2373614"/>
              <a:gd name="connsiteX78" fmla="*/ 1971657 w 2291297"/>
              <a:gd name="connsiteY78" fmla="*/ 252269 h 2373614"/>
              <a:gd name="connsiteX79" fmla="*/ 2022457 w 2291297"/>
              <a:gd name="connsiteY79" fmla="*/ 671369 h 2373614"/>
              <a:gd name="connsiteX80" fmla="*/ 2022457 w 2291297"/>
              <a:gd name="connsiteY80" fmla="*/ 671369 h 2373614"/>
              <a:gd name="connsiteX81" fmla="*/ 2064790 w 2291297"/>
              <a:gd name="connsiteY81" fmla="*/ 197235 h 2373614"/>
              <a:gd name="connsiteX82" fmla="*/ 2162155 w 2291297"/>
              <a:gd name="connsiteY82" fmla="*/ 1022736 h 2373614"/>
              <a:gd name="connsiteX83" fmla="*/ 2191790 w 2291297"/>
              <a:gd name="connsiteY83" fmla="*/ 904203 h 2373614"/>
              <a:gd name="connsiteX84" fmla="*/ 2246823 w 2291297"/>
              <a:gd name="connsiteY84" fmla="*/ 1128569 h 2373614"/>
              <a:gd name="connsiteX85" fmla="*/ 2289155 w 2291297"/>
              <a:gd name="connsiteY85" fmla="*/ 1056602 h 2373614"/>
              <a:gd name="connsiteX86" fmla="*/ 2284922 w 2291297"/>
              <a:gd name="connsiteY86" fmla="*/ 1056602 h 2373614"/>
              <a:gd name="connsiteX0" fmla="*/ 0 w 2297773"/>
              <a:gd name="connsiteY0" fmla="*/ 2144040 h 2373614"/>
              <a:gd name="connsiteX1" fmla="*/ 46038 w 2297773"/>
              <a:gd name="connsiteY1" fmla="*/ 2177377 h 2373614"/>
              <a:gd name="connsiteX2" fmla="*/ 65088 w 2297773"/>
              <a:gd name="connsiteY2" fmla="*/ 2202777 h 2373614"/>
              <a:gd name="connsiteX3" fmla="*/ 80963 w 2297773"/>
              <a:gd name="connsiteY3" fmla="*/ 2212302 h 2373614"/>
              <a:gd name="connsiteX4" fmla="*/ 88900 w 2297773"/>
              <a:gd name="connsiteY4" fmla="*/ 2207540 h 2373614"/>
              <a:gd name="connsiteX5" fmla="*/ 117475 w 2297773"/>
              <a:gd name="connsiteY5" fmla="*/ 2232940 h 2373614"/>
              <a:gd name="connsiteX6" fmla="*/ 146050 w 2297773"/>
              <a:gd name="connsiteY6" fmla="*/ 2213890 h 2373614"/>
              <a:gd name="connsiteX7" fmla="*/ 180975 w 2297773"/>
              <a:gd name="connsiteY7" fmla="*/ 2298027 h 2373614"/>
              <a:gd name="connsiteX8" fmla="*/ 200025 w 2297773"/>
              <a:gd name="connsiteY8" fmla="*/ 2301202 h 2373614"/>
              <a:gd name="connsiteX9" fmla="*/ 223838 w 2297773"/>
              <a:gd name="connsiteY9" fmla="*/ 2256752 h 2373614"/>
              <a:gd name="connsiteX10" fmla="*/ 246063 w 2297773"/>
              <a:gd name="connsiteY10" fmla="*/ 2313902 h 2373614"/>
              <a:gd name="connsiteX11" fmla="*/ 290513 w 2297773"/>
              <a:gd name="connsiteY11" fmla="*/ 2215477 h 2373614"/>
              <a:gd name="connsiteX12" fmla="*/ 330200 w 2297773"/>
              <a:gd name="connsiteY12" fmla="*/ 2369465 h 2373614"/>
              <a:gd name="connsiteX13" fmla="*/ 360363 w 2297773"/>
              <a:gd name="connsiteY13" fmla="*/ 2328190 h 2373614"/>
              <a:gd name="connsiteX14" fmla="*/ 374650 w 2297773"/>
              <a:gd name="connsiteY14" fmla="*/ 2312315 h 2373614"/>
              <a:gd name="connsiteX15" fmla="*/ 377825 w 2297773"/>
              <a:gd name="connsiteY15" fmla="*/ 2083715 h 2373614"/>
              <a:gd name="connsiteX16" fmla="*/ 400050 w 2297773"/>
              <a:gd name="connsiteY16" fmla="*/ 2144040 h 2373614"/>
              <a:gd name="connsiteX17" fmla="*/ 455613 w 2297773"/>
              <a:gd name="connsiteY17" fmla="*/ 1728115 h 2373614"/>
              <a:gd name="connsiteX18" fmla="*/ 476250 w 2297773"/>
              <a:gd name="connsiteY18" fmla="*/ 1785265 h 2373614"/>
              <a:gd name="connsiteX19" fmla="*/ 501650 w 2297773"/>
              <a:gd name="connsiteY19" fmla="*/ 2044027 h 2373614"/>
              <a:gd name="connsiteX20" fmla="*/ 527050 w 2297773"/>
              <a:gd name="connsiteY20" fmla="*/ 2090065 h 2373614"/>
              <a:gd name="connsiteX21" fmla="*/ 538163 w 2297773"/>
              <a:gd name="connsiteY21" fmla="*/ 2056727 h 2373614"/>
              <a:gd name="connsiteX22" fmla="*/ 547688 w 2297773"/>
              <a:gd name="connsiteY22" fmla="*/ 1993227 h 2373614"/>
              <a:gd name="connsiteX23" fmla="*/ 574675 w 2297773"/>
              <a:gd name="connsiteY23" fmla="*/ 1996402 h 2373614"/>
              <a:gd name="connsiteX24" fmla="*/ 593725 w 2297773"/>
              <a:gd name="connsiteY24" fmla="*/ 1878927 h 2373614"/>
              <a:gd name="connsiteX25" fmla="*/ 590550 w 2297773"/>
              <a:gd name="connsiteY25" fmla="*/ 1550315 h 2373614"/>
              <a:gd name="connsiteX26" fmla="*/ 625475 w 2297773"/>
              <a:gd name="connsiteY26" fmla="*/ 1039140 h 2373614"/>
              <a:gd name="connsiteX27" fmla="*/ 652462 w 2297773"/>
              <a:gd name="connsiteY27" fmla="*/ 1045490 h 2373614"/>
              <a:gd name="connsiteX28" fmla="*/ 661987 w 2297773"/>
              <a:gd name="connsiteY28" fmla="*/ 893090 h 2373614"/>
              <a:gd name="connsiteX29" fmla="*/ 681036 w 2297773"/>
              <a:gd name="connsiteY29" fmla="*/ 1223290 h 2373614"/>
              <a:gd name="connsiteX30" fmla="*/ 681036 w 2297773"/>
              <a:gd name="connsiteY30" fmla="*/ 1223290 h 2373614"/>
              <a:gd name="connsiteX31" fmla="*/ 719135 w 2297773"/>
              <a:gd name="connsiteY31" fmla="*/ 923252 h 2373614"/>
              <a:gd name="connsiteX32" fmla="*/ 731835 w 2297773"/>
              <a:gd name="connsiteY32" fmla="*/ 1267740 h 2373614"/>
              <a:gd name="connsiteX33" fmla="*/ 784223 w 2297773"/>
              <a:gd name="connsiteY33" fmla="*/ 1247103 h 2373614"/>
              <a:gd name="connsiteX34" fmla="*/ 806448 w 2297773"/>
              <a:gd name="connsiteY34" fmla="*/ 1690015 h 2373614"/>
              <a:gd name="connsiteX35" fmla="*/ 835021 w 2297773"/>
              <a:gd name="connsiteY35" fmla="*/ 1678902 h 2373614"/>
              <a:gd name="connsiteX36" fmla="*/ 836609 w 2297773"/>
              <a:gd name="connsiteY36" fmla="*/ 1869402 h 2373614"/>
              <a:gd name="connsiteX37" fmla="*/ 862008 w 2297773"/>
              <a:gd name="connsiteY37" fmla="*/ 1850352 h 2373614"/>
              <a:gd name="connsiteX38" fmla="*/ 865183 w 2297773"/>
              <a:gd name="connsiteY38" fmla="*/ 1907502 h 2373614"/>
              <a:gd name="connsiteX39" fmla="*/ 892169 w 2297773"/>
              <a:gd name="connsiteY39" fmla="*/ 1702715 h 2373614"/>
              <a:gd name="connsiteX40" fmla="*/ 912807 w 2297773"/>
              <a:gd name="connsiteY40" fmla="*/ 1669377 h 2373614"/>
              <a:gd name="connsiteX41" fmla="*/ 912807 w 2297773"/>
              <a:gd name="connsiteY41" fmla="*/ 1624927 h 2373614"/>
              <a:gd name="connsiteX42" fmla="*/ 949318 w 2297773"/>
              <a:gd name="connsiteY42" fmla="*/ 1601115 h 2373614"/>
              <a:gd name="connsiteX43" fmla="*/ 941380 w 2297773"/>
              <a:gd name="connsiteY43" fmla="*/ 1526502 h 2373614"/>
              <a:gd name="connsiteX44" fmla="*/ 1019169 w 2297773"/>
              <a:gd name="connsiteY44" fmla="*/ 104102 h 2373614"/>
              <a:gd name="connsiteX45" fmla="*/ 1031869 w 2297773"/>
              <a:gd name="connsiteY45" fmla="*/ 277669 h 2373614"/>
              <a:gd name="connsiteX46" fmla="*/ 1053036 w 2297773"/>
              <a:gd name="connsiteY46" fmla="*/ 2502 h 2373614"/>
              <a:gd name="connsiteX47" fmla="*/ 1074202 w 2297773"/>
              <a:gd name="connsiteY47" fmla="*/ 574002 h 2373614"/>
              <a:gd name="connsiteX48" fmla="*/ 1103833 w 2297773"/>
              <a:gd name="connsiteY48" fmla="*/ 78702 h 2373614"/>
              <a:gd name="connsiteX49" fmla="*/ 1137701 w 2297773"/>
              <a:gd name="connsiteY49" fmla="*/ 146435 h 2373614"/>
              <a:gd name="connsiteX50" fmla="*/ 1167333 w 2297773"/>
              <a:gd name="connsiteY50" fmla="*/ 451236 h 2373614"/>
              <a:gd name="connsiteX51" fmla="*/ 1188500 w 2297773"/>
              <a:gd name="connsiteY51" fmla="*/ 336935 h 2373614"/>
              <a:gd name="connsiteX52" fmla="*/ 1218132 w 2297773"/>
              <a:gd name="connsiteY52" fmla="*/ 557068 h 2373614"/>
              <a:gd name="connsiteX53" fmla="*/ 1264699 w 2297773"/>
              <a:gd name="connsiteY53" fmla="*/ 544368 h 2373614"/>
              <a:gd name="connsiteX54" fmla="*/ 1273165 w 2297773"/>
              <a:gd name="connsiteY54" fmla="*/ 692535 h 2373614"/>
              <a:gd name="connsiteX55" fmla="*/ 1302799 w 2297773"/>
              <a:gd name="connsiteY55" fmla="*/ 624802 h 2373614"/>
              <a:gd name="connsiteX56" fmla="*/ 1294330 w 2297773"/>
              <a:gd name="connsiteY56" fmla="*/ 895735 h 2373614"/>
              <a:gd name="connsiteX57" fmla="*/ 1294331 w 2297773"/>
              <a:gd name="connsiteY57" fmla="*/ 883035 h 2373614"/>
              <a:gd name="connsiteX58" fmla="*/ 1362063 w 2297773"/>
              <a:gd name="connsiteY58" fmla="*/ 1374102 h 2373614"/>
              <a:gd name="connsiteX59" fmla="*/ 1383231 w 2297773"/>
              <a:gd name="connsiteY59" fmla="*/ 1259802 h 2373614"/>
              <a:gd name="connsiteX60" fmla="*/ 1425565 w 2297773"/>
              <a:gd name="connsiteY60" fmla="*/ 1590002 h 2373614"/>
              <a:gd name="connsiteX61" fmla="*/ 1438264 w 2297773"/>
              <a:gd name="connsiteY61" fmla="*/ 1450302 h 2373614"/>
              <a:gd name="connsiteX62" fmla="*/ 1476363 w 2297773"/>
              <a:gd name="connsiteY62" fmla="*/ 1657736 h 2373614"/>
              <a:gd name="connsiteX63" fmla="*/ 1518696 w 2297773"/>
              <a:gd name="connsiteY63" fmla="*/ 1467235 h 2373614"/>
              <a:gd name="connsiteX64" fmla="*/ 1573729 w 2297773"/>
              <a:gd name="connsiteY64" fmla="*/ 1606935 h 2373614"/>
              <a:gd name="connsiteX65" fmla="*/ 1607596 w 2297773"/>
              <a:gd name="connsiteY65" fmla="*/ 1043902 h 2373614"/>
              <a:gd name="connsiteX66" fmla="*/ 1641461 w 2297773"/>
              <a:gd name="connsiteY66" fmla="*/ 1132802 h 2373614"/>
              <a:gd name="connsiteX67" fmla="*/ 1658393 w 2297773"/>
              <a:gd name="connsiteY67" fmla="*/ 891502 h 2373614"/>
              <a:gd name="connsiteX68" fmla="*/ 1692260 w 2297773"/>
              <a:gd name="connsiteY68" fmla="*/ 976169 h 2373614"/>
              <a:gd name="connsiteX69" fmla="*/ 1696492 w 2297773"/>
              <a:gd name="connsiteY69" fmla="*/ 582468 h 2373614"/>
              <a:gd name="connsiteX70" fmla="*/ 1730359 w 2297773"/>
              <a:gd name="connsiteY70" fmla="*/ 764502 h 2373614"/>
              <a:gd name="connsiteX71" fmla="*/ 1743060 w 2297773"/>
              <a:gd name="connsiteY71" fmla="*/ 218403 h 2373614"/>
              <a:gd name="connsiteX72" fmla="*/ 1785392 w 2297773"/>
              <a:gd name="connsiteY72" fmla="*/ 391969 h 2373614"/>
              <a:gd name="connsiteX73" fmla="*/ 1802326 w 2297773"/>
              <a:gd name="connsiteY73" fmla="*/ 171835 h 2373614"/>
              <a:gd name="connsiteX74" fmla="*/ 1831957 w 2297773"/>
              <a:gd name="connsiteY74" fmla="*/ 569769 h 2373614"/>
              <a:gd name="connsiteX75" fmla="*/ 1895458 w 2297773"/>
              <a:gd name="connsiteY75" fmla="*/ 383502 h 2373614"/>
              <a:gd name="connsiteX76" fmla="*/ 1908157 w 2297773"/>
              <a:gd name="connsiteY76" fmla="*/ 798368 h 2373614"/>
              <a:gd name="connsiteX77" fmla="*/ 1971657 w 2297773"/>
              <a:gd name="connsiteY77" fmla="*/ 252269 h 2373614"/>
              <a:gd name="connsiteX78" fmla="*/ 1971657 w 2297773"/>
              <a:gd name="connsiteY78" fmla="*/ 252269 h 2373614"/>
              <a:gd name="connsiteX79" fmla="*/ 2022457 w 2297773"/>
              <a:gd name="connsiteY79" fmla="*/ 671369 h 2373614"/>
              <a:gd name="connsiteX80" fmla="*/ 2022457 w 2297773"/>
              <a:gd name="connsiteY80" fmla="*/ 671369 h 2373614"/>
              <a:gd name="connsiteX81" fmla="*/ 2064790 w 2297773"/>
              <a:gd name="connsiteY81" fmla="*/ 197235 h 2373614"/>
              <a:gd name="connsiteX82" fmla="*/ 2162155 w 2297773"/>
              <a:gd name="connsiteY82" fmla="*/ 1022736 h 2373614"/>
              <a:gd name="connsiteX83" fmla="*/ 2191790 w 2297773"/>
              <a:gd name="connsiteY83" fmla="*/ 904203 h 2373614"/>
              <a:gd name="connsiteX84" fmla="*/ 2246823 w 2297773"/>
              <a:gd name="connsiteY84" fmla="*/ 1128569 h 2373614"/>
              <a:gd name="connsiteX85" fmla="*/ 2289155 w 2297773"/>
              <a:gd name="connsiteY85" fmla="*/ 1056602 h 2373614"/>
              <a:gd name="connsiteX86" fmla="*/ 2297622 w 2297773"/>
              <a:gd name="connsiteY86" fmla="*/ 1268269 h 2373614"/>
              <a:gd name="connsiteX0" fmla="*/ 0 w 2298249"/>
              <a:gd name="connsiteY0" fmla="*/ 2144040 h 2373614"/>
              <a:gd name="connsiteX1" fmla="*/ 46038 w 2298249"/>
              <a:gd name="connsiteY1" fmla="*/ 2177377 h 2373614"/>
              <a:gd name="connsiteX2" fmla="*/ 65088 w 2298249"/>
              <a:gd name="connsiteY2" fmla="*/ 2202777 h 2373614"/>
              <a:gd name="connsiteX3" fmla="*/ 80963 w 2298249"/>
              <a:gd name="connsiteY3" fmla="*/ 2212302 h 2373614"/>
              <a:gd name="connsiteX4" fmla="*/ 88900 w 2298249"/>
              <a:gd name="connsiteY4" fmla="*/ 2207540 h 2373614"/>
              <a:gd name="connsiteX5" fmla="*/ 117475 w 2298249"/>
              <a:gd name="connsiteY5" fmla="*/ 2232940 h 2373614"/>
              <a:gd name="connsiteX6" fmla="*/ 146050 w 2298249"/>
              <a:gd name="connsiteY6" fmla="*/ 2213890 h 2373614"/>
              <a:gd name="connsiteX7" fmla="*/ 180975 w 2298249"/>
              <a:gd name="connsiteY7" fmla="*/ 2298027 h 2373614"/>
              <a:gd name="connsiteX8" fmla="*/ 200025 w 2298249"/>
              <a:gd name="connsiteY8" fmla="*/ 2301202 h 2373614"/>
              <a:gd name="connsiteX9" fmla="*/ 223838 w 2298249"/>
              <a:gd name="connsiteY9" fmla="*/ 2256752 h 2373614"/>
              <a:gd name="connsiteX10" fmla="*/ 246063 w 2298249"/>
              <a:gd name="connsiteY10" fmla="*/ 2313902 h 2373614"/>
              <a:gd name="connsiteX11" fmla="*/ 290513 w 2298249"/>
              <a:gd name="connsiteY11" fmla="*/ 2215477 h 2373614"/>
              <a:gd name="connsiteX12" fmla="*/ 330200 w 2298249"/>
              <a:gd name="connsiteY12" fmla="*/ 2369465 h 2373614"/>
              <a:gd name="connsiteX13" fmla="*/ 360363 w 2298249"/>
              <a:gd name="connsiteY13" fmla="*/ 2328190 h 2373614"/>
              <a:gd name="connsiteX14" fmla="*/ 374650 w 2298249"/>
              <a:gd name="connsiteY14" fmla="*/ 2312315 h 2373614"/>
              <a:gd name="connsiteX15" fmla="*/ 377825 w 2298249"/>
              <a:gd name="connsiteY15" fmla="*/ 2083715 h 2373614"/>
              <a:gd name="connsiteX16" fmla="*/ 400050 w 2298249"/>
              <a:gd name="connsiteY16" fmla="*/ 2144040 h 2373614"/>
              <a:gd name="connsiteX17" fmla="*/ 455613 w 2298249"/>
              <a:gd name="connsiteY17" fmla="*/ 1728115 h 2373614"/>
              <a:gd name="connsiteX18" fmla="*/ 476250 w 2298249"/>
              <a:gd name="connsiteY18" fmla="*/ 1785265 h 2373614"/>
              <a:gd name="connsiteX19" fmla="*/ 501650 w 2298249"/>
              <a:gd name="connsiteY19" fmla="*/ 2044027 h 2373614"/>
              <a:gd name="connsiteX20" fmla="*/ 527050 w 2298249"/>
              <a:gd name="connsiteY20" fmla="*/ 2090065 h 2373614"/>
              <a:gd name="connsiteX21" fmla="*/ 538163 w 2298249"/>
              <a:gd name="connsiteY21" fmla="*/ 2056727 h 2373614"/>
              <a:gd name="connsiteX22" fmla="*/ 547688 w 2298249"/>
              <a:gd name="connsiteY22" fmla="*/ 1993227 h 2373614"/>
              <a:gd name="connsiteX23" fmla="*/ 574675 w 2298249"/>
              <a:gd name="connsiteY23" fmla="*/ 1996402 h 2373614"/>
              <a:gd name="connsiteX24" fmla="*/ 593725 w 2298249"/>
              <a:gd name="connsiteY24" fmla="*/ 1878927 h 2373614"/>
              <a:gd name="connsiteX25" fmla="*/ 590550 w 2298249"/>
              <a:gd name="connsiteY25" fmla="*/ 1550315 h 2373614"/>
              <a:gd name="connsiteX26" fmla="*/ 625475 w 2298249"/>
              <a:gd name="connsiteY26" fmla="*/ 1039140 h 2373614"/>
              <a:gd name="connsiteX27" fmla="*/ 652462 w 2298249"/>
              <a:gd name="connsiteY27" fmla="*/ 1045490 h 2373614"/>
              <a:gd name="connsiteX28" fmla="*/ 661987 w 2298249"/>
              <a:gd name="connsiteY28" fmla="*/ 893090 h 2373614"/>
              <a:gd name="connsiteX29" fmla="*/ 681036 w 2298249"/>
              <a:gd name="connsiteY29" fmla="*/ 1223290 h 2373614"/>
              <a:gd name="connsiteX30" fmla="*/ 681036 w 2298249"/>
              <a:gd name="connsiteY30" fmla="*/ 1223290 h 2373614"/>
              <a:gd name="connsiteX31" fmla="*/ 719135 w 2298249"/>
              <a:gd name="connsiteY31" fmla="*/ 923252 h 2373614"/>
              <a:gd name="connsiteX32" fmla="*/ 731835 w 2298249"/>
              <a:gd name="connsiteY32" fmla="*/ 1267740 h 2373614"/>
              <a:gd name="connsiteX33" fmla="*/ 784223 w 2298249"/>
              <a:gd name="connsiteY33" fmla="*/ 1247103 h 2373614"/>
              <a:gd name="connsiteX34" fmla="*/ 806448 w 2298249"/>
              <a:gd name="connsiteY34" fmla="*/ 1690015 h 2373614"/>
              <a:gd name="connsiteX35" fmla="*/ 835021 w 2298249"/>
              <a:gd name="connsiteY35" fmla="*/ 1678902 h 2373614"/>
              <a:gd name="connsiteX36" fmla="*/ 836609 w 2298249"/>
              <a:gd name="connsiteY36" fmla="*/ 1869402 h 2373614"/>
              <a:gd name="connsiteX37" fmla="*/ 862008 w 2298249"/>
              <a:gd name="connsiteY37" fmla="*/ 1850352 h 2373614"/>
              <a:gd name="connsiteX38" fmla="*/ 865183 w 2298249"/>
              <a:gd name="connsiteY38" fmla="*/ 1907502 h 2373614"/>
              <a:gd name="connsiteX39" fmla="*/ 892169 w 2298249"/>
              <a:gd name="connsiteY39" fmla="*/ 1702715 h 2373614"/>
              <a:gd name="connsiteX40" fmla="*/ 912807 w 2298249"/>
              <a:gd name="connsiteY40" fmla="*/ 1669377 h 2373614"/>
              <a:gd name="connsiteX41" fmla="*/ 912807 w 2298249"/>
              <a:gd name="connsiteY41" fmla="*/ 1624927 h 2373614"/>
              <a:gd name="connsiteX42" fmla="*/ 949318 w 2298249"/>
              <a:gd name="connsiteY42" fmla="*/ 1601115 h 2373614"/>
              <a:gd name="connsiteX43" fmla="*/ 941380 w 2298249"/>
              <a:gd name="connsiteY43" fmla="*/ 1526502 h 2373614"/>
              <a:gd name="connsiteX44" fmla="*/ 1019169 w 2298249"/>
              <a:gd name="connsiteY44" fmla="*/ 104102 h 2373614"/>
              <a:gd name="connsiteX45" fmla="*/ 1031869 w 2298249"/>
              <a:gd name="connsiteY45" fmla="*/ 277669 h 2373614"/>
              <a:gd name="connsiteX46" fmla="*/ 1053036 w 2298249"/>
              <a:gd name="connsiteY46" fmla="*/ 2502 h 2373614"/>
              <a:gd name="connsiteX47" fmla="*/ 1074202 w 2298249"/>
              <a:gd name="connsiteY47" fmla="*/ 574002 h 2373614"/>
              <a:gd name="connsiteX48" fmla="*/ 1103833 w 2298249"/>
              <a:gd name="connsiteY48" fmla="*/ 78702 h 2373614"/>
              <a:gd name="connsiteX49" fmla="*/ 1137701 w 2298249"/>
              <a:gd name="connsiteY49" fmla="*/ 146435 h 2373614"/>
              <a:gd name="connsiteX50" fmla="*/ 1167333 w 2298249"/>
              <a:gd name="connsiteY50" fmla="*/ 451236 h 2373614"/>
              <a:gd name="connsiteX51" fmla="*/ 1188500 w 2298249"/>
              <a:gd name="connsiteY51" fmla="*/ 336935 h 2373614"/>
              <a:gd name="connsiteX52" fmla="*/ 1218132 w 2298249"/>
              <a:gd name="connsiteY52" fmla="*/ 557068 h 2373614"/>
              <a:gd name="connsiteX53" fmla="*/ 1264699 w 2298249"/>
              <a:gd name="connsiteY53" fmla="*/ 544368 h 2373614"/>
              <a:gd name="connsiteX54" fmla="*/ 1273165 w 2298249"/>
              <a:gd name="connsiteY54" fmla="*/ 692535 h 2373614"/>
              <a:gd name="connsiteX55" fmla="*/ 1302799 w 2298249"/>
              <a:gd name="connsiteY55" fmla="*/ 624802 h 2373614"/>
              <a:gd name="connsiteX56" fmla="*/ 1294330 w 2298249"/>
              <a:gd name="connsiteY56" fmla="*/ 895735 h 2373614"/>
              <a:gd name="connsiteX57" fmla="*/ 1294331 w 2298249"/>
              <a:gd name="connsiteY57" fmla="*/ 883035 h 2373614"/>
              <a:gd name="connsiteX58" fmla="*/ 1362063 w 2298249"/>
              <a:gd name="connsiteY58" fmla="*/ 1374102 h 2373614"/>
              <a:gd name="connsiteX59" fmla="*/ 1383231 w 2298249"/>
              <a:gd name="connsiteY59" fmla="*/ 1259802 h 2373614"/>
              <a:gd name="connsiteX60" fmla="*/ 1425565 w 2298249"/>
              <a:gd name="connsiteY60" fmla="*/ 1590002 h 2373614"/>
              <a:gd name="connsiteX61" fmla="*/ 1438264 w 2298249"/>
              <a:gd name="connsiteY61" fmla="*/ 1450302 h 2373614"/>
              <a:gd name="connsiteX62" fmla="*/ 1476363 w 2298249"/>
              <a:gd name="connsiteY62" fmla="*/ 1657736 h 2373614"/>
              <a:gd name="connsiteX63" fmla="*/ 1518696 w 2298249"/>
              <a:gd name="connsiteY63" fmla="*/ 1467235 h 2373614"/>
              <a:gd name="connsiteX64" fmla="*/ 1573729 w 2298249"/>
              <a:gd name="connsiteY64" fmla="*/ 1606935 h 2373614"/>
              <a:gd name="connsiteX65" fmla="*/ 1607596 w 2298249"/>
              <a:gd name="connsiteY65" fmla="*/ 1043902 h 2373614"/>
              <a:gd name="connsiteX66" fmla="*/ 1641461 w 2298249"/>
              <a:gd name="connsiteY66" fmla="*/ 1132802 h 2373614"/>
              <a:gd name="connsiteX67" fmla="*/ 1658393 w 2298249"/>
              <a:gd name="connsiteY67" fmla="*/ 891502 h 2373614"/>
              <a:gd name="connsiteX68" fmla="*/ 1692260 w 2298249"/>
              <a:gd name="connsiteY68" fmla="*/ 976169 h 2373614"/>
              <a:gd name="connsiteX69" fmla="*/ 1696492 w 2298249"/>
              <a:gd name="connsiteY69" fmla="*/ 582468 h 2373614"/>
              <a:gd name="connsiteX70" fmla="*/ 1730359 w 2298249"/>
              <a:gd name="connsiteY70" fmla="*/ 764502 h 2373614"/>
              <a:gd name="connsiteX71" fmla="*/ 1743060 w 2298249"/>
              <a:gd name="connsiteY71" fmla="*/ 218403 h 2373614"/>
              <a:gd name="connsiteX72" fmla="*/ 1785392 w 2298249"/>
              <a:gd name="connsiteY72" fmla="*/ 391969 h 2373614"/>
              <a:gd name="connsiteX73" fmla="*/ 1802326 w 2298249"/>
              <a:gd name="connsiteY73" fmla="*/ 171835 h 2373614"/>
              <a:gd name="connsiteX74" fmla="*/ 1831957 w 2298249"/>
              <a:gd name="connsiteY74" fmla="*/ 569769 h 2373614"/>
              <a:gd name="connsiteX75" fmla="*/ 1895458 w 2298249"/>
              <a:gd name="connsiteY75" fmla="*/ 383502 h 2373614"/>
              <a:gd name="connsiteX76" fmla="*/ 1908157 w 2298249"/>
              <a:gd name="connsiteY76" fmla="*/ 798368 h 2373614"/>
              <a:gd name="connsiteX77" fmla="*/ 1971657 w 2298249"/>
              <a:gd name="connsiteY77" fmla="*/ 252269 h 2373614"/>
              <a:gd name="connsiteX78" fmla="*/ 1971657 w 2298249"/>
              <a:gd name="connsiteY78" fmla="*/ 252269 h 2373614"/>
              <a:gd name="connsiteX79" fmla="*/ 2022457 w 2298249"/>
              <a:gd name="connsiteY79" fmla="*/ 671369 h 2373614"/>
              <a:gd name="connsiteX80" fmla="*/ 2022457 w 2298249"/>
              <a:gd name="connsiteY80" fmla="*/ 671369 h 2373614"/>
              <a:gd name="connsiteX81" fmla="*/ 2064790 w 2298249"/>
              <a:gd name="connsiteY81" fmla="*/ 197235 h 2373614"/>
              <a:gd name="connsiteX82" fmla="*/ 2162155 w 2298249"/>
              <a:gd name="connsiteY82" fmla="*/ 1022736 h 2373614"/>
              <a:gd name="connsiteX83" fmla="*/ 2191790 w 2298249"/>
              <a:gd name="connsiteY83" fmla="*/ 904203 h 2373614"/>
              <a:gd name="connsiteX84" fmla="*/ 2246823 w 2298249"/>
              <a:gd name="connsiteY84" fmla="*/ 1128569 h 2373614"/>
              <a:gd name="connsiteX85" fmla="*/ 2289155 w 2298249"/>
              <a:gd name="connsiteY85" fmla="*/ 1056602 h 2373614"/>
              <a:gd name="connsiteX86" fmla="*/ 2297622 w 2298249"/>
              <a:gd name="connsiteY86" fmla="*/ 1268269 h 2373614"/>
              <a:gd name="connsiteX87" fmla="*/ 2297622 w 2298249"/>
              <a:gd name="connsiteY87" fmla="*/ 1264035 h 2373614"/>
              <a:gd name="connsiteX0" fmla="*/ 0 w 2348422"/>
              <a:gd name="connsiteY0" fmla="*/ 2144040 h 2373614"/>
              <a:gd name="connsiteX1" fmla="*/ 46038 w 2348422"/>
              <a:gd name="connsiteY1" fmla="*/ 2177377 h 2373614"/>
              <a:gd name="connsiteX2" fmla="*/ 65088 w 2348422"/>
              <a:gd name="connsiteY2" fmla="*/ 2202777 h 2373614"/>
              <a:gd name="connsiteX3" fmla="*/ 80963 w 2348422"/>
              <a:gd name="connsiteY3" fmla="*/ 2212302 h 2373614"/>
              <a:gd name="connsiteX4" fmla="*/ 88900 w 2348422"/>
              <a:gd name="connsiteY4" fmla="*/ 2207540 h 2373614"/>
              <a:gd name="connsiteX5" fmla="*/ 117475 w 2348422"/>
              <a:gd name="connsiteY5" fmla="*/ 2232940 h 2373614"/>
              <a:gd name="connsiteX6" fmla="*/ 146050 w 2348422"/>
              <a:gd name="connsiteY6" fmla="*/ 2213890 h 2373614"/>
              <a:gd name="connsiteX7" fmla="*/ 180975 w 2348422"/>
              <a:gd name="connsiteY7" fmla="*/ 2298027 h 2373614"/>
              <a:gd name="connsiteX8" fmla="*/ 200025 w 2348422"/>
              <a:gd name="connsiteY8" fmla="*/ 2301202 h 2373614"/>
              <a:gd name="connsiteX9" fmla="*/ 223838 w 2348422"/>
              <a:gd name="connsiteY9" fmla="*/ 2256752 h 2373614"/>
              <a:gd name="connsiteX10" fmla="*/ 246063 w 2348422"/>
              <a:gd name="connsiteY10" fmla="*/ 2313902 h 2373614"/>
              <a:gd name="connsiteX11" fmla="*/ 290513 w 2348422"/>
              <a:gd name="connsiteY11" fmla="*/ 2215477 h 2373614"/>
              <a:gd name="connsiteX12" fmla="*/ 330200 w 2348422"/>
              <a:gd name="connsiteY12" fmla="*/ 2369465 h 2373614"/>
              <a:gd name="connsiteX13" fmla="*/ 360363 w 2348422"/>
              <a:gd name="connsiteY13" fmla="*/ 2328190 h 2373614"/>
              <a:gd name="connsiteX14" fmla="*/ 374650 w 2348422"/>
              <a:gd name="connsiteY14" fmla="*/ 2312315 h 2373614"/>
              <a:gd name="connsiteX15" fmla="*/ 377825 w 2348422"/>
              <a:gd name="connsiteY15" fmla="*/ 2083715 h 2373614"/>
              <a:gd name="connsiteX16" fmla="*/ 400050 w 2348422"/>
              <a:gd name="connsiteY16" fmla="*/ 2144040 h 2373614"/>
              <a:gd name="connsiteX17" fmla="*/ 455613 w 2348422"/>
              <a:gd name="connsiteY17" fmla="*/ 1728115 h 2373614"/>
              <a:gd name="connsiteX18" fmla="*/ 476250 w 2348422"/>
              <a:gd name="connsiteY18" fmla="*/ 1785265 h 2373614"/>
              <a:gd name="connsiteX19" fmla="*/ 501650 w 2348422"/>
              <a:gd name="connsiteY19" fmla="*/ 2044027 h 2373614"/>
              <a:gd name="connsiteX20" fmla="*/ 527050 w 2348422"/>
              <a:gd name="connsiteY20" fmla="*/ 2090065 h 2373614"/>
              <a:gd name="connsiteX21" fmla="*/ 538163 w 2348422"/>
              <a:gd name="connsiteY21" fmla="*/ 2056727 h 2373614"/>
              <a:gd name="connsiteX22" fmla="*/ 547688 w 2348422"/>
              <a:gd name="connsiteY22" fmla="*/ 1993227 h 2373614"/>
              <a:gd name="connsiteX23" fmla="*/ 574675 w 2348422"/>
              <a:gd name="connsiteY23" fmla="*/ 1996402 h 2373614"/>
              <a:gd name="connsiteX24" fmla="*/ 593725 w 2348422"/>
              <a:gd name="connsiteY24" fmla="*/ 1878927 h 2373614"/>
              <a:gd name="connsiteX25" fmla="*/ 590550 w 2348422"/>
              <a:gd name="connsiteY25" fmla="*/ 1550315 h 2373614"/>
              <a:gd name="connsiteX26" fmla="*/ 625475 w 2348422"/>
              <a:gd name="connsiteY26" fmla="*/ 1039140 h 2373614"/>
              <a:gd name="connsiteX27" fmla="*/ 652462 w 2348422"/>
              <a:gd name="connsiteY27" fmla="*/ 1045490 h 2373614"/>
              <a:gd name="connsiteX28" fmla="*/ 661987 w 2348422"/>
              <a:gd name="connsiteY28" fmla="*/ 893090 h 2373614"/>
              <a:gd name="connsiteX29" fmla="*/ 681036 w 2348422"/>
              <a:gd name="connsiteY29" fmla="*/ 1223290 h 2373614"/>
              <a:gd name="connsiteX30" fmla="*/ 681036 w 2348422"/>
              <a:gd name="connsiteY30" fmla="*/ 1223290 h 2373614"/>
              <a:gd name="connsiteX31" fmla="*/ 719135 w 2348422"/>
              <a:gd name="connsiteY31" fmla="*/ 923252 h 2373614"/>
              <a:gd name="connsiteX32" fmla="*/ 731835 w 2348422"/>
              <a:gd name="connsiteY32" fmla="*/ 1267740 h 2373614"/>
              <a:gd name="connsiteX33" fmla="*/ 784223 w 2348422"/>
              <a:gd name="connsiteY33" fmla="*/ 1247103 h 2373614"/>
              <a:gd name="connsiteX34" fmla="*/ 806448 w 2348422"/>
              <a:gd name="connsiteY34" fmla="*/ 1690015 h 2373614"/>
              <a:gd name="connsiteX35" fmla="*/ 835021 w 2348422"/>
              <a:gd name="connsiteY35" fmla="*/ 1678902 h 2373614"/>
              <a:gd name="connsiteX36" fmla="*/ 836609 w 2348422"/>
              <a:gd name="connsiteY36" fmla="*/ 1869402 h 2373614"/>
              <a:gd name="connsiteX37" fmla="*/ 862008 w 2348422"/>
              <a:gd name="connsiteY37" fmla="*/ 1850352 h 2373614"/>
              <a:gd name="connsiteX38" fmla="*/ 865183 w 2348422"/>
              <a:gd name="connsiteY38" fmla="*/ 1907502 h 2373614"/>
              <a:gd name="connsiteX39" fmla="*/ 892169 w 2348422"/>
              <a:gd name="connsiteY39" fmla="*/ 1702715 h 2373614"/>
              <a:gd name="connsiteX40" fmla="*/ 912807 w 2348422"/>
              <a:gd name="connsiteY40" fmla="*/ 1669377 h 2373614"/>
              <a:gd name="connsiteX41" fmla="*/ 912807 w 2348422"/>
              <a:gd name="connsiteY41" fmla="*/ 1624927 h 2373614"/>
              <a:gd name="connsiteX42" fmla="*/ 949318 w 2348422"/>
              <a:gd name="connsiteY42" fmla="*/ 1601115 h 2373614"/>
              <a:gd name="connsiteX43" fmla="*/ 941380 w 2348422"/>
              <a:gd name="connsiteY43" fmla="*/ 1526502 h 2373614"/>
              <a:gd name="connsiteX44" fmla="*/ 1019169 w 2348422"/>
              <a:gd name="connsiteY44" fmla="*/ 104102 h 2373614"/>
              <a:gd name="connsiteX45" fmla="*/ 1031869 w 2348422"/>
              <a:gd name="connsiteY45" fmla="*/ 277669 h 2373614"/>
              <a:gd name="connsiteX46" fmla="*/ 1053036 w 2348422"/>
              <a:gd name="connsiteY46" fmla="*/ 2502 h 2373614"/>
              <a:gd name="connsiteX47" fmla="*/ 1074202 w 2348422"/>
              <a:gd name="connsiteY47" fmla="*/ 574002 h 2373614"/>
              <a:gd name="connsiteX48" fmla="*/ 1103833 w 2348422"/>
              <a:gd name="connsiteY48" fmla="*/ 78702 h 2373614"/>
              <a:gd name="connsiteX49" fmla="*/ 1137701 w 2348422"/>
              <a:gd name="connsiteY49" fmla="*/ 146435 h 2373614"/>
              <a:gd name="connsiteX50" fmla="*/ 1167333 w 2348422"/>
              <a:gd name="connsiteY50" fmla="*/ 451236 h 2373614"/>
              <a:gd name="connsiteX51" fmla="*/ 1188500 w 2348422"/>
              <a:gd name="connsiteY51" fmla="*/ 336935 h 2373614"/>
              <a:gd name="connsiteX52" fmla="*/ 1218132 w 2348422"/>
              <a:gd name="connsiteY52" fmla="*/ 557068 h 2373614"/>
              <a:gd name="connsiteX53" fmla="*/ 1264699 w 2348422"/>
              <a:gd name="connsiteY53" fmla="*/ 544368 h 2373614"/>
              <a:gd name="connsiteX54" fmla="*/ 1273165 w 2348422"/>
              <a:gd name="connsiteY54" fmla="*/ 692535 h 2373614"/>
              <a:gd name="connsiteX55" fmla="*/ 1302799 w 2348422"/>
              <a:gd name="connsiteY55" fmla="*/ 624802 h 2373614"/>
              <a:gd name="connsiteX56" fmla="*/ 1294330 w 2348422"/>
              <a:gd name="connsiteY56" fmla="*/ 895735 h 2373614"/>
              <a:gd name="connsiteX57" fmla="*/ 1294331 w 2348422"/>
              <a:gd name="connsiteY57" fmla="*/ 883035 h 2373614"/>
              <a:gd name="connsiteX58" fmla="*/ 1362063 w 2348422"/>
              <a:gd name="connsiteY58" fmla="*/ 1374102 h 2373614"/>
              <a:gd name="connsiteX59" fmla="*/ 1383231 w 2348422"/>
              <a:gd name="connsiteY59" fmla="*/ 1259802 h 2373614"/>
              <a:gd name="connsiteX60" fmla="*/ 1425565 w 2348422"/>
              <a:gd name="connsiteY60" fmla="*/ 1590002 h 2373614"/>
              <a:gd name="connsiteX61" fmla="*/ 1438264 w 2348422"/>
              <a:gd name="connsiteY61" fmla="*/ 1450302 h 2373614"/>
              <a:gd name="connsiteX62" fmla="*/ 1476363 w 2348422"/>
              <a:gd name="connsiteY62" fmla="*/ 1657736 h 2373614"/>
              <a:gd name="connsiteX63" fmla="*/ 1518696 w 2348422"/>
              <a:gd name="connsiteY63" fmla="*/ 1467235 h 2373614"/>
              <a:gd name="connsiteX64" fmla="*/ 1573729 w 2348422"/>
              <a:gd name="connsiteY64" fmla="*/ 1606935 h 2373614"/>
              <a:gd name="connsiteX65" fmla="*/ 1607596 w 2348422"/>
              <a:gd name="connsiteY65" fmla="*/ 1043902 h 2373614"/>
              <a:gd name="connsiteX66" fmla="*/ 1641461 w 2348422"/>
              <a:gd name="connsiteY66" fmla="*/ 1132802 h 2373614"/>
              <a:gd name="connsiteX67" fmla="*/ 1658393 w 2348422"/>
              <a:gd name="connsiteY67" fmla="*/ 891502 h 2373614"/>
              <a:gd name="connsiteX68" fmla="*/ 1692260 w 2348422"/>
              <a:gd name="connsiteY68" fmla="*/ 976169 h 2373614"/>
              <a:gd name="connsiteX69" fmla="*/ 1696492 w 2348422"/>
              <a:gd name="connsiteY69" fmla="*/ 582468 h 2373614"/>
              <a:gd name="connsiteX70" fmla="*/ 1730359 w 2348422"/>
              <a:gd name="connsiteY70" fmla="*/ 764502 h 2373614"/>
              <a:gd name="connsiteX71" fmla="*/ 1743060 w 2348422"/>
              <a:gd name="connsiteY71" fmla="*/ 218403 h 2373614"/>
              <a:gd name="connsiteX72" fmla="*/ 1785392 w 2348422"/>
              <a:gd name="connsiteY72" fmla="*/ 391969 h 2373614"/>
              <a:gd name="connsiteX73" fmla="*/ 1802326 w 2348422"/>
              <a:gd name="connsiteY73" fmla="*/ 171835 h 2373614"/>
              <a:gd name="connsiteX74" fmla="*/ 1831957 w 2348422"/>
              <a:gd name="connsiteY74" fmla="*/ 569769 h 2373614"/>
              <a:gd name="connsiteX75" fmla="*/ 1895458 w 2348422"/>
              <a:gd name="connsiteY75" fmla="*/ 383502 h 2373614"/>
              <a:gd name="connsiteX76" fmla="*/ 1908157 w 2348422"/>
              <a:gd name="connsiteY76" fmla="*/ 798368 h 2373614"/>
              <a:gd name="connsiteX77" fmla="*/ 1971657 w 2348422"/>
              <a:gd name="connsiteY77" fmla="*/ 252269 h 2373614"/>
              <a:gd name="connsiteX78" fmla="*/ 1971657 w 2348422"/>
              <a:gd name="connsiteY78" fmla="*/ 252269 h 2373614"/>
              <a:gd name="connsiteX79" fmla="*/ 2022457 w 2348422"/>
              <a:gd name="connsiteY79" fmla="*/ 671369 h 2373614"/>
              <a:gd name="connsiteX80" fmla="*/ 2022457 w 2348422"/>
              <a:gd name="connsiteY80" fmla="*/ 671369 h 2373614"/>
              <a:gd name="connsiteX81" fmla="*/ 2064790 w 2348422"/>
              <a:gd name="connsiteY81" fmla="*/ 197235 h 2373614"/>
              <a:gd name="connsiteX82" fmla="*/ 2162155 w 2348422"/>
              <a:gd name="connsiteY82" fmla="*/ 1022736 h 2373614"/>
              <a:gd name="connsiteX83" fmla="*/ 2191790 w 2348422"/>
              <a:gd name="connsiteY83" fmla="*/ 904203 h 2373614"/>
              <a:gd name="connsiteX84" fmla="*/ 2246823 w 2348422"/>
              <a:gd name="connsiteY84" fmla="*/ 1128569 h 2373614"/>
              <a:gd name="connsiteX85" fmla="*/ 2289155 w 2348422"/>
              <a:gd name="connsiteY85" fmla="*/ 1056602 h 2373614"/>
              <a:gd name="connsiteX86" fmla="*/ 2297622 w 2348422"/>
              <a:gd name="connsiteY86" fmla="*/ 1268269 h 2373614"/>
              <a:gd name="connsiteX87" fmla="*/ 2348422 w 2348422"/>
              <a:gd name="connsiteY87" fmla="*/ 1141268 h 2373614"/>
              <a:gd name="connsiteX0" fmla="*/ 0 w 2352184"/>
              <a:gd name="connsiteY0" fmla="*/ 2144040 h 2373614"/>
              <a:gd name="connsiteX1" fmla="*/ 46038 w 2352184"/>
              <a:gd name="connsiteY1" fmla="*/ 2177377 h 2373614"/>
              <a:gd name="connsiteX2" fmla="*/ 65088 w 2352184"/>
              <a:gd name="connsiteY2" fmla="*/ 2202777 h 2373614"/>
              <a:gd name="connsiteX3" fmla="*/ 80963 w 2352184"/>
              <a:gd name="connsiteY3" fmla="*/ 2212302 h 2373614"/>
              <a:gd name="connsiteX4" fmla="*/ 88900 w 2352184"/>
              <a:gd name="connsiteY4" fmla="*/ 2207540 h 2373614"/>
              <a:gd name="connsiteX5" fmla="*/ 117475 w 2352184"/>
              <a:gd name="connsiteY5" fmla="*/ 2232940 h 2373614"/>
              <a:gd name="connsiteX6" fmla="*/ 146050 w 2352184"/>
              <a:gd name="connsiteY6" fmla="*/ 2213890 h 2373614"/>
              <a:gd name="connsiteX7" fmla="*/ 180975 w 2352184"/>
              <a:gd name="connsiteY7" fmla="*/ 2298027 h 2373614"/>
              <a:gd name="connsiteX8" fmla="*/ 200025 w 2352184"/>
              <a:gd name="connsiteY8" fmla="*/ 2301202 h 2373614"/>
              <a:gd name="connsiteX9" fmla="*/ 223838 w 2352184"/>
              <a:gd name="connsiteY9" fmla="*/ 2256752 h 2373614"/>
              <a:gd name="connsiteX10" fmla="*/ 246063 w 2352184"/>
              <a:gd name="connsiteY10" fmla="*/ 2313902 h 2373614"/>
              <a:gd name="connsiteX11" fmla="*/ 290513 w 2352184"/>
              <a:gd name="connsiteY11" fmla="*/ 2215477 h 2373614"/>
              <a:gd name="connsiteX12" fmla="*/ 330200 w 2352184"/>
              <a:gd name="connsiteY12" fmla="*/ 2369465 h 2373614"/>
              <a:gd name="connsiteX13" fmla="*/ 360363 w 2352184"/>
              <a:gd name="connsiteY13" fmla="*/ 2328190 h 2373614"/>
              <a:gd name="connsiteX14" fmla="*/ 374650 w 2352184"/>
              <a:gd name="connsiteY14" fmla="*/ 2312315 h 2373614"/>
              <a:gd name="connsiteX15" fmla="*/ 377825 w 2352184"/>
              <a:gd name="connsiteY15" fmla="*/ 2083715 h 2373614"/>
              <a:gd name="connsiteX16" fmla="*/ 400050 w 2352184"/>
              <a:gd name="connsiteY16" fmla="*/ 2144040 h 2373614"/>
              <a:gd name="connsiteX17" fmla="*/ 455613 w 2352184"/>
              <a:gd name="connsiteY17" fmla="*/ 1728115 h 2373614"/>
              <a:gd name="connsiteX18" fmla="*/ 476250 w 2352184"/>
              <a:gd name="connsiteY18" fmla="*/ 1785265 h 2373614"/>
              <a:gd name="connsiteX19" fmla="*/ 501650 w 2352184"/>
              <a:gd name="connsiteY19" fmla="*/ 2044027 h 2373614"/>
              <a:gd name="connsiteX20" fmla="*/ 527050 w 2352184"/>
              <a:gd name="connsiteY20" fmla="*/ 2090065 h 2373614"/>
              <a:gd name="connsiteX21" fmla="*/ 538163 w 2352184"/>
              <a:gd name="connsiteY21" fmla="*/ 2056727 h 2373614"/>
              <a:gd name="connsiteX22" fmla="*/ 547688 w 2352184"/>
              <a:gd name="connsiteY22" fmla="*/ 1993227 h 2373614"/>
              <a:gd name="connsiteX23" fmla="*/ 574675 w 2352184"/>
              <a:gd name="connsiteY23" fmla="*/ 1996402 h 2373614"/>
              <a:gd name="connsiteX24" fmla="*/ 593725 w 2352184"/>
              <a:gd name="connsiteY24" fmla="*/ 1878927 h 2373614"/>
              <a:gd name="connsiteX25" fmla="*/ 590550 w 2352184"/>
              <a:gd name="connsiteY25" fmla="*/ 1550315 h 2373614"/>
              <a:gd name="connsiteX26" fmla="*/ 625475 w 2352184"/>
              <a:gd name="connsiteY26" fmla="*/ 1039140 h 2373614"/>
              <a:gd name="connsiteX27" fmla="*/ 652462 w 2352184"/>
              <a:gd name="connsiteY27" fmla="*/ 1045490 h 2373614"/>
              <a:gd name="connsiteX28" fmla="*/ 661987 w 2352184"/>
              <a:gd name="connsiteY28" fmla="*/ 893090 h 2373614"/>
              <a:gd name="connsiteX29" fmla="*/ 681036 w 2352184"/>
              <a:gd name="connsiteY29" fmla="*/ 1223290 h 2373614"/>
              <a:gd name="connsiteX30" fmla="*/ 681036 w 2352184"/>
              <a:gd name="connsiteY30" fmla="*/ 1223290 h 2373614"/>
              <a:gd name="connsiteX31" fmla="*/ 719135 w 2352184"/>
              <a:gd name="connsiteY31" fmla="*/ 923252 h 2373614"/>
              <a:gd name="connsiteX32" fmla="*/ 731835 w 2352184"/>
              <a:gd name="connsiteY32" fmla="*/ 1267740 h 2373614"/>
              <a:gd name="connsiteX33" fmla="*/ 784223 w 2352184"/>
              <a:gd name="connsiteY33" fmla="*/ 1247103 h 2373614"/>
              <a:gd name="connsiteX34" fmla="*/ 806448 w 2352184"/>
              <a:gd name="connsiteY34" fmla="*/ 1690015 h 2373614"/>
              <a:gd name="connsiteX35" fmla="*/ 835021 w 2352184"/>
              <a:gd name="connsiteY35" fmla="*/ 1678902 h 2373614"/>
              <a:gd name="connsiteX36" fmla="*/ 836609 w 2352184"/>
              <a:gd name="connsiteY36" fmla="*/ 1869402 h 2373614"/>
              <a:gd name="connsiteX37" fmla="*/ 862008 w 2352184"/>
              <a:gd name="connsiteY37" fmla="*/ 1850352 h 2373614"/>
              <a:gd name="connsiteX38" fmla="*/ 865183 w 2352184"/>
              <a:gd name="connsiteY38" fmla="*/ 1907502 h 2373614"/>
              <a:gd name="connsiteX39" fmla="*/ 892169 w 2352184"/>
              <a:gd name="connsiteY39" fmla="*/ 1702715 h 2373614"/>
              <a:gd name="connsiteX40" fmla="*/ 912807 w 2352184"/>
              <a:gd name="connsiteY40" fmla="*/ 1669377 h 2373614"/>
              <a:gd name="connsiteX41" fmla="*/ 912807 w 2352184"/>
              <a:gd name="connsiteY41" fmla="*/ 1624927 h 2373614"/>
              <a:gd name="connsiteX42" fmla="*/ 949318 w 2352184"/>
              <a:gd name="connsiteY42" fmla="*/ 1601115 h 2373614"/>
              <a:gd name="connsiteX43" fmla="*/ 941380 w 2352184"/>
              <a:gd name="connsiteY43" fmla="*/ 1526502 h 2373614"/>
              <a:gd name="connsiteX44" fmla="*/ 1019169 w 2352184"/>
              <a:gd name="connsiteY44" fmla="*/ 104102 h 2373614"/>
              <a:gd name="connsiteX45" fmla="*/ 1031869 w 2352184"/>
              <a:gd name="connsiteY45" fmla="*/ 277669 h 2373614"/>
              <a:gd name="connsiteX46" fmla="*/ 1053036 w 2352184"/>
              <a:gd name="connsiteY46" fmla="*/ 2502 h 2373614"/>
              <a:gd name="connsiteX47" fmla="*/ 1074202 w 2352184"/>
              <a:gd name="connsiteY47" fmla="*/ 574002 h 2373614"/>
              <a:gd name="connsiteX48" fmla="*/ 1103833 w 2352184"/>
              <a:gd name="connsiteY48" fmla="*/ 78702 h 2373614"/>
              <a:gd name="connsiteX49" fmla="*/ 1137701 w 2352184"/>
              <a:gd name="connsiteY49" fmla="*/ 146435 h 2373614"/>
              <a:gd name="connsiteX50" fmla="*/ 1167333 w 2352184"/>
              <a:gd name="connsiteY50" fmla="*/ 451236 h 2373614"/>
              <a:gd name="connsiteX51" fmla="*/ 1188500 w 2352184"/>
              <a:gd name="connsiteY51" fmla="*/ 336935 h 2373614"/>
              <a:gd name="connsiteX52" fmla="*/ 1218132 w 2352184"/>
              <a:gd name="connsiteY52" fmla="*/ 557068 h 2373614"/>
              <a:gd name="connsiteX53" fmla="*/ 1264699 w 2352184"/>
              <a:gd name="connsiteY53" fmla="*/ 544368 h 2373614"/>
              <a:gd name="connsiteX54" fmla="*/ 1273165 w 2352184"/>
              <a:gd name="connsiteY54" fmla="*/ 692535 h 2373614"/>
              <a:gd name="connsiteX55" fmla="*/ 1302799 w 2352184"/>
              <a:gd name="connsiteY55" fmla="*/ 624802 h 2373614"/>
              <a:gd name="connsiteX56" fmla="*/ 1294330 w 2352184"/>
              <a:gd name="connsiteY56" fmla="*/ 895735 h 2373614"/>
              <a:gd name="connsiteX57" fmla="*/ 1294331 w 2352184"/>
              <a:gd name="connsiteY57" fmla="*/ 883035 h 2373614"/>
              <a:gd name="connsiteX58" fmla="*/ 1362063 w 2352184"/>
              <a:gd name="connsiteY58" fmla="*/ 1374102 h 2373614"/>
              <a:gd name="connsiteX59" fmla="*/ 1383231 w 2352184"/>
              <a:gd name="connsiteY59" fmla="*/ 1259802 h 2373614"/>
              <a:gd name="connsiteX60" fmla="*/ 1425565 w 2352184"/>
              <a:gd name="connsiteY60" fmla="*/ 1590002 h 2373614"/>
              <a:gd name="connsiteX61" fmla="*/ 1438264 w 2352184"/>
              <a:gd name="connsiteY61" fmla="*/ 1450302 h 2373614"/>
              <a:gd name="connsiteX62" fmla="*/ 1476363 w 2352184"/>
              <a:gd name="connsiteY62" fmla="*/ 1657736 h 2373614"/>
              <a:gd name="connsiteX63" fmla="*/ 1518696 w 2352184"/>
              <a:gd name="connsiteY63" fmla="*/ 1467235 h 2373614"/>
              <a:gd name="connsiteX64" fmla="*/ 1573729 w 2352184"/>
              <a:gd name="connsiteY64" fmla="*/ 1606935 h 2373614"/>
              <a:gd name="connsiteX65" fmla="*/ 1607596 w 2352184"/>
              <a:gd name="connsiteY65" fmla="*/ 1043902 h 2373614"/>
              <a:gd name="connsiteX66" fmla="*/ 1641461 w 2352184"/>
              <a:gd name="connsiteY66" fmla="*/ 1132802 h 2373614"/>
              <a:gd name="connsiteX67" fmla="*/ 1658393 w 2352184"/>
              <a:gd name="connsiteY67" fmla="*/ 891502 h 2373614"/>
              <a:gd name="connsiteX68" fmla="*/ 1692260 w 2352184"/>
              <a:gd name="connsiteY68" fmla="*/ 976169 h 2373614"/>
              <a:gd name="connsiteX69" fmla="*/ 1696492 w 2352184"/>
              <a:gd name="connsiteY69" fmla="*/ 582468 h 2373614"/>
              <a:gd name="connsiteX70" fmla="*/ 1730359 w 2352184"/>
              <a:gd name="connsiteY70" fmla="*/ 764502 h 2373614"/>
              <a:gd name="connsiteX71" fmla="*/ 1743060 w 2352184"/>
              <a:gd name="connsiteY71" fmla="*/ 218403 h 2373614"/>
              <a:gd name="connsiteX72" fmla="*/ 1785392 w 2352184"/>
              <a:gd name="connsiteY72" fmla="*/ 391969 h 2373614"/>
              <a:gd name="connsiteX73" fmla="*/ 1802326 w 2352184"/>
              <a:gd name="connsiteY73" fmla="*/ 171835 h 2373614"/>
              <a:gd name="connsiteX74" fmla="*/ 1831957 w 2352184"/>
              <a:gd name="connsiteY74" fmla="*/ 569769 h 2373614"/>
              <a:gd name="connsiteX75" fmla="*/ 1895458 w 2352184"/>
              <a:gd name="connsiteY75" fmla="*/ 383502 h 2373614"/>
              <a:gd name="connsiteX76" fmla="*/ 1908157 w 2352184"/>
              <a:gd name="connsiteY76" fmla="*/ 798368 h 2373614"/>
              <a:gd name="connsiteX77" fmla="*/ 1971657 w 2352184"/>
              <a:gd name="connsiteY77" fmla="*/ 252269 h 2373614"/>
              <a:gd name="connsiteX78" fmla="*/ 1971657 w 2352184"/>
              <a:gd name="connsiteY78" fmla="*/ 252269 h 2373614"/>
              <a:gd name="connsiteX79" fmla="*/ 2022457 w 2352184"/>
              <a:gd name="connsiteY79" fmla="*/ 671369 h 2373614"/>
              <a:gd name="connsiteX80" fmla="*/ 2022457 w 2352184"/>
              <a:gd name="connsiteY80" fmla="*/ 671369 h 2373614"/>
              <a:gd name="connsiteX81" fmla="*/ 2064790 w 2352184"/>
              <a:gd name="connsiteY81" fmla="*/ 197235 h 2373614"/>
              <a:gd name="connsiteX82" fmla="*/ 2162155 w 2352184"/>
              <a:gd name="connsiteY82" fmla="*/ 1022736 h 2373614"/>
              <a:gd name="connsiteX83" fmla="*/ 2191790 w 2352184"/>
              <a:gd name="connsiteY83" fmla="*/ 904203 h 2373614"/>
              <a:gd name="connsiteX84" fmla="*/ 2246823 w 2352184"/>
              <a:gd name="connsiteY84" fmla="*/ 1128569 h 2373614"/>
              <a:gd name="connsiteX85" fmla="*/ 2289155 w 2352184"/>
              <a:gd name="connsiteY85" fmla="*/ 1056602 h 2373614"/>
              <a:gd name="connsiteX86" fmla="*/ 2297622 w 2352184"/>
              <a:gd name="connsiteY86" fmla="*/ 1268269 h 2373614"/>
              <a:gd name="connsiteX87" fmla="*/ 2348422 w 2352184"/>
              <a:gd name="connsiteY87" fmla="*/ 1141268 h 2373614"/>
              <a:gd name="connsiteX88" fmla="*/ 2348421 w 2352184"/>
              <a:gd name="connsiteY88" fmla="*/ 1137035 h 2373614"/>
              <a:gd name="connsiteX0" fmla="*/ 0 w 2382288"/>
              <a:gd name="connsiteY0" fmla="*/ 2144040 h 2373614"/>
              <a:gd name="connsiteX1" fmla="*/ 46038 w 2382288"/>
              <a:gd name="connsiteY1" fmla="*/ 2177377 h 2373614"/>
              <a:gd name="connsiteX2" fmla="*/ 65088 w 2382288"/>
              <a:gd name="connsiteY2" fmla="*/ 2202777 h 2373614"/>
              <a:gd name="connsiteX3" fmla="*/ 80963 w 2382288"/>
              <a:gd name="connsiteY3" fmla="*/ 2212302 h 2373614"/>
              <a:gd name="connsiteX4" fmla="*/ 88900 w 2382288"/>
              <a:gd name="connsiteY4" fmla="*/ 2207540 h 2373614"/>
              <a:gd name="connsiteX5" fmla="*/ 117475 w 2382288"/>
              <a:gd name="connsiteY5" fmla="*/ 2232940 h 2373614"/>
              <a:gd name="connsiteX6" fmla="*/ 146050 w 2382288"/>
              <a:gd name="connsiteY6" fmla="*/ 2213890 h 2373614"/>
              <a:gd name="connsiteX7" fmla="*/ 180975 w 2382288"/>
              <a:gd name="connsiteY7" fmla="*/ 2298027 h 2373614"/>
              <a:gd name="connsiteX8" fmla="*/ 200025 w 2382288"/>
              <a:gd name="connsiteY8" fmla="*/ 2301202 h 2373614"/>
              <a:gd name="connsiteX9" fmla="*/ 223838 w 2382288"/>
              <a:gd name="connsiteY9" fmla="*/ 2256752 h 2373614"/>
              <a:gd name="connsiteX10" fmla="*/ 246063 w 2382288"/>
              <a:gd name="connsiteY10" fmla="*/ 2313902 h 2373614"/>
              <a:gd name="connsiteX11" fmla="*/ 290513 w 2382288"/>
              <a:gd name="connsiteY11" fmla="*/ 2215477 h 2373614"/>
              <a:gd name="connsiteX12" fmla="*/ 330200 w 2382288"/>
              <a:gd name="connsiteY12" fmla="*/ 2369465 h 2373614"/>
              <a:gd name="connsiteX13" fmla="*/ 360363 w 2382288"/>
              <a:gd name="connsiteY13" fmla="*/ 2328190 h 2373614"/>
              <a:gd name="connsiteX14" fmla="*/ 374650 w 2382288"/>
              <a:gd name="connsiteY14" fmla="*/ 2312315 h 2373614"/>
              <a:gd name="connsiteX15" fmla="*/ 377825 w 2382288"/>
              <a:gd name="connsiteY15" fmla="*/ 2083715 h 2373614"/>
              <a:gd name="connsiteX16" fmla="*/ 400050 w 2382288"/>
              <a:gd name="connsiteY16" fmla="*/ 2144040 h 2373614"/>
              <a:gd name="connsiteX17" fmla="*/ 455613 w 2382288"/>
              <a:gd name="connsiteY17" fmla="*/ 1728115 h 2373614"/>
              <a:gd name="connsiteX18" fmla="*/ 476250 w 2382288"/>
              <a:gd name="connsiteY18" fmla="*/ 1785265 h 2373614"/>
              <a:gd name="connsiteX19" fmla="*/ 501650 w 2382288"/>
              <a:gd name="connsiteY19" fmla="*/ 2044027 h 2373614"/>
              <a:gd name="connsiteX20" fmla="*/ 527050 w 2382288"/>
              <a:gd name="connsiteY20" fmla="*/ 2090065 h 2373614"/>
              <a:gd name="connsiteX21" fmla="*/ 538163 w 2382288"/>
              <a:gd name="connsiteY21" fmla="*/ 2056727 h 2373614"/>
              <a:gd name="connsiteX22" fmla="*/ 547688 w 2382288"/>
              <a:gd name="connsiteY22" fmla="*/ 1993227 h 2373614"/>
              <a:gd name="connsiteX23" fmla="*/ 574675 w 2382288"/>
              <a:gd name="connsiteY23" fmla="*/ 1996402 h 2373614"/>
              <a:gd name="connsiteX24" fmla="*/ 593725 w 2382288"/>
              <a:gd name="connsiteY24" fmla="*/ 1878927 h 2373614"/>
              <a:gd name="connsiteX25" fmla="*/ 590550 w 2382288"/>
              <a:gd name="connsiteY25" fmla="*/ 1550315 h 2373614"/>
              <a:gd name="connsiteX26" fmla="*/ 625475 w 2382288"/>
              <a:gd name="connsiteY26" fmla="*/ 1039140 h 2373614"/>
              <a:gd name="connsiteX27" fmla="*/ 652462 w 2382288"/>
              <a:gd name="connsiteY27" fmla="*/ 1045490 h 2373614"/>
              <a:gd name="connsiteX28" fmla="*/ 661987 w 2382288"/>
              <a:gd name="connsiteY28" fmla="*/ 893090 h 2373614"/>
              <a:gd name="connsiteX29" fmla="*/ 681036 w 2382288"/>
              <a:gd name="connsiteY29" fmla="*/ 1223290 h 2373614"/>
              <a:gd name="connsiteX30" fmla="*/ 681036 w 2382288"/>
              <a:gd name="connsiteY30" fmla="*/ 1223290 h 2373614"/>
              <a:gd name="connsiteX31" fmla="*/ 719135 w 2382288"/>
              <a:gd name="connsiteY31" fmla="*/ 923252 h 2373614"/>
              <a:gd name="connsiteX32" fmla="*/ 731835 w 2382288"/>
              <a:gd name="connsiteY32" fmla="*/ 1267740 h 2373614"/>
              <a:gd name="connsiteX33" fmla="*/ 784223 w 2382288"/>
              <a:gd name="connsiteY33" fmla="*/ 1247103 h 2373614"/>
              <a:gd name="connsiteX34" fmla="*/ 806448 w 2382288"/>
              <a:gd name="connsiteY34" fmla="*/ 1690015 h 2373614"/>
              <a:gd name="connsiteX35" fmla="*/ 835021 w 2382288"/>
              <a:gd name="connsiteY35" fmla="*/ 1678902 h 2373614"/>
              <a:gd name="connsiteX36" fmla="*/ 836609 w 2382288"/>
              <a:gd name="connsiteY36" fmla="*/ 1869402 h 2373614"/>
              <a:gd name="connsiteX37" fmla="*/ 862008 w 2382288"/>
              <a:gd name="connsiteY37" fmla="*/ 1850352 h 2373614"/>
              <a:gd name="connsiteX38" fmla="*/ 865183 w 2382288"/>
              <a:gd name="connsiteY38" fmla="*/ 1907502 h 2373614"/>
              <a:gd name="connsiteX39" fmla="*/ 892169 w 2382288"/>
              <a:gd name="connsiteY39" fmla="*/ 1702715 h 2373614"/>
              <a:gd name="connsiteX40" fmla="*/ 912807 w 2382288"/>
              <a:gd name="connsiteY40" fmla="*/ 1669377 h 2373614"/>
              <a:gd name="connsiteX41" fmla="*/ 912807 w 2382288"/>
              <a:gd name="connsiteY41" fmla="*/ 1624927 h 2373614"/>
              <a:gd name="connsiteX42" fmla="*/ 949318 w 2382288"/>
              <a:gd name="connsiteY42" fmla="*/ 1601115 h 2373614"/>
              <a:gd name="connsiteX43" fmla="*/ 941380 w 2382288"/>
              <a:gd name="connsiteY43" fmla="*/ 1526502 h 2373614"/>
              <a:gd name="connsiteX44" fmla="*/ 1019169 w 2382288"/>
              <a:gd name="connsiteY44" fmla="*/ 104102 h 2373614"/>
              <a:gd name="connsiteX45" fmla="*/ 1031869 w 2382288"/>
              <a:gd name="connsiteY45" fmla="*/ 277669 h 2373614"/>
              <a:gd name="connsiteX46" fmla="*/ 1053036 w 2382288"/>
              <a:gd name="connsiteY46" fmla="*/ 2502 h 2373614"/>
              <a:gd name="connsiteX47" fmla="*/ 1074202 w 2382288"/>
              <a:gd name="connsiteY47" fmla="*/ 574002 h 2373614"/>
              <a:gd name="connsiteX48" fmla="*/ 1103833 w 2382288"/>
              <a:gd name="connsiteY48" fmla="*/ 78702 h 2373614"/>
              <a:gd name="connsiteX49" fmla="*/ 1137701 w 2382288"/>
              <a:gd name="connsiteY49" fmla="*/ 146435 h 2373614"/>
              <a:gd name="connsiteX50" fmla="*/ 1167333 w 2382288"/>
              <a:gd name="connsiteY50" fmla="*/ 451236 h 2373614"/>
              <a:gd name="connsiteX51" fmla="*/ 1188500 w 2382288"/>
              <a:gd name="connsiteY51" fmla="*/ 336935 h 2373614"/>
              <a:gd name="connsiteX52" fmla="*/ 1218132 w 2382288"/>
              <a:gd name="connsiteY52" fmla="*/ 557068 h 2373614"/>
              <a:gd name="connsiteX53" fmla="*/ 1264699 w 2382288"/>
              <a:gd name="connsiteY53" fmla="*/ 544368 h 2373614"/>
              <a:gd name="connsiteX54" fmla="*/ 1273165 w 2382288"/>
              <a:gd name="connsiteY54" fmla="*/ 692535 h 2373614"/>
              <a:gd name="connsiteX55" fmla="*/ 1302799 w 2382288"/>
              <a:gd name="connsiteY55" fmla="*/ 624802 h 2373614"/>
              <a:gd name="connsiteX56" fmla="*/ 1294330 w 2382288"/>
              <a:gd name="connsiteY56" fmla="*/ 895735 h 2373614"/>
              <a:gd name="connsiteX57" fmla="*/ 1294331 w 2382288"/>
              <a:gd name="connsiteY57" fmla="*/ 883035 h 2373614"/>
              <a:gd name="connsiteX58" fmla="*/ 1362063 w 2382288"/>
              <a:gd name="connsiteY58" fmla="*/ 1374102 h 2373614"/>
              <a:gd name="connsiteX59" fmla="*/ 1383231 w 2382288"/>
              <a:gd name="connsiteY59" fmla="*/ 1259802 h 2373614"/>
              <a:gd name="connsiteX60" fmla="*/ 1425565 w 2382288"/>
              <a:gd name="connsiteY60" fmla="*/ 1590002 h 2373614"/>
              <a:gd name="connsiteX61" fmla="*/ 1438264 w 2382288"/>
              <a:gd name="connsiteY61" fmla="*/ 1450302 h 2373614"/>
              <a:gd name="connsiteX62" fmla="*/ 1476363 w 2382288"/>
              <a:gd name="connsiteY62" fmla="*/ 1657736 h 2373614"/>
              <a:gd name="connsiteX63" fmla="*/ 1518696 w 2382288"/>
              <a:gd name="connsiteY63" fmla="*/ 1467235 h 2373614"/>
              <a:gd name="connsiteX64" fmla="*/ 1573729 w 2382288"/>
              <a:gd name="connsiteY64" fmla="*/ 1606935 h 2373614"/>
              <a:gd name="connsiteX65" fmla="*/ 1607596 w 2382288"/>
              <a:gd name="connsiteY65" fmla="*/ 1043902 h 2373614"/>
              <a:gd name="connsiteX66" fmla="*/ 1641461 w 2382288"/>
              <a:gd name="connsiteY66" fmla="*/ 1132802 h 2373614"/>
              <a:gd name="connsiteX67" fmla="*/ 1658393 w 2382288"/>
              <a:gd name="connsiteY67" fmla="*/ 891502 h 2373614"/>
              <a:gd name="connsiteX68" fmla="*/ 1692260 w 2382288"/>
              <a:gd name="connsiteY68" fmla="*/ 976169 h 2373614"/>
              <a:gd name="connsiteX69" fmla="*/ 1696492 w 2382288"/>
              <a:gd name="connsiteY69" fmla="*/ 582468 h 2373614"/>
              <a:gd name="connsiteX70" fmla="*/ 1730359 w 2382288"/>
              <a:gd name="connsiteY70" fmla="*/ 764502 h 2373614"/>
              <a:gd name="connsiteX71" fmla="*/ 1743060 w 2382288"/>
              <a:gd name="connsiteY71" fmla="*/ 218403 h 2373614"/>
              <a:gd name="connsiteX72" fmla="*/ 1785392 w 2382288"/>
              <a:gd name="connsiteY72" fmla="*/ 391969 h 2373614"/>
              <a:gd name="connsiteX73" fmla="*/ 1802326 w 2382288"/>
              <a:gd name="connsiteY73" fmla="*/ 171835 h 2373614"/>
              <a:gd name="connsiteX74" fmla="*/ 1831957 w 2382288"/>
              <a:gd name="connsiteY74" fmla="*/ 569769 h 2373614"/>
              <a:gd name="connsiteX75" fmla="*/ 1895458 w 2382288"/>
              <a:gd name="connsiteY75" fmla="*/ 383502 h 2373614"/>
              <a:gd name="connsiteX76" fmla="*/ 1908157 w 2382288"/>
              <a:gd name="connsiteY76" fmla="*/ 798368 h 2373614"/>
              <a:gd name="connsiteX77" fmla="*/ 1971657 w 2382288"/>
              <a:gd name="connsiteY77" fmla="*/ 252269 h 2373614"/>
              <a:gd name="connsiteX78" fmla="*/ 1971657 w 2382288"/>
              <a:gd name="connsiteY78" fmla="*/ 252269 h 2373614"/>
              <a:gd name="connsiteX79" fmla="*/ 2022457 w 2382288"/>
              <a:gd name="connsiteY79" fmla="*/ 671369 h 2373614"/>
              <a:gd name="connsiteX80" fmla="*/ 2022457 w 2382288"/>
              <a:gd name="connsiteY80" fmla="*/ 671369 h 2373614"/>
              <a:gd name="connsiteX81" fmla="*/ 2064790 w 2382288"/>
              <a:gd name="connsiteY81" fmla="*/ 197235 h 2373614"/>
              <a:gd name="connsiteX82" fmla="*/ 2162155 w 2382288"/>
              <a:gd name="connsiteY82" fmla="*/ 1022736 h 2373614"/>
              <a:gd name="connsiteX83" fmla="*/ 2191790 w 2382288"/>
              <a:gd name="connsiteY83" fmla="*/ 904203 h 2373614"/>
              <a:gd name="connsiteX84" fmla="*/ 2246823 w 2382288"/>
              <a:gd name="connsiteY84" fmla="*/ 1128569 h 2373614"/>
              <a:gd name="connsiteX85" fmla="*/ 2289155 w 2382288"/>
              <a:gd name="connsiteY85" fmla="*/ 1056602 h 2373614"/>
              <a:gd name="connsiteX86" fmla="*/ 2297622 w 2382288"/>
              <a:gd name="connsiteY86" fmla="*/ 1268269 h 2373614"/>
              <a:gd name="connsiteX87" fmla="*/ 2348422 w 2382288"/>
              <a:gd name="connsiteY87" fmla="*/ 1141268 h 2373614"/>
              <a:gd name="connsiteX88" fmla="*/ 2382288 w 2382288"/>
              <a:gd name="connsiteY88" fmla="*/ 1230169 h 2373614"/>
              <a:gd name="connsiteX0" fmla="*/ 0 w 2394987"/>
              <a:gd name="connsiteY0" fmla="*/ 2144040 h 2373614"/>
              <a:gd name="connsiteX1" fmla="*/ 46038 w 2394987"/>
              <a:gd name="connsiteY1" fmla="*/ 2177377 h 2373614"/>
              <a:gd name="connsiteX2" fmla="*/ 65088 w 2394987"/>
              <a:gd name="connsiteY2" fmla="*/ 2202777 h 2373614"/>
              <a:gd name="connsiteX3" fmla="*/ 80963 w 2394987"/>
              <a:gd name="connsiteY3" fmla="*/ 2212302 h 2373614"/>
              <a:gd name="connsiteX4" fmla="*/ 88900 w 2394987"/>
              <a:gd name="connsiteY4" fmla="*/ 2207540 h 2373614"/>
              <a:gd name="connsiteX5" fmla="*/ 117475 w 2394987"/>
              <a:gd name="connsiteY5" fmla="*/ 2232940 h 2373614"/>
              <a:gd name="connsiteX6" fmla="*/ 146050 w 2394987"/>
              <a:gd name="connsiteY6" fmla="*/ 2213890 h 2373614"/>
              <a:gd name="connsiteX7" fmla="*/ 180975 w 2394987"/>
              <a:gd name="connsiteY7" fmla="*/ 2298027 h 2373614"/>
              <a:gd name="connsiteX8" fmla="*/ 200025 w 2394987"/>
              <a:gd name="connsiteY8" fmla="*/ 2301202 h 2373614"/>
              <a:gd name="connsiteX9" fmla="*/ 223838 w 2394987"/>
              <a:gd name="connsiteY9" fmla="*/ 2256752 h 2373614"/>
              <a:gd name="connsiteX10" fmla="*/ 246063 w 2394987"/>
              <a:gd name="connsiteY10" fmla="*/ 2313902 h 2373614"/>
              <a:gd name="connsiteX11" fmla="*/ 290513 w 2394987"/>
              <a:gd name="connsiteY11" fmla="*/ 2215477 h 2373614"/>
              <a:gd name="connsiteX12" fmla="*/ 330200 w 2394987"/>
              <a:gd name="connsiteY12" fmla="*/ 2369465 h 2373614"/>
              <a:gd name="connsiteX13" fmla="*/ 360363 w 2394987"/>
              <a:gd name="connsiteY13" fmla="*/ 2328190 h 2373614"/>
              <a:gd name="connsiteX14" fmla="*/ 374650 w 2394987"/>
              <a:gd name="connsiteY14" fmla="*/ 2312315 h 2373614"/>
              <a:gd name="connsiteX15" fmla="*/ 377825 w 2394987"/>
              <a:gd name="connsiteY15" fmla="*/ 2083715 h 2373614"/>
              <a:gd name="connsiteX16" fmla="*/ 400050 w 2394987"/>
              <a:gd name="connsiteY16" fmla="*/ 2144040 h 2373614"/>
              <a:gd name="connsiteX17" fmla="*/ 455613 w 2394987"/>
              <a:gd name="connsiteY17" fmla="*/ 1728115 h 2373614"/>
              <a:gd name="connsiteX18" fmla="*/ 476250 w 2394987"/>
              <a:gd name="connsiteY18" fmla="*/ 1785265 h 2373614"/>
              <a:gd name="connsiteX19" fmla="*/ 501650 w 2394987"/>
              <a:gd name="connsiteY19" fmla="*/ 2044027 h 2373614"/>
              <a:gd name="connsiteX20" fmla="*/ 527050 w 2394987"/>
              <a:gd name="connsiteY20" fmla="*/ 2090065 h 2373614"/>
              <a:gd name="connsiteX21" fmla="*/ 538163 w 2394987"/>
              <a:gd name="connsiteY21" fmla="*/ 2056727 h 2373614"/>
              <a:gd name="connsiteX22" fmla="*/ 547688 w 2394987"/>
              <a:gd name="connsiteY22" fmla="*/ 1993227 h 2373614"/>
              <a:gd name="connsiteX23" fmla="*/ 574675 w 2394987"/>
              <a:gd name="connsiteY23" fmla="*/ 1996402 h 2373614"/>
              <a:gd name="connsiteX24" fmla="*/ 593725 w 2394987"/>
              <a:gd name="connsiteY24" fmla="*/ 1878927 h 2373614"/>
              <a:gd name="connsiteX25" fmla="*/ 590550 w 2394987"/>
              <a:gd name="connsiteY25" fmla="*/ 1550315 h 2373614"/>
              <a:gd name="connsiteX26" fmla="*/ 625475 w 2394987"/>
              <a:gd name="connsiteY26" fmla="*/ 1039140 h 2373614"/>
              <a:gd name="connsiteX27" fmla="*/ 652462 w 2394987"/>
              <a:gd name="connsiteY27" fmla="*/ 1045490 h 2373614"/>
              <a:gd name="connsiteX28" fmla="*/ 661987 w 2394987"/>
              <a:gd name="connsiteY28" fmla="*/ 893090 h 2373614"/>
              <a:gd name="connsiteX29" fmla="*/ 681036 w 2394987"/>
              <a:gd name="connsiteY29" fmla="*/ 1223290 h 2373614"/>
              <a:gd name="connsiteX30" fmla="*/ 681036 w 2394987"/>
              <a:gd name="connsiteY30" fmla="*/ 1223290 h 2373614"/>
              <a:gd name="connsiteX31" fmla="*/ 719135 w 2394987"/>
              <a:gd name="connsiteY31" fmla="*/ 923252 h 2373614"/>
              <a:gd name="connsiteX32" fmla="*/ 731835 w 2394987"/>
              <a:gd name="connsiteY32" fmla="*/ 1267740 h 2373614"/>
              <a:gd name="connsiteX33" fmla="*/ 784223 w 2394987"/>
              <a:gd name="connsiteY33" fmla="*/ 1247103 h 2373614"/>
              <a:gd name="connsiteX34" fmla="*/ 806448 w 2394987"/>
              <a:gd name="connsiteY34" fmla="*/ 1690015 h 2373614"/>
              <a:gd name="connsiteX35" fmla="*/ 835021 w 2394987"/>
              <a:gd name="connsiteY35" fmla="*/ 1678902 h 2373614"/>
              <a:gd name="connsiteX36" fmla="*/ 836609 w 2394987"/>
              <a:gd name="connsiteY36" fmla="*/ 1869402 h 2373614"/>
              <a:gd name="connsiteX37" fmla="*/ 862008 w 2394987"/>
              <a:gd name="connsiteY37" fmla="*/ 1850352 h 2373614"/>
              <a:gd name="connsiteX38" fmla="*/ 865183 w 2394987"/>
              <a:gd name="connsiteY38" fmla="*/ 1907502 h 2373614"/>
              <a:gd name="connsiteX39" fmla="*/ 892169 w 2394987"/>
              <a:gd name="connsiteY39" fmla="*/ 1702715 h 2373614"/>
              <a:gd name="connsiteX40" fmla="*/ 912807 w 2394987"/>
              <a:gd name="connsiteY40" fmla="*/ 1669377 h 2373614"/>
              <a:gd name="connsiteX41" fmla="*/ 912807 w 2394987"/>
              <a:gd name="connsiteY41" fmla="*/ 1624927 h 2373614"/>
              <a:gd name="connsiteX42" fmla="*/ 949318 w 2394987"/>
              <a:gd name="connsiteY42" fmla="*/ 1601115 h 2373614"/>
              <a:gd name="connsiteX43" fmla="*/ 941380 w 2394987"/>
              <a:gd name="connsiteY43" fmla="*/ 1526502 h 2373614"/>
              <a:gd name="connsiteX44" fmla="*/ 1019169 w 2394987"/>
              <a:gd name="connsiteY44" fmla="*/ 104102 h 2373614"/>
              <a:gd name="connsiteX45" fmla="*/ 1031869 w 2394987"/>
              <a:gd name="connsiteY45" fmla="*/ 277669 h 2373614"/>
              <a:gd name="connsiteX46" fmla="*/ 1053036 w 2394987"/>
              <a:gd name="connsiteY46" fmla="*/ 2502 h 2373614"/>
              <a:gd name="connsiteX47" fmla="*/ 1074202 w 2394987"/>
              <a:gd name="connsiteY47" fmla="*/ 574002 h 2373614"/>
              <a:gd name="connsiteX48" fmla="*/ 1103833 w 2394987"/>
              <a:gd name="connsiteY48" fmla="*/ 78702 h 2373614"/>
              <a:gd name="connsiteX49" fmla="*/ 1137701 w 2394987"/>
              <a:gd name="connsiteY49" fmla="*/ 146435 h 2373614"/>
              <a:gd name="connsiteX50" fmla="*/ 1167333 w 2394987"/>
              <a:gd name="connsiteY50" fmla="*/ 451236 h 2373614"/>
              <a:gd name="connsiteX51" fmla="*/ 1188500 w 2394987"/>
              <a:gd name="connsiteY51" fmla="*/ 336935 h 2373614"/>
              <a:gd name="connsiteX52" fmla="*/ 1218132 w 2394987"/>
              <a:gd name="connsiteY52" fmla="*/ 557068 h 2373614"/>
              <a:gd name="connsiteX53" fmla="*/ 1264699 w 2394987"/>
              <a:gd name="connsiteY53" fmla="*/ 544368 h 2373614"/>
              <a:gd name="connsiteX54" fmla="*/ 1273165 w 2394987"/>
              <a:gd name="connsiteY54" fmla="*/ 692535 h 2373614"/>
              <a:gd name="connsiteX55" fmla="*/ 1302799 w 2394987"/>
              <a:gd name="connsiteY55" fmla="*/ 624802 h 2373614"/>
              <a:gd name="connsiteX56" fmla="*/ 1294330 w 2394987"/>
              <a:gd name="connsiteY56" fmla="*/ 895735 h 2373614"/>
              <a:gd name="connsiteX57" fmla="*/ 1294331 w 2394987"/>
              <a:gd name="connsiteY57" fmla="*/ 883035 h 2373614"/>
              <a:gd name="connsiteX58" fmla="*/ 1362063 w 2394987"/>
              <a:gd name="connsiteY58" fmla="*/ 1374102 h 2373614"/>
              <a:gd name="connsiteX59" fmla="*/ 1383231 w 2394987"/>
              <a:gd name="connsiteY59" fmla="*/ 1259802 h 2373614"/>
              <a:gd name="connsiteX60" fmla="*/ 1425565 w 2394987"/>
              <a:gd name="connsiteY60" fmla="*/ 1590002 h 2373614"/>
              <a:gd name="connsiteX61" fmla="*/ 1438264 w 2394987"/>
              <a:gd name="connsiteY61" fmla="*/ 1450302 h 2373614"/>
              <a:gd name="connsiteX62" fmla="*/ 1476363 w 2394987"/>
              <a:gd name="connsiteY62" fmla="*/ 1657736 h 2373614"/>
              <a:gd name="connsiteX63" fmla="*/ 1518696 w 2394987"/>
              <a:gd name="connsiteY63" fmla="*/ 1467235 h 2373614"/>
              <a:gd name="connsiteX64" fmla="*/ 1573729 w 2394987"/>
              <a:gd name="connsiteY64" fmla="*/ 1606935 h 2373614"/>
              <a:gd name="connsiteX65" fmla="*/ 1607596 w 2394987"/>
              <a:gd name="connsiteY65" fmla="*/ 1043902 h 2373614"/>
              <a:gd name="connsiteX66" fmla="*/ 1641461 w 2394987"/>
              <a:gd name="connsiteY66" fmla="*/ 1132802 h 2373614"/>
              <a:gd name="connsiteX67" fmla="*/ 1658393 w 2394987"/>
              <a:gd name="connsiteY67" fmla="*/ 891502 h 2373614"/>
              <a:gd name="connsiteX68" fmla="*/ 1692260 w 2394987"/>
              <a:gd name="connsiteY68" fmla="*/ 976169 h 2373614"/>
              <a:gd name="connsiteX69" fmla="*/ 1696492 w 2394987"/>
              <a:gd name="connsiteY69" fmla="*/ 582468 h 2373614"/>
              <a:gd name="connsiteX70" fmla="*/ 1730359 w 2394987"/>
              <a:gd name="connsiteY70" fmla="*/ 764502 h 2373614"/>
              <a:gd name="connsiteX71" fmla="*/ 1743060 w 2394987"/>
              <a:gd name="connsiteY71" fmla="*/ 218403 h 2373614"/>
              <a:gd name="connsiteX72" fmla="*/ 1785392 w 2394987"/>
              <a:gd name="connsiteY72" fmla="*/ 391969 h 2373614"/>
              <a:gd name="connsiteX73" fmla="*/ 1802326 w 2394987"/>
              <a:gd name="connsiteY73" fmla="*/ 171835 h 2373614"/>
              <a:gd name="connsiteX74" fmla="*/ 1831957 w 2394987"/>
              <a:gd name="connsiteY74" fmla="*/ 569769 h 2373614"/>
              <a:gd name="connsiteX75" fmla="*/ 1895458 w 2394987"/>
              <a:gd name="connsiteY75" fmla="*/ 383502 h 2373614"/>
              <a:gd name="connsiteX76" fmla="*/ 1908157 w 2394987"/>
              <a:gd name="connsiteY76" fmla="*/ 798368 h 2373614"/>
              <a:gd name="connsiteX77" fmla="*/ 1971657 w 2394987"/>
              <a:gd name="connsiteY77" fmla="*/ 252269 h 2373614"/>
              <a:gd name="connsiteX78" fmla="*/ 1971657 w 2394987"/>
              <a:gd name="connsiteY78" fmla="*/ 252269 h 2373614"/>
              <a:gd name="connsiteX79" fmla="*/ 2022457 w 2394987"/>
              <a:gd name="connsiteY79" fmla="*/ 671369 h 2373614"/>
              <a:gd name="connsiteX80" fmla="*/ 2022457 w 2394987"/>
              <a:gd name="connsiteY80" fmla="*/ 671369 h 2373614"/>
              <a:gd name="connsiteX81" fmla="*/ 2064790 w 2394987"/>
              <a:gd name="connsiteY81" fmla="*/ 197235 h 2373614"/>
              <a:gd name="connsiteX82" fmla="*/ 2162155 w 2394987"/>
              <a:gd name="connsiteY82" fmla="*/ 1022736 h 2373614"/>
              <a:gd name="connsiteX83" fmla="*/ 2191790 w 2394987"/>
              <a:gd name="connsiteY83" fmla="*/ 904203 h 2373614"/>
              <a:gd name="connsiteX84" fmla="*/ 2246823 w 2394987"/>
              <a:gd name="connsiteY84" fmla="*/ 1128569 h 2373614"/>
              <a:gd name="connsiteX85" fmla="*/ 2289155 w 2394987"/>
              <a:gd name="connsiteY85" fmla="*/ 1056602 h 2373614"/>
              <a:gd name="connsiteX86" fmla="*/ 2297622 w 2394987"/>
              <a:gd name="connsiteY86" fmla="*/ 1268269 h 2373614"/>
              <a:gd name="connsiteX87" fmla="*/ 2348422 w 2394987"/>
              <a:gd name="connsiteY87" fmla="*/ 1141268 h 2373614"/>
              <a:gd name="connsiteX88" fmla="*/ 2382288 w 2394987"/>
              <a:gd name="connsiteY88" fmla="*/ 1230169 h 2373614"/>
              <a:gd name="connsiteX89" fmla="*/ 2394987 w 2394987"/>
              <a:gd name="connsiteY89" fmla="*/ 1225935 h 2373614"/>
              <a:gd name="connsiteX0" fmla="*/ 0 w 2411920"/>
              <a:gd name="connsiteY0" fmla="*/ 2144040 h 2373614"/>
              <a:gd name="connsiteX1" fmla="*/ 46038 w 2411920"/>
              <a:gd name="connsiteY1" fmla="*/ 2177377 h 2373614"/>
              <a:gd name="connsiteX2" fmla="*/ 65088 w 2411920"/>
              <a:gd name="connsiteY2" fmla="*/ 2202777 h 2373614"/>
              <a:gd name="connsiteX3" fmla="*/ 80963 w 2411920"/>
              <a:gd name="connsiteY3" fmla="*/ 2212302 h 2373614"/>
              <a:gd name="connsiteX4" fmla="*/ 88900 w 2411920"/>
              <a:gd name="connsiteY4" fmla="*/ 2207540 h 2373614"/>
              <a:gd name="connsiteX5" fmla="*/ 117475 w 2411920"/>
              <a:gd name="connsiteY5" fmla="*/ 2232940 h 2373614"/>
              <a:gd name="connsiteX6" fmla="*/ 146050 w 2411920"/>
              <a:gd name="connsiteY6" fmla="*/ 2213890 h 2373614"/>
              <a:gd name="connsiteX7" fmla="*/ 180975 w 2411920"/>
              <a:gd name="connsiteY7" fmla="*/ 2298027 h 2373614"/>
              <a:gd name="connsiteX8" fmla="*/ 200025 w 2411920"/>
              <a:gd name="connsiteY8" fmla="*/ 2301202 h 2373614"/>
              <a:gd name="connsiteX9" fmla="*/ 223838 w 2411920"/>
              <a:gd name="connsiteY9" fmla="*/ 2256752 h 2373614"/>
              <a:gd name="connsiteX10" fmla="*/ 246063 w 2411920"/>
              <a:gd name="connsiteY10" fmla="*/ 2313902 h 2373614"/>
              <a:gd name="connsiteX11" fmla="*/ 290513 w 2411920"/>
              <a:gd name="connsiteY11" fmla="*/ 2215477 h 2373614"/>
              <a:gd name="connsiteX12" fmla="*/ 330200 w 2411920"/>
              <a:gd name="connsiteY12" fmla="*/ 2369465 h 2373614"/>
              <a:gd name="connsiteX13" fmla="*/ 360363 w 2411920"/>
              <a:gd name="connsiteY13" fmla="*/ 2328190 h 2373614"/>
              <a:gd name="connsiteX14" fmla="*/ 374650 w 2411920"/>
              <a:gd name="connsiteY14" fmla="*/ 2312315 h 2373614"/>
              <a:gd name="connsiteX15" fmla="*/ 377825 w 2411920"/>
              <a:gd name="connsiteY15" fmla="*/ 2083715 h 2373614"/>
              <a:gd name="connsiteX16" fmla="*/ 400050 w 2411920"/>
              <a:gd name="connsiteY16" fmla="*/ 2144040 h 2373614"/>
              <a:gd name="connsiteX17" fmla="*/ 455613 w 2411920"/>
              <a:gd name="connsiteY17" fmla="*/ 1728115 h 2373614"/>
              <a:gd name="connsiteX18" fmla="*/ 476250 w 2411920"/>
              <a:gd name="connsiteY18" fmla="*/ 1785265 h 2373614"/>
              <a:gd name="connsiteX19" fmla="*/ 501650 w 2411920"/>
              <a:gd name="connsiteY19" fmla="*/ 2044027 h 2373614"/>
              <a:gd name="connsiteX20" fmla="*/ 527050 w 2411920"/>
              <a:gd name="connsiteY20" fmla="*/ 2090065 h 2373614"/>
              <a:gd name="connsiteX21" fmla="*/ 538163 w 2411920"/>
              <a:gd name="connsiteY21" fmla="*/ 2056727 h 2373614"/>
              <a:gd name="connsiteX22" fmla="*/ 547688 w 2411920"/>
              <a:gd name="connsiteY22" fmla="*/ 1993227 h 2373614"/>
              <a:gd name="connsiteX23" fmla="*/ 574675 w 2411920"/>
              <a:gd name="connsiteY23" fmla="*/ 1996402 h 2373614"/>
              <a:gd name="connsiteX24" fmla="*/ 593725 w 2411920"/>
              <a:gd name="connsiteY24" fmla="*/ 1878927 h 2373614"/>
              <a:gd name="connsiteX25" fmla="*/ 590550 w 2411920"/>
              <a:gd name="connsiteY25" fmla="*/ 1550315 h 2373614"/>
              <a:gd name="connsiteX26" fmla="*/ 625475 w 2411920"/>
              <a:gd name="connsiteY26" fmla="*/ 1039140 h 2373614"/>
              <a:gd name="connsiteX27" fmla="*/ 652462 w 2411920"/>
              <a:gd name="connsiteY27" fmla="*/ 1045490 h 2373614"/>
              <a:gd name="connsiteX28" fmla="*/ 661987 w 2411920"/>
              <a:gd name="connsiteY28" fmla="*/ 893090 h 2373614"/>
              <a:gd name="connsiteX29" fmla="*/ 681036 w 2411920"/>
              <a:gd name="connsiteY29" fmla="*/ 1223290 h 2373614"/>
              <a:gd name="connsiteX30" fmla="*/ 681036 w 2411920"/>
              <a:gd name="connsiteY30" fmla="*/ 1223290 h 2373614"/>
              <a:gd name="connsiteX31" fmla="*/ 719135 w 2411920"/>
              <a:gd name="connsiteY31" fmla="*/ 923252 h 2373614"/>
              <a:gd name="connsiteX32" fmla="*/ 731835 w 2411920"/>
              <a:gd name="connsiteY32" fmla="*/ 1267740 h 2373614"/>
              <a:gd name="connsiteX33" fmla="*/ 784223 w 2411920"/>
              <a:gd name="connsiteY33" fmla="*/ 1247103 h 2373614"/>
              <a:gd name="connsiteX34" fmla="*/ 806448 w 2411920"/>
              <a:gd name="connsiteY34" fmla="*/ 1690015 h 2373614"/>
              <a:gd name="connsiteX35" fmla="*/ 835021 w 2411920"/>
              <a:gd name="connsiteY35" fmla="*/ 1678902 h 2373614"/>
              <a:gd name="connsiteX36" fmla="*/ 836609 w 2411920"/>
              <a:gd name="connsiteY36" fmla="*/ 1869402 h 2373614"/>
              <a:gd name="connsiteX37" fmla="*/ 862008 w 2411920"/>
              <a:gd name="connsiteY37" fmla="*/ 1850352 h 2373614"/>
              <a:gd name="connsiteX38" fmla="*/ 865183 w 2411920"/>
              <a:gd name="connsiteY38" fmla="*/ 1907502 h 2373614"/>
              <a:gd name="connsiteX39" fmla="*/ 892169 w 2411920"/>
              <a:gd name="connsiteY39" fmla="*/ 1702715 h 2373614"/>
              <a:gd name="connsiteX40" fmla="*/ 912807 w 2411920"/>
              <a:gd name="connsiteY40" fmla="*/ 1669377 h 2373614"/>
              <a:gd name="connsiteX41" fmla="*/ 912807 w 2411920"/>
              <a:gd name="connsiteY41" fmla="*/ 1624927 h 2373614"/>
              <a:gd name="connsiteX42" fmla="*/ 949318 w 2411920"/>
              <a:gd name="connsiteY42" fmla="*/ 1601115 h 2373614"/>
              <a:gd name="connsiteX43" fmla="*/ 941380 w 2411920"/>
              <a:gd name="connsiteY43" fmla="*/ 1526502 h 2373614"/>
              <a:gd name="connsiteX44" fmla="*/ 1019169 w 2411920"/>
              <a:gd name="connsiteY44" fmla="*/ 104102 h 2373614"/>
              <a:gd name="connsiteX45" fmla="*/ 1031869 w 2411920"/>
              <a:gd name="connsiteY45" fmla="*/ 277669 h 2373614"/>
              <a:gd name="connsiteX46" fmla="*/ 1053036 w 2411920"/>
              <a:gd name="connsiteY46" fmla="*/ 2502 h 2373614"/>
              <a:gd name="connsiteX47" fmla="*/ 1074202 w 2411920"/>
              <a:gd name="connsiteY47" fmla="*/ 574002 h 2373614"/>
              <a:gd name="connsiteX48" fmla="*/ 1103833 w 2411920"/>
              <a:gd name="connsiteY48" fmla="*/ 78702 h 2373614"/>
              <a:gd name="connsiteX49" fmla="*/ 1137701 w 2411920"/>
              <a:gd name="connsiteY49" fmla="*/ 146435 h 2373614"/>
              <a:gd name="connsiteX50" fmla="*/ 1167333 w 2411920"/>
              <a:gd name="connsiteY50" fmla="*/ 451236 h 2373614"/>
              <a:gd name="connsiteX51" fmla="*/ 1188500 w 2411920"/>
              <a:gd name="connsiteY51" fmla="*/ 336935 h 2373614"/>
              <a:gd name="connsiteX52" fmla="*/ 1218132 w 2411920"/>
              <a:gd name="connsiteY52" fmla="*/ 557068 h 2373614"/>
              <a:gd name="connsiteX53" fmla="*/ 1264699 w 2411920"/>
              <a:gd name="connsiteY53" fmla="*/ 544368 h 2373614"/>
              <a:gd name="connsiteX54" fmla="*/ 1273165 w 2411920"/>
              <a:gd name="connsiteY54" fmla="*/ 692535 h 2373614"/>
              <a:gd name="connsiteX55" fmla="*/ 1302799 w 2411920"/>
              <a:gd name="connsiteY55" fmla="*/ 624802 h 2373614"/>
              <a:gd name="connsiteX56" fmla="*/ 1294330 w 2411920"/>
              <a:gd name="connsiteY56" fmla="*/ 895735 h 2373614"/>
              <a:gd name="connsiteX57" fmla="*/ 1294331 w 2411920"/>
              <a:gd name="connsiteY57" fmla="*/ 883035 h 2373614"/>
              <a:gd name="connsiteX58" fmla="*/ 1362063 w 2411920"/>
              <a:gd name="connsiteY58" fmla="*/ 1374102 h 2373614"/>
              <a:gd name="connsiteX59" fmla="*/ 1383231 w 2411920"/>
              <a:gd name="connsiteY59" fmla="*/ 1259802 h 2373614"/>
              <a:gd name="connsiteX60" fmla="*/ 1425565 w 2411920"/>
              <a:gd name="connsiteY60" fmla="*/ 1590002 h 2373614"/>
              <a:gd name="connsiteX61" fmla="*/ 1438264 w 2411920"/>
              <a:gd name="connsiteY61" fmla="*/ 1450302 h 2373614"/>
              <a:gd name="connsiteX62" fmla="*/ 1476363 w 2411920"/>
              <a:gd name="connsiteY62" fmla="*/ 1657736 h 2373614"/>
              <a:gd name="connsiteX63" fmla="*/ 1518696 w 2411920"/>
              <a:gd name="connsiteY63" fmla="*/ 1467235 h 2373614"/>
              <a:gd name="connsiteX64" fmla="*/ 1573729 w 2411920"/>
              <a:gd name="connsiteY64" fmla="*/ 1606935 h 2373614"/>
              <a:gd name="connsiteX65" fmla="*/ 1607596 w 2411920"/>
              <a:gd name="connsiteY65" fmla="*/ 1043902 h 2373614"/>
              <a:gd name="connsiteX66" fmla="*/ 1641461 w 2411920"/>
              <a:gd name="connsiteY66" fmla="*/ 1132802 h 2373614"/>
              <a:gd name="connsiteX67" fmla="*/ 1658393 w 2411920"/>
              <a:gd name="connsiteY67" fmla="*/ 891502 h 2373614"/>
              <a:gd name="connsiteX68" fmla="*/ 1692260 w 2411920"/>
              <a:gd name="connsiteY68" fmla="*/ 976169 h 2373614"/>
              <a:gd name="connsiteX69" fmla="*/ 1696492 w 2411920"/>
              <a:gd name="connsiteY69" fmla="*/ 582468 h 2373614"/>
              <a:gd name="connsiteX70" fmla="*/ 1730359 w 2411920"/>
              <a:gd name="connsiteY70" fmla="*/ 764502 h 2373614"/>
              <a:gd name="connsiteX71" fmla="*/ 1743060 w 2411920"/>
              <a:gd name="connsiteY71" fmla="*/ 218403 h 2373614"/>
              <a:gd name="connsiteX72" fmla="*/ 1785392 w 2411920"/>
              <a:gd name="connsiteY72" fmla="*/ 391969 h 2373614"/>
              <a:gd name="connsiteX73" fmla="*/ 1802326 w 2411920"/>
              <a:gd name="connsiteY73" fmla="*/ 171835 h 2373614"/>
              <a:gd name="connsiteX74" fmla="*/ 1831957 w 2411920"/>
              <a:gd name="connsiteY74" fmla="*/ 569769 h 2373614"/>
              <a:gd name="connsiteX75" fmla="*/ 1895458 w 2411920"/>
              <a:gd name="connsiteY75" fmla="*/ 383502 h 2373614"/>
              <a:gd name="connsiteX76" fmla="*/ 1908157 w 2411920"/>
              <a:gd name="connsiteY76" fmla="*/ 798368 h 2373614"/>
              <a:gd name="connsiteX77" fmla="*/ 1971657 w 2411920"/>
              <a:gd name="connsiteY77" fmla="*/ 252269 h 2373614"/>
              <a:gd name="connsiteX78" fmla="*/ 1971657 w 2411920"/>
              <a:gd name="connsiteY78" fmla="*/ 252269 h 2373614"/>
              <a:gd name="connsiteX79" fmla="*/ 2022457 w 2411920"/>
              <a:gd name="connsiteY79" fmla="*/ 671369 h 2373614"/>
              <a:gd name="connsiteX80" fmla="*/ 2022457 w 2411920"/>
              <a:gd name="connsiteY80" fmla="*/ 671369 h 2373614"/>
              <a:gd name="connsiteX81" fmla="*/ 2064790 w 2411920"/>
              <a:gd name="connsiteY81" fmla="*/ 197235 h 2373614"/>
              <a:gd name="connsiteX82" fmla="*/ 2162155 w 2411920"/>
              <a:gd name="connsiteY82" fmla="*/ 1022736 h 2373614"/>
              <a:gd name="connsiteX83" fmla="*/ 2191790 w 2411920"/>
              <a:gd name="connsiteY83" fmla="*/ 904203 h 2373614"/>
              <a:gd name="connsiteX84" fmla="*/ 2246823 w 2411920"/>
              <a:gd name="connsiteY84" fmla="*/ 1128569 h 2373614"/>
              <a:gd name="connsiteX85" fmla="*/ 2289155 w 2411920"/>
              <a:gd name="connsiteY85" fmla="*/ 1056602 h 2373614"/>
              <a:gd name="connsiteX86" fmla="*/ 2297622 w 2411920"/>
              <a:gd name="connsiteY86" fmla="*/ 1268269 h 2373614"/>
              <a:gd name="connsiteX87" fmla="*/ 2348422 w 2411920"/>
              <a:gd name="connsiteY87" fmla="*/ 1141268 h 2373614"/>
              <a:gd name="connsiteX88" fmla="*/ 2382288 w 2411920"/>
              <a:gd name="connsiteY88" fmla="*/ 1230169 h 2373614"/>
              <a:gd name="connsiteX89" fmla="*/ 2411920 w 2411920"/>
              <a:gd name="connsiteY89" fmla="*/ 899968 h 2373614"/>
              <a:gd name="connsiteX0" fmla="*/ 0 w 2412654"/>
              <a:gd name="connsiteY0" fmla="*/ 2144040 h 2373614"/>
              <a:gd name="connsiteX1" fmla="*/ 46038 w 2412654"/>
              <a:gd name="connsiteY1" fmla="*/ 2177377 h 2373614"/>
              <a:gd name="connsiteX2" fmla="*/ 65088 w 2412654"/>
              <a:gd name="connsiteY2" fmla="*/ 2202777 h 2373614"/>
              <a:gd name="connsiteX3" fmla="*/ 80963 w 2412654"/>
              <a:gd name="connsiteY3" fmla="*/ 2212302 h 2373614"/>
              <a:gd name="connsiteX4" fmla="*/ 88900 w 2412654"/>
              <a:gd name="connsiteY4" fmla="*/ 2207540 h 2373614"/>
              <a:gd name="connsiteX5" fmla="*/ 117475 w 2412654"/>
              <a:gd name="connsiteY5" fmla="*/ 2232940 h 2373614"/>
              <a:gd name="connsiteX6" fmla="*/ 146050 w 2412654"/>
              <a:gd name="connsiteY6" fmla="*/ 2213890 h 2373614"/>
              <a:gd name="connsiteX7" fmla="*/ 180975 w 2412654"/>
              <a:gd name="connsiteY7" fmla="*/ 2298027 h 2373614"/>
              <a:gd name="connsiteX8" fmla="*/ 200025 w 2412654"/>
              <a:gd name="connsiteY8" fmla="*/ 2301202 h 2373614"/>
              <a:gd name="connsiteX9" fmla="*/ 223838 w 2412654"/>
              <a:gd name="connsiteY9" fmla="*/ 2256752 h 2373614"/>
              <a:gd name="connsiteX10" fmla="*/ 246063 w 2412654"/>
              <a:gd name="connsiteY10" fmla="*/ 2313902 h 2373614"/>
              <a:gd name="connsiteX11" fmla="*/ 290513 w 2412654"/>
              <a:gd name="connsiteY11" fmla="*/ 2215477 h 2373614"/>
              <a:gd name="connsiteX12" fmla="*/ 330200 w 2412654"/>
              <a:gd name="connsiteY12" fmla="*/ 2369465 h 2373614"/>
              <a:gd name="connsiteX13" fmla="*/ 360363 w 2412654"/>
              <a:gd name="connsiteY13" fmla="*/ 2328190 h 2373614"/>
              <a:gd name="connsiteX14" fmla="*/ 374650 w 2412654"/>
              <a:gd name="connsiteY14" fmla="*/ 2312315 h 2373614"/>
              <a:gd name="connsiteX15" fmla="*/ 377825 w 2412654"/>
              <a:gd name="connsiteY15" fmla="*/ 2083715 h 2373614"/>
              <a:gd name="connsiteX16" fmla="*/ 400050 w 2412654"/>
              <a:gd name="connsiteY16" fmla="*/ 2144040 h 2373614"/>
              <a:gd name="connsiteX17" fmla="*/ 455613 w 2412654"/>
              <a:gd name="connsiteY17" fmla="*/ 1728115 h 2373614"/>
              <a:gd name="connsiteX18" fmla="*/ 476250 w 2412654"/>
              <a:gd name="connsiteY18" fmla="*/ 1785265 h 2373614"/>
              <a:gd name="connsiteX19" fmla="*/ 501650 w 2412654"/>
              <a:gd name="connsiteY19" fmla="*/ 2044027 h 2373614"/>
              <a:gd name="connsiteX20" fmla="*/ 527050 w 2412654"/>
              <a:gd name="connsiteY20" fmla="*/ 2090065 h 2373614"/>
              <a:gd name="connsiteX21" fmla="*/ 538163 w 2412654"/>
              <a:gd name="connsiteY21" fmla="*/ 2056727 h 2373614"/>
              <a:gd name="connsiteX22" fmla="*/ 547688 w 2412654"/>
              <a:gd name="connsiteY22" fmla="*/ 1993227 h 2373614"/>
              <a:gd name="connsiteX23" fmla="*/ 574675 w 2412654"/>
              <a:gd name="connsiteY23" fmla="*/ 1996402 h 2373614"/>
              <a:gd name="connsiteX24" fmla="*/ 593725 w 2412654"/>
              <a:gd name="connsiteY24" fmla="*/ 1878927 h 2373614"/>
              <a:gd name="connsiteX25" fmla="*/ 590550 w 2412654"/>
              <a:gd name="connsiteY25" fmla="*/ 1550315 h 2373614"/>
              <a:gd name="connsiteX26" fmla="*/ 625475 w 2412654"/>
              <a:gd name="connsiteY26" fmla="*/ 1039140 h 2373614"/>
              <a:gd name="connsiteX27" fmla="*/ 652462 w 2412654"/>
              <a:gd name="connsiteY27" fmla="*/ 1045490 h 2373614"/>
              <a:gd name="connsiteX28" fmla="*/ 661987 w 2412654"/>
              <a:gd name="connsiteY28" fmla="*/ 893090 h 2373614"/>
              <a:gd name="connsiteX29" fmla="*/ 681036 w 2412654"/>
              <a:gd name="connsiteY29" fmla="*/ 1223290 h 2373614"/>
              <a:gd name="connsiteX30" fmla="*/ 681036 w 2412654"/>
              <a:gd name="connsiteY30" fmla="*/ 1223290 h 2373614"/>
              <a:gd name="connsiteX31" fmla="*/ 719135 w 2412654"/>
              <a:gd name="connsiteY31" fmla="*/ 923252 h 2373614"/>
              <a:gd name="connsiteX32" fmla="*/ 731835 w 2412654"/>
              <a:gd name="connsiteY32" fmla="*/ 1267740 h 2373614"/>
              <a:gd name="connsiteX33" fmla="*/ 784223 w 2412654"/>
              <a:gd name="connsiteY33" fmla="*/ 1247103 h 2373614"/>
              <a:gd name="connsiteX34" fmla="*/ 806448 w 2412654"/>
              <a:gd name="connsiteY34" fmla="*/ 1690015 h 2373614"/>
              <a:gd name="connsiteX35" fmla="*/ 835021 w 2412654"/>
              <a:gd name="connsiteY35" fmla="*/ 1678902 h 2373614"/>
              <a:gd name="connsiteX36" fmla="*/ 836609 w 2412654"/>
              <a:gd name="connsiteY36" fmla="*/ 1869402 h 2373614"/>
              <a:gd name="connsiteX37" fmla="*/ 862008 w 2412654"/>
              <a:gd name="connsiteY37" fmla="*/ 1850352 h 2373614"/>
              <a:gd name="connsiteX38" fmla="*/ 865183 w 2412654"/>
              <a:gd name="connsiteY38" fmla="*/ 1907502 h 2373614"/>
              <a:gd name="connsiteX39" fmla="*/ 892169 w 2412654"/>
              <a:gd name="connsiteY39" fmla="*/ 1702715 h 2373614"/>
              <a:gd name="connsiteX40" fmla="*/ 912807 w 2412654"/>
              <a:gd name="connsiteY40" fmla="*/ 1669377 h 2373614"/>
              <a:gd name="connsiteX41" fmla="*/ 912807 w 2412654"/>
              <a:gd name="connsiteY41" fmla="*/ 1624927 h 2373614"/>
              <a:gd name="connsiteX42" fmla="*/ 949318 w 2412654"/>
              <a:gd name="connsiteY42" fmla="*/ 1601115 h 2373614"/>
              <a:gd name="connsiteX43" fmla="*/ 941380 w 2412654"/>
              <a:gd name="connsiteY43" fmla="*/ 1526502 h 2373614"/>
              <a:gd name="connsiteX44" fmla="*/ 1019169 w 2412654"/>
              <a:gd name="connsiteY44" fmla="*/ 104102 h 2373614"/>
              <a:gd name="connsiteX45" fmla="*/ 1031869 w 2412654"/>
              <a:gd name="connsiteY45" fmla="*/ 277669 h 2373614"/>
              <a:gd name="connsiteX46" fmla="*/ 1053036 w 2412654"/>
              <a:gd name="connsiteY46" fmla="*/ 2502 h 2373614"/>
              <a:gd name="connsiteX47" fmla="*/ 1074202 w 2412654"/>
              <a:gd name="connsiteY47" fmla="*/ 574002 h 2373614"/>
              <a:gd name="connsiteX48" fmla="*/ 1103833 w 2412654"/>
              <a:gd name="connsiteY48" fmla="*/ 78702 h 2373614"/>
              <a:gd name="connsiteX49" fmla="*/ 1137701 w 2412654"/>
              <a:gd name="connsiteY49" fmla="*/ 146435 h 2373614"/>
              <a:gd name="connsiteX50" fmla="*/ 1167333 w 2412654"/>
              <a:gd name="connsiteY50" fmla="*/ 451236 h 2373614"/>
              <a:gd name="connsiteX51" fmla="*/ 1188500 w 2412654"/>
              <a:gd name="connsiteY51" fmla="*/ 336935 h 2373614"/>
              <a:gd name="connsiteX52" fmla="*/ 1218132 w 2412654"/>
              <a:gd name="connsiteY52" fmla="*/ 557068 h 2373614"/>
              <a:gd name="connsiteX53" fmla="*/ 1264699 w 2412654"/>
              <a:gd name="connsiteY53" fmla="*/ 544368 h 2373614"/>
              <a:gd name="connsiteX54" fmla="*/ 1273165 w 2412654"/>
              <a:gd name="connsiteY54" fmla="*/ 692535 h 2373614"/>
              <a:gd name="connsiteX55" fmla="*/ 1302799 w 2412654"/>
              <a:gd name="connsiteY55" fmla="*/ 624802 h 2373614"/>
              <a:gd name="connsiteX56" fmla="*/ 1294330 w 2412654"/>
              <a:gd name="connsiteY56" fmla="*/ 895735 h 2373614"/>
              <a:gd name="connsiteX57" fmla="*/ 1294331 w 2412654"/>
              <a:gd name="connsiteY57" fmla="*/ 883035 h 2373614"/>
              <a:gd name="connsiteX58" fmla="*/ 1362063 w 2412654"/>
              <a:gd name="connsiteY58" fmla="*/ 1374102 h 2373614"/>
              <a:gd name="connsiteX59" fmla="*/ 1383231 w 2412654"/>
              <a:gd name="connsiteY59" fmla="*/ 1259802 h 2373614"/>
              <a:gd name="connsiteX60" fmla="*/ 1425565 w 2412654"/>
              <a:gd name="connsiteY60" fmla="*/ 1590002 h 2373614"/>
              <a:gd name="connsiteX61" fmla="*/ 1438264 w 2412654"/>
              <a:gd name="connsiteY61" fmla="*/ 1450302 h 2373614"/>
              <a:gd name="connsiteX62" fmla="*/ 1476363 w 2412654"/>
              <a:gd name="connsiteY62" fmla="*/ 1657736 h 2373614"/>
              <a:gd name="connsiteX63" fmla="*/ 1518696 w 2412654"/>
              <a:gd name="connsiteY63" fmla="*/ 1467235 h 2373614"/>
              <a:gd name="connsiteX64" fmla="*/ 1573729 w 2412654"/>
              <a:gd name="connsiteY64" fmla="*/ 1606935 h 2373614"/>
              <a:gd name="connsiteX65" fmla="*/ 1607596 w 2412654"/>
              <a:gd name="connsiteY65" fmla="*/ 1043902 h 2373614"/>
              <a:gd name="connsiteX66" fmla="*/ 1641461 w 2412654"/>
              <a:gd name="connsiteY66" fmla="*/ 1132802 h 2373614"/>
              <a:gd name="connsiteX67" fmla="*/ 1658393 w 2412654"/>
              <a:gd name="connsiteY67" fmla="*/ 891502 h 2373614"/>
              <a:gd name="connsiteX68" fmla="*/ 1692260 w 2412654"/>
              <a:gd name="connsiteY68" fmla="*/ 976169 h 2373614"/>
              <a:gd name="connsiteX69" fmla="*/ 1696492 w 2412654"/>
              <a:gd name="connsiteY69" fmla="*/ 582468 h 2373614"/>
              <a:gd name="connsiteX70" fmla="*/ 1730359 w 2412654"/>
              <a:gd name="connsiteY70" fmla="*/ 764502 h 2373614"/>
              <a:gd name="connsiteX71" fmla="*/ 1743060 w 2412654"/>
              <a:gd name="connsiteY71" fmla="*/ 218403 h 2373614"/>
              <a:gd name="connsiteX72" fmla="*/ 1785392 w 2412654"/>
              <a:gd name="connsiteY72" fmla="*/ 391969 h 2373614"/>
              <a:gd name="connsiteX73" fmla="*/ 1802326 w 2412654"/>
              <a:gd name="connsiteY73" fmla="*/ 171835 h 2373614"/>
              <a:gd name="connsiteX74" fmla="*/ 1831957 w 2412654"/>
              <a:gd name="connsiteY74" fmla="*/ 569769 h 2373614"/>
              <a:gd name="connsiteX75" fmla="*/ 1895458 w 2412654"/>
              <a:gd name="connsiteY75" fmla="*/ 383502 h 2373614"/>
              <a:gd name="connsiteX76" fmla="*/ 1908157 w 2412654"/>
              <a:gd name="connsiteY76" fmla="*/ 798368 h 2373614"/>
              <a:gd name="connsiteX77" fmla="*/ 1971657 w 2412654"/>
              <a:gd name="connsiteY77" fmla="*/ 252269 h 2373614"/>
              <a:gd name="connsiteX78" fmla="*/ 1971657 w 2412654"/>
              <a:gd name="connsiteY78" fmla="*/ 252269 h 2373614"/>
              <a:gd name="connsiteX79" fmla="*/ 2022457 w 2412654"/>
              <a:gd name="connsiteY79" fmla="*/ 671369 h 2373614"/>
              <a:gd name="connsiteX80" fmla="*/ 2022457 w 2412654"/>
              <a:gd name="connsiteY80" fmla="*/ 671369 h 2373614"/>
              <a:gd name="connsiteX81" fmla="*/ 2064790 w 2412654"/>
              <a:gd name="connsiteY81" fmla="*/ 197235 h 2373614"/>
              <a:gd name="connsiteX82" fmla="*/ 2162155 w 2412654"/>
              <a:gd name="connsiteY82" fmla="*/ 1022736 h 2373614"/>
              <a:gd name="connsiteX83" fmla="*/ 2191790 w 2412654"/>
              <a:gd name="connsiteY83" fmla="*/ 904203 h 2373614"/>
              <a:gd name="connsiteX84" fmla="*/ 2246823 w 2412654"/>
              <a:gd name="connsiteY84" fmla="*/ 1128569 h 2373614"/>
              <a:gd name="connsiteX85" fmla="*/ 2289155 w 2412654"/>
              <a:gd name="connsiteY85" fmla="*/ 1056602 h 2373614"/>
              <a:gd name="connsiteX86" fmla="*/ 2297622 w 2412654"/>
              <a:gd name="connsiteY86" fmla="*/ 1268269 h 2373614"/>
              <a:gd name="connsiteX87" fmla="*/ 2348422 w 2412654"/>
              <a:gd name="connsiteY87" fmla="*/ 1141268 h 2373614"/>
              <a:gd name="connsiteX88" fmla="*/ 2382288 w 2412654"/>
              <a:gd name="connsiteY88" fmla="*/ 1230169 h 2373614"/>
              <a:gd name="connsiteX89" fmla="*/ 2411920 w 2412654"/>
              <a:gd name="connsiteY89" fmla="*/ 899968 h 2373614"/>
              <a:gd name="connsiteX90" fmla="*/ 2403453 w 2412654"/>
              <a:gd name="connsiteY90" fmla="*/ 904202 h 2373614"/>
              <a:gd name="connsiteX0" fmla="*/ 0 w 2412120"/>
              <a:gd name="connsiteY0" fmla="*/ 2144040 h 2373614"/>
              <a:gd name="connsiteX1" fmla="*/ 46038 w 2412120"/>
              <a:gd name="connsiteY1" fmla="*/ 2177377 h 2373614"/>
              <a:gd name="connsiteX2" fmla="*/ 65088 w 2412120"/>
              <a:gd name="connsiteY2" fmla="*/ 2202777 h 2373614"/>
              <a:gd name="connsiteX3" fmla="*/ 80963 w 2412120"/>
              <a:gd name="connsiteY3" fmla="*/ 2212302 h 2373614"/>
              <a:gd name="connsiteX4" fmla="*/ 88900 w 2412120"/>
              <a:gd name="connsiteY4" fmla="*/ 2207540 h 2373614"/>
              <a:gd name="connsiteX5" fmla="*/ 117475 w 2412120"/>
              <a:gd name="connsiteY5" fmla="*/ 2232940 h 2373614"/>
              <a:gd name="connsiteX6" fmla="*/ 146050 w 2412120"/>
              <a:gd name="connsiteY6" fmla="*/ 2213890 h 2373614"/>
              <a:gd name="connsiteX7" fmla="*/ 180975 w 2412120"/>
              <a:gd name="connsiteY7" fmla="*/ 2298027 h 2373614"/>
              <a:gd name="connsiteX8" fmla="*/ 200025 w 2412120"/>
              <a:gd name="connsiteY8" fmla="*/ 2301202 h 2373614"/>
              <a:gd name="connsiteX9" fmla="*/ 223838 w 2412120"/>
              <a:gd name="connsiteY9" fmla="*/ 2256752 h 2373614"/>
              <a:gd name="connsiteX10" fmla="*/ 246063 w 2412120"/>
              <a:gd name="connsiteY10" fmla="*/ 2313902 h 2373614"/>
              <a:gd name="connsiteX11" fmla="*/ 290513 w 2412120"/>
              <a:gd name="connsiteY11" fmla="*/ 2215477 h 2373614"/>
              <a:gd name="connsiteX12" fmla="*/ 330200 w 2412120"/>
              <a:gd name="connsiteY12" fmla="*/ 2369465 h 2373614"/>
              <a:gd name="connsiteX13" fmla="*/ 360363 w 2412120"/>
              <a:gd name="connsiteY13" fmla="*/ 2328190 h 2373614"/>
              <a:gd name="connsiteX14" fmla="*/ 374650 w 2412120"/>
              <a:gd name="connsiteY14" fmla="*/ 2312315 h 2373614"/>
              <a:gd name="connsiteX15" fmla="*/ 377825 w 2412120"/>
              <a:gd name="connsiteY15" fmla="*/ 2083715 h 2373614"/>
              <a:gd name="connsiteX16" fmla="*/ 400050 w 2412120"/>
              <a:gd name="connsiteY16" fmla="*/ 2144040 h 2373614"/>
              <a:gd name="connsiteX17" fmla="*/ 455613 w 2412120"/>
              <a:gd name="connsiteY17" fmla="*/ 1728115 h 2373614"/>
              <a:gd name="connsiteX18" fmla="*/ 476250 w 2412120"/>
              <a:gd name="connsiteY18" fmla="*/ 1785265 h 2373614"/>
              <a:gd name="connsiteX19" fmla="*/ 501650 w 2412120"/>
              <a:gd name="connsiteY19" fmla="*/ 2044027 h 2373614"/>
              <a:gd name="connsiteX20" fmla="*/ 527050 w 2412120"/>
              <a:gd name="connsiteY20" fmla="*/ 2090065 h 2373614"/>
              <a:gd name="connsiteX21" fmla="*/ 538163 w 2412120"/>
              <a:gd name="connsiteY21" fmla="*/ 2056727 h 2373614"/>
              <a:gd name="connsiteX22" fmla="*/ 547688 w 2412120"/>
              <a:gd name="connsiteY22" fmla="*/ 1993227 h 2373614"/>
              <a:gd name="connsiteX23" fmla="*/ 574675 w 2412120"/>
              <a:gd name="connsiteY23" fmla="*/ 1996402 h 2373614"/>
              <a:gd name="connsiteX24" fmla="*/ 593725 w 2412120"/>
              <a:gd name="connsiteY24" fmla="*/ 1878927 h 2373614"/>
              <a:gd name="connsiteX25" fmla="*/ 590550 w 2412120"/>
              <a:gd name="connsiteY25" fmla="*/ 1550315 h 2373614"/>
              <a:gd name="connsiteX26" fmla="*/ 625475 w 2412120"/>
              <a:gd name="connsiteY26" fmla="*/ 1039140 h 2373614"/>
              <a:gd name="connsiteX27" fmla="*/ 652462 w 2412120"/>
              <a:gd name="connsiteY27" fmla="*/ 1045490 h 2373614"/>
              <a:gd name="connsiteX28" fmla="*/ 661987 w 2412120"/>
              <a:gd name="connsiteY28" fmla="*/ 893090 h 2373614"/>
              <a:gd name="connsiteX29" fmla="*/ 681036 w 2412120"/>
              <a:gd name="connsiteY29" fmla="*/ 1223290 h 2373614"/>
              <a:gd name="connsiteX30" fmla="*/ 681036 w 2412120"/>
              <a:gd name="connsiteY30" fmla="*/ 1223290 h 2373614"/>
              <a:gd name="connsiteX31" fmla="*/ 719135 w 2412120"/>
              <a:gd name="connsiteY31" fmla="*/ 923252 h 2373614"/>
              <a:gd name="connsiteX32" fmla="*/ 731835 w 2412120"/>
              <a:gd name="connsiteY32" fmla="*/ 1267740 h 2373614"/>
              <a:gd name="connsiteX33" fmla="*/ 784223 w 2412120"/>
              <a:gd name="connsiteY33" fmla="*/ 1247103 h 2373614"/>
              <a:gd name="connsiteX34" fmla="*/ 806448 w 2412120"/>
              <a:gd name="connsiteY34" fmla="*/ 1690015 h 2373614"/>
              <a:gd name="connsiteX35" fmla="*/ 835021 w 2412120"/>
              <a:gd name="connsiteY35" fmla="*/ 1678902 h 2373614"/>
              <a:gd name="connsiteX36" fmla="*/ 836609 w 2412120"/>
              <a:gd name="connsiteY36" fmla="*/ 1869402 h 2373614"/>
              <a:gd name="connsiteX37" fmla="*/ 862008 w 2412120"/>
              <a:gd name="connsiteY37" fmla="*/ 1850352 h 2373614"/>
              <a:gd name="connsiteX38" fmla="*/ 865183 w 2412120"/>
              <a:gd name="connsiteY38" fmla="*/ 1907502 h 2373614"/>
              <a:gd name="connsiteX39" fmla="*/ 892169 w 2412120"/>
              <a:gd name="connsiteY39" fmla="*/ 1702715 h 2373614"/>
              <a:gd name="connsiteX40" fmla="*/ 912807 w 2412120"/>
              <a:gd name="connsiteY40" fmla="*/ 1669377 h 2373614"/>
              <a:gd name="connsiteX41" fmla="*/ 912807 w 2412120"/>
              <a:gd name="connsiteY41" fmla="*/ 1624927 h 2373614"/>
              <a:gd name="connsiteX42" fmla="*/ 949318 w 2412120"/>
              <a:gd name="connsiteY42" fmla="*/ 1601115 h 2373614"/>
              <a:gd name="connsiteX43" fmla="*/ 941380 w 2412120"/>
              <a:gd name="connsiteY43" fmla="*/ 1526502 h 2373614"/>
              <a:gd name="connsiteX44" fmla="*/ 1019169 w 2412120"/>
              <a:gd name="connsiteY44" fmla="*/ 104102 h 2373614"/>
              <a:gd name="connsiteX45" fmla="*/ 1031869 w 2412120"/>
              <a:gd name="connsiteY45" fmla="*/ 277669 h 2373614"/>
              <a:gd name="connsiteX46" fmla="*/ 1053036 w 2412120"/>
              <a:gd name="connsiteY46" fmla="*/ 2502 h 2373614"/>
              <a:gd name="connsiteX47" fmla="*/ 1074202 w 2412120"/>
              <a:gd name="connsiteY47" fmla="*/ 574002 h 2373614"/>
              <a:gd name="connsiteX48" fmla="*/ 1103833 w 2412120"/>
              <a:gd name="connsiteY48" fmla="*/ 78702 h 2373614"/>
              <a:gd name="connsiteX49" fmla="*/ 1137701 w 2412120"/>
              <a:gd name="connsiteY49" fmla="*/ 146435 h 2373614"/>
              <a:gd name="connsiteX50" fmla="*/ 1167333 w 2412120"/>
              <a:gd name="connsiteY50" fmla="*/ 451236 h 2373614"/>
              <a:gd name="connsiteX51" fmla="*/ 1188500 w 2412120"/>
              <a:gd name="connsiteY51" fmla="*/ 336935 h 2373614"/>
              <a:gd name="connsiteX52" fmla="*/ 1218132 w 2412120"/>
              <a:gd name="connsiteY52" fmla="*/ 557068 h 2373614"/>
              <a:gd name="connsiteX53" fmla="*/ 1264699 w 2412120"/>
              <a:gd name="connsiteY53" fmla="*/ 544368 h 2373614"/>
              <a:gd name="connsiteX54" fmla="*/ 1273165 w 2412120"/>
              <a:gd name="connsiteY54" fmla="*/ 692535 h 2373614"/>
              <a:gd name="connsiteX55" fmla="*/ 1302799 w 2412120"/>
              <a:gd name="connsiteY55" fmla="*/ 624802 h 2373614"/>
              <a:gd name="connsiteX56" fmla="*/ 1294330 w 2412120"/>
              <a:gd name="connsiteY56" fmla="*/ 895735 h 2373614"/>
              <a:gd name="connsiteX57" fmla="*/ 1294331 w 2412120"/>
              <a:gd name="connsiteY57" fmla="*/ 883035 h 2373614"/>
              <a:gd name="connsiteX58" fmla="*/ 1362063 w 2412120"/>
              <a:gd name="connsiteY58" fmla="*/ 1374102 h 2373614"/>
              <a:gd name="connsiteX59" fmla="*/ 1383231 w 2412120"/>
              <a:gd name="connsiteY59" fmla="*/ 1259802 h 2373614"/>
              <a:gd name="connsiteX60" fmla="*/ 1425565 w 2412120"/>
              <a:gd name="connsiteY60" fmla="*/ 1590002 h 2373614"/>
              <a:gd name="connsiteX61" fmla="*/ 1438264 w 2412120"/>
              <a:gd name="connsiteY61" fmla="*/ 1450302 h 2373614"/>
              <a:gd name="connsiteX62" fmla="*/ 1476363 w 2412120"/>
              <a:gd name="connsiteY62" fmla="*/ 1657736 h 2373614"/>
              <a:gd name="connsiteX63" fmla="*/ 1518696 w 2412120"/>
              <a:gd name="connsiteY63" fmla="*/ 1467235 h 2373614"/>
              <a:gd name="connsiteX64" fmla="*/ 1573729 w 2412120"/>
              <a:gd name="connsiteY64" fmla="*/ 1606935 h 2373614"/>
              <a:gd name="connsiteX65" fmla="*/ 1607596 w 2412120"/>
              <a:gd name="connsiteY65" fmla="*/ 1043902 h 2373614"/>
              <a:gd name="connsiteX66" fmla="*/ 1641461 w 2412120"/>
              <a:gd name="connsiteY66" fmla="*/ 1132802 h 2373614"/>
              <a:gd name="connsiteX67" fmla="*/ 1658393 w 2412120"/>
              <a:gd name="connsiteY67" fmla="*/ 891502 h 2373614"/>
              <a:gd name="connsiteX68" fmla="*/ 1692260 w 2412120"/>
              <a:gd name="connsiteY68" fmla="*/ 976169 h 2373614"/>
              <a:gd name="connsiteX69" fmla="*/ 1696492 w 2412120"/>
              <a:gd name="connsiteY69" fmla="*/ 582468 h 2373614"/>
              <a:gd name="connsiteX70" fmla="*/ 1730359 w 2412120"/>
              <a:gd name="connsiteY70" fmla="*/ 764502 h 2373614"/>
              <a:gd name="connsiteX71" fmla="*/ 1743060 w 2412120"/>
              <a:gd name="connsiteY71" fmla="*/ 218403 h 2373614"/>
              <a:gd name="connsiteX72" fmla="*/ 1785392 w 2412120"/>
              <a:gd name="connsiteY72" fmla="*/ 391969 h 2373614"/>
              <a:gd name="connsiteX73" fmla="*/ 1802326 w 2412120"/>
              <a:gd name="connsiteY73" fmla="*/ 171835 h 2373614"/>
              <a:gd name="connsiteX74" fmla="*/ 1831957 w 2412120"/>
              <a:gd name="connsiteY74" fmla="*/ 569769 h 2373614"/>
              <a:gd name="connsiteX75" fmla="*/ 1895458 w 2412120"/>
              <a:gd name="connsiteY75" fmla="*/ 383502 h 2373614"/>
              <a:gd name="connsiteX76" fmla="*/ 1908157 w 2412120"/>
              <a:gd name="connsiteY76" fmla="*/ 798368 h 2373614"/>
              <a:gd name="connsiteX77" fmla="*/ 1971657 w 2412120"/>
              <a:gd name="connsiteY77" fmla="*/ 252269 h 2373614"/>
              <a:gd name="connsiteX78" fmla="*/ 1971657 w 2412120"/>
              <a:gd name="connsiteY78" fmla="*/ 252269 h 2373614"/>
              <a:gd name="connsiteX79" fmla="*/ 2022457 w 2412120"/>
              <a:gd name="connsiteY79" fmla="*/ 671369 h 2373614"/>
              <a:gd name="connsiteX80" fmla="*/ 2022457 w 2412120"/>
              <a:gd name="connsiteY80" fmla="*/ 671369 h 2373614"/>
              <a:gd name="connsiteX81" fmla="*/ 2064790 w 2412120"/>
              <a:gd name="connsiteY81" fmla="*/ 197235 h 2373614"/>
              <a:gd name="connsiteX82" fmla="*/ 2162155 w 2412120"/>
              <a:gd name="connsiteY82" fmla="*/ 1022736 h 2373614"/>
              <a:gd name="connsiteX83" fmla="*/ 2191790 w 2412120"/>
              <a:gd name="connsiteY83" fmla="*/ 904203 h 2373614"/>
              <a:gd name="connsiteX84" fmla="*/ 2246823 w 2412120"/>
              <a:gd name="connsiteY84" fmla="*/ 1128569 h 2373614"/>
              <a:gd name="connsiteX85" fmla="*/ 2289155 w 2412120"/>
              <a:gd name="connsiteY85" fmla="*/ 1056602 h 2373614"/>
              <a:gd name="connsiteX86" fmla="*/ 2297622 w 2412120"/>
              <a:gd name="connsiteY86" fmla="*/ 1268269 h 2373614"/>
              <a:gd name="connsiteX87" fmla="*/ 2348422 w 2412120"/>
              <a:gd name="connsiteY87" fmla="*/ 1141268 h 2373614"/>
              <a:gd name="connsiteX88" fmla="*/ 2382288 w 2412120"/>
              <a:gd name="connsiteY88" fmla="*/ 1230169 h 2373614"/>
              <a:gd name="connsiteX89" fmla="*/ 2411920 w 2412120"/>
              <a:gd name="connsiteY89" fmla="*/ 899968 h 2373614"/>
              <a:gd name="connsiteX90" fmla="*/ 2369587 w 2412120"/>
              <a:gd name="connsiteY90" fmla="*/ 899969 h 2373614"/>
              <a:gd name="connsiteX0" fmla="*/ 0 w 2492383"/>
              <a:gd name="connsiteY0" fmla="*/ 2144040 h 2373614"/>
              <a:gd name="connsiteX1" fmla="*/ 46038 w 2492383"/>
              <a:gd name="connsiteY1" fmla="*/ 2177377 h 2373614"/>
              <a:gd name="connsiteX2" fmla="*/ 65088 w 2492383"/>
              <a:gd name="connsiteY2" fmla="*/ 2202777 h 2373614"/>
              <a:gd name="connsiteX3" fmla="*/ 80963 w 2492383"/>
              <a:gd name="connsiteY3" fmla="*/ 2212302 h 2373614"/>
              <a:gd name="connsiteX4" fmla="*/ 88900 w 2492383"/>
              <a:gd name="connsiteY4" fmla="*/ 2207540 h 2373614"/>
              <a:gd name="connsiteX5" fmla="*/ 117475 w 2492383"/>
              <a:gd name="connsiteY5" fmla="*/ 2232940 h 2373614"/>
              <a:gd name="connsiteX6" fmla="*/ 146050 w 2492383"/>
              <a:gd name="connsiteY6" fmla="*/ 2213890 h 2373614"/>
              <a:gd name="connsiteX7" fmla="*/ 180975 w 2492383"/>
              <a:gd name="connsiteY7" fmla="*/ 2298027 h 2373614"/>
              <a:gd name="connsiteX8" fmla="*/ 200025 w 2492383"/>
              <a:gd name="connsiteY8" fmla="*/ 2301202 h 2373614"/>
              <a:gd name="connsiteX9" fmla="*/ 223838 w 2492383"/>
              <a:gd name="connsiteY9" fmla="*/ 2256752 h 2373614"/>
              <a:gd name="connsiteX10" fmla="*/ 246063 w 2492383"/>
              <a:gd name="connsiteY10" fmla="*/ 2313902 h 2373614"/>
              <a:gd name="connsiteX11" fmla="*/ 290513 w 2492383"/>
              <a:gd name="connsiteY11" fmla="*/ 2215477 h 2373614"/>
              <a:gd name="connsiteX12" fmla="*/ 330200 w 2492383"/>
              <a:gd name="connsiteY12" fmla="*/ 2369465 h 2373614"/>
              <a:gd name="connsiteX13" fmla="*/ 360363 w 2492383"/>
              <a:gd name="connsiteY13" fmla="*/ 2328190 h 2373614"/>
              <a:gd name="connsiteX14" fmla="*/ 374650 w 2492383"/>
              <a:gd name="connsiteY14" fmla="*/ 2312315 h 2373614"/>
              <a:gd name="connsiteX15" fmla="*/ 377825 w 2492383"/>
              <a:gd name="connsiteY15" fmla="*/ 2083715 h 2373614"/>
              <a:gd name="connsiteX16" fmla="*/ 400050 w 2492383"/>
              <a:gd name="connsiteY16" fmla="*/ 2144040 h 2373614"/>
              <a:gd name="connsiteX17" fmla="*/ 455613 w 2492383"/>
              <a:gd name="connsiteY17" fmla="*/ 1728115 h 2373614"/>
              <a:gd name="connsiteX18" fmla="*/ 476250 w 2492383"/>
              <a:gd name="connsiteY18" fmla="*/ 1785265 h 2373614"/>
              <a:gd name="connsiteX19" fmla="*/ 501650 w 2492383"/>
              <a:gd name="connsiteY19" fmla="*/ 2044027 h 2373614"/>
              <a:gd name="connsiteX20" fmla="*/ 527050 w 2492383"/>
              <a:gd name="connsiteY20" fmla="*/ 2090065 h 2373614"/>
              <a:gd name="connsiteX21" fmla="*/ 538163 w 2492383"/>
              <a:gd name="connsiteY21" fmla="*/ 2056727 h 2373614"/>
              <a:gd name="connsiteX22" fmla="*/ 547688 w 2492383"/>
              <a:gd name="connsiteY22" fmla="*/ 1993227 h 2373614"/>
              <a:gd name="connsiteX23" fmla="*/ 574675 w 2492383"/>
              <a:gd name="connsiteY23" fmla="*/ 1996402 h 2373614"/>
              <a:gd name="connsiteX24" fmla="*/ 593725 w 2492383"/>
              <a:gd name="connsiteY24" fmla="*/ 1878927 h 2373614"/>
              <a:gd name="connsiteX25" fmla="*/ 590550 w 2492383"/>
              <a:gd name="connsiteY25" fmla="*/ 1550315 h 2373614"/>
              <a:gd name="connsiteX26" fmla="*/ 625475 w 2492383"/>
              <a:gd name="connsiteY26" fmla="*/ 1039140 h 2373614"/>
              <a:gd name="connsiteX27" fmla="*/ 652462 w 2492383"/>
              <a:gd name="connsiteY27" fmla="*/ 1045490 h 2373614"/>
              <a:gd name="connsiteX28" fmla="*/ 661987 w 2492383"/>
              <a:gd name="connsiteY28" fmla="*/ 893090 h 2373614"/>
              <a:gd name="connsiteX29" fmla="*/ 681036 w 2492383"/>
              <a:gd name="connsiteY29" fmla="*/ 1223290 h 2373614"/>
              <a:gd name="connsiteX30" fmla="*/ 681036 w 2492383"/>
              <a:gd name="connsiteY30" fmla="*/ 1223290 h 2373614"/>
              <a:gd name="connsiteX31" fmla="*/ 719135 w 2492383"/>
              <a:gd name="connsiteY31" fmla="*/ 923252 h 2373614"/>
              <a:gd name="connsiteX32" fmla="*/ 731835 w 2492383"/>
              <a:gd name="connsiteY32" fmla="*/ 1267740 h 2373614"/>
              <a:gd name="connsiteX33" fmla="*/ 784223 w 2492383"/>
              <a:gd name="connsiteY33" fmla="*/ 1247103 h 2373614"/>
              <a:gd name="connsiteX34" fmla="*/ 806448 w 2492383"/>
              <a:gd name="connsiteY34" fmla="*/ 1690015 h 2373614"/>
              <a:gd name="connsiteX35" fmla="*/ 835021 w 2492383"/>
              <a:gd name="connsiteY35" fmla="*/ 1678902 h 2373614"/>
              <a:gd name="connsiteX36" fmla="*/ 836609 w 2492383"/>
              <a:gd name="connsiteY36" fmla="*/ 1869402 h 2373614"/>
              <a:gd name="connsiteX37" fmla="*/ 862008 w 2492383"/>
              <a:gd name="connsiteY37" fmla="*/ 1850352 h 2373614"/>
              <a:gd name="connsiteX38" fmla="*/ 865183 w 2492383"/>
              <a:gd name="connsiteY38" fmla="*/ 1907502 h 2373614"/>
              <a:gd name="connsiteX39" fmla="*/ 892169 w 2492383"/>
              <a:gd name="connsiteY39" fmla="*/ 1702715 h 2373614"/>
              <a:gd name="connsiteX40" fmla="*/ 912807 w 2492383"/>
              <a:gd name="connsiteY40" fmla="*/ 1669377 h 2373614"/>
              <a:gd name="connsiteX41" fmla="*/ 912807 w 2492383"/>
              <a:gd name="connsiteY41" fmla="*/ 1624927 h 2373614"/>
              <a:gd name="connsiteX42" fmla="*/ 949318 w 2492383"/>
              <a:gd name="connsiteY42" fmla="*/ 1601115 h 2373614"/>
              <a:gd name="connsiteX43" fmla="*/ 941380 w 2492383"/>
              <a:gd name="connsiteY43" fmla="*/ 1526502 h 2373614"/>
              <a:gd name="connsiteX44" fmla="*/ 1019169 w 2492383"/>
              <a:gd name="connsiteY44" fmla="*/ 104102 h 2373614"/>
              <a:gd name="connsiteX45" fmla="*/ 1031869 w 2492383"/>
              <a:gd name="connsiteY45" fmla="*/ 277669 h 2373614"/>
              <a:gd name="connsiteX46" fmla="*/ 1053036 w 2492383"/>
              <a:gd name="connsiteY46" fmla="*/ 2502 h 2373614"/>
              <a:gd name="connsiteX47" fmla="*/ 1074202 w 2492383"/>
              <a:gd name="connsiteY47" fmla="*/ 574002 h 2373614"/>
              <a:gd name="connsiteX48" fmla="*/ 1103833 w 2492383"/>
              <a:gd name="connsiteY48" fmla="*/ 78702 h 2373614"/>
              <a:gd name="connsiteX49" fmla="*/ 1137701 w 2492383"/>
              <a:gd name="connsiteY49" fmla="*/ 146435 h 2373614"/>
              <a:gd name="connsiteX50" fmla="*/ 1167333 w 2492383"/>
              <a:gd name="connsiteY50" fmla="*/ 451236 h 2373614"/>
              <a:gd name="connsiteX51" fmla="*/ 1188500 w 2492383"/>
              <a:gd name="connsiteY51" fmla="*/ 336935 h 2373614"/>
              <a:gd name="connsiteX52" fmla="*/ 1218132 w 2492383"/>
              <a:gd name="connsiteY52" fmla="*/ 557068 h 2373614"/>
              <a:gd name="connsiteX53" fmla="*/ 1264699 w 2492383"/>
              <a:gd name="connsiteY53" fmla="*/ 544368 h 2373614"/>
              <a:gd name="connsiteX54" fmla="*/ 1273165 w 2492383"/>
              <a:gd name="connsiteY54" fmla="*/ 692535 h 2373614"/>
              <a:gd name="connsiteX55" fmla="*/ 1302799 w 2492383"/>
              <a:gd name="connsiteY55" fmla="*/ 624802 h 2373614"/>
              <a:gd name="connsiteX56" fmla="*/ 1294330 w 2492383"/>
              <a:gd name="connsiteY56" fmla="*/ 895735 h 2373614"/>
              <a:gd name="connsiteX57" fmla="*/ 1294331 w 2492383"/>
              <a:gd name="connsiteY57" fmla="*/ 883035 h 2373614"/>
              <a:gd name="connsiteX58" fmla="*/ 1362063 w 2492383"/>
              <a:gd name="connsiteY58" fmla="*/ 1374102 h 2373614"/>
              <a:gd name="connsiteX59" fmla="*/ 1383231 w 2492383"/>
              <a:gd name="connsiteY59" fmla="*/ 1259802 h 2373614"/>
              <a:gd name="connsiteX60" fmla="*/ 1425565 w 2492383"/>
              <a:gd name="connsiteY60" fmla="*/ 1590002 h 2373614"/>
              <a:gd name="connsiteX61" fmla="*/ 1438264 w 2492383"/>
              <a:gd name="connsiteY61" fmla="*/ 1450302 h 2373614"/>
              <a:gd name="connsiteX62" fmla="*/ 1476363 w 2492383"/>
              <a:gd name="connsiteY62" fmla="*/ 1657736 h 2373614"/>
              <a:gd name="connsiteX63" fmla="*/ 1518696 w 2492383"/>
              <a:gd name="connsiteY63" fmla="*/ 1467235 h 2373614"/>
              <a:gd name="connsiteX64" fmla="*/ 1573729 w 2492383"/>
              <a:gd name="connsiteY64" fmla="*/ 1606935 h 2373614"/>
              <a:gd name="connsiteX65" fmla="*/ 1607596 w 2492383"/>
              <a:gd name="connsiteY65" fmla="*/ 1043902 h 2373614"/>
              <a:gd name="connsiteX66" fmla="*/ 1641461 w 2492383"/>
              <a:gd name="connsiteY66" fmla="*/ 1132802 h 2373614"/>
              <a:gd name="connsiteX67" fmla="*/ 1658393 w 2492383"/>
              <a:gd name="connsiteY67" fmla="*/ 891502 h 2373614"/>
              <a:gd name="connsiteX68" fmla="*/ 1692260 w 2492383"/>
              <a:gd name="connsiteY68" fmla="*/ 976169 h 2373614"/>
              <a:gd name="connsiteX69" fmla="*/ 1696492 w 2492383"/>
              <a:gd name="connsiteY69" fmla="*/ 582468 h 2373614"/>
              <a:gd name="connsiteX70" fmla="*/ 1730359 w 2492383"/>
              <a:gd name="connsiteY70" fmla="*/ 764502 h 2373614"/>
              <a:gd name="connsiteX71" fmla="*/ 1743060 w 2492383"/>
              <a:gd name="connsiteY71" fmla="*/ 218403 h 2373614"/>
              <a:gd name="connsiteX72" fmla="*/ 1785392 w 2492383"/>
              <a:gd name="connsiteY72" fmla="*/ 391969 h 2373614"/>
              <a:gd name="connsiteX73" fmla="*/ 1802326 w 2492383"/>
              <a:gd name="connsiteY73" fmla="*/ 171835 h 2373614"/>
              <a:gd name="connsiteX74" fmla="*/ 1831957 w 2492383"/>
              <a:gd name="connsiteY74" fmla="*/ 569769 h 2373614"/>
              <a:gd name="connsiteX75" fmla="*/ 1895458 w 2492383"/>
              <a:gd name="connsiteY75" fmla="*/ 383502 h 2373614"/>
              <a:gd name="connsiteX76" fmla="*/ 1908157 w 2492383"/>
              <a:gd name="connsiteY76" fmla="*/ 798368 h 2373614"/>
              <a:gd name="connsiteX77" fmla="*/ 1971657 w 2492383"/>
              <a:gd name="connsiteY77" fmla="*/ 252269 h 2373614"/>
              <a:gd name="connsiteX78" fmla="*/ 1971657 w 2492383"/>
              <a:gd name="connsiteY78" fmla="*/ 252269 h 2373614"/>
              <a:gd name="connsiteX79" fmla="*/ 2022457 w 2492383"/>
              <a:gd name="connsiteY79" fmla="*/ 671369 h 2373614"/>
              <a:gd name="connsiteX80" fmla="*/ 2022457 w 2492383"/>
              <a:gd name="connsiteY80" fmla="*/ 671369 h 2373614"/>
              <a:gd name="connsiteX81" fmla="*/ 2064790 w 2492383"/>
              <a:gd name="connsiteY81" fmla="*/ 197235 h 2373614"/>
              <a:gd name="connsiteX82" fmla="*/ 2162155 w 2492383"/>
              <a:gd name="connsiteY82" fmla="*/ 1022736 h 2373614"/>
              <a:gd name="connsiteX83" fmla="*/ 2191790 w 2492383"/>
              <a:gd name="connsiteY83" fmla="*/ 904203 h 2373614"/>
              <a:gd name="connsiteX84" fmla="*/ 2246823 w 2492383"/>
              <a:gd name="connsiteY84" fmla="*/ 1128569 h 2373614"/>
              <a:gd name="connsiteX85" fmla="*/ 2289155 w 2492383"/>
              <a:gd name="connsiteY85" fmla="*/ 1056602 h 2373614"/>
              <a:gd name="connsiteX86" fmla="*/ 2297622 w 2492383"/>
              <a:gd name="connsiteY86" fmla="*/ 1268269 h 2373614"/>
              <a:gd name="connsiteX87" fmla="*/ 2348422 w 2492383"/>
              <a:gd name="connsiteY87" fmla="*/ 1141268 h 2373614"/>
              <a:gd name="connsiteX88" fmla="*/ 2382288 w 2492383"/>
              <a:gd name="connsiteY88" fmla="*/ 1230169 h 2373614"/>
              <a:gd name="connsiteX89" fmla="*/ 2411920 w 2492383"/>
              <a:gd name="connsiteY89" fmla="*/ 899968 h 2373614"/>
              <a:gd name="connsiteX90" fmla="*/ 2492354 w 2492383"/>
              <a:gd name="connsiteY90" fmla="*/ 1115869 h 2373614"/>
              <a:gd name="connsiteX0" fmla="*/ 0 w 2496344"/>
              <a:gd name="connsiteY0" fmla="*/ 2144040 h 2373614"/>
              <a:gd name="connsiteX1" fmla="*/ 46038 w 2496344"/>
              <a:gd name="connsiteY1" fmla="*/ 2177377 h 2373614"/>
              <a:gd name="connsiteX2" fmla="*/ 65088 w 2496344"/>
              <a:gd name="connsiteY2" fmla="*/ 2202777 h 2373614"/>
              <a:gd name="connsiteX3" fmla="*/ 80963 w 2496344"/>
              <a:gd name="connsiteY3" fmla="*/ 2212302 h 2373614"/>
              <a:gd name="connsiteX4" fmla="*/ 88900 w 2496344"/>
              <a:gd name="connsiteY4" fmla="*/ 2207540 h 2373614"/>
              <a:gd name="connsiteX5" fmla="*/ 117475 w 2496344"/>
              <a:gd name="connsiteY5" fmla="*/ 2232940 h 2373614"/>
              <a:gd name="connsiteX6" fmla="*/ 146050 w 2496344"/>
              <a:gd name="connsiteY6" fmla="*/ 2213890 h 2373614"/>
              <a:gd name="connsiteX7" fmla="*/ 180975 w 2496344"/>
              <a:gd name="connsiteY7" fmla="*/ 2298027 h 2373614"/>
              <a:gd name="connsiteX8" fmla="*/ 200025 w 2496344"/>
              <a:gd name="connsiteY8" fmla="*/ 2301202 h 2373614"/>
              <a:gd name="connsiteX9" fmla="*/ 223838 w 2496344"/>
              <a:gd name="connsiteY9" fmla="*/ 2256752 h 2373614"/>
              <a:gd name="connsiteX10" fmla="*/ 246063 w 2496344"/>
              <a:gd name="connsiteY10" fmla="*/ 2313902 h 2373614"/>
              <a:gd name="connsiteX11" fmla="*/ 290513 w 2496344"/>
              <a:gd name="connsiteY11" fmla="*/ 2215477 h 2373614"/>
              <a:gd name="connsiteX12" fmla="*/ 330200 w 2496344"/>
              <a:gd name="connsiteY12" fmla="*/ 2369465 h 2373614"/>
              <a:gd name="connsiteX13" fmla="*/ 360363 w 2496344"/>
              <a:gd name="connsiteY13" fmla="*/ 2328190 h 2373614"/>
              <a:gd name="connsiteX14" fmla="*/ 374650 w 2496344"/>
              <a:gd name="connsiteY14" fmla="*/ 2312315 h 2373614"/>
              <a:gd name="connsiteX15" fmla="*/ 377825 w 2496344"/>
              <a:gd name="connsiteY15" fmla="*/ 2083715 h 2373614"/>
              <a:gd name="connsiteX16" fmla="*/ 400050 w 2496344"/>
              <a:gd name="connsiteY16" fmla="*/ 2144040 h 2373614"/>
              <a:gd name="connsiteX17" fmla="*/ 455613 w 2496344"/>
              <a:gd name="connsiteY17" fmla="*/ 1728115 h 2373614"/>
              <a:gd name="connsiteX18" fmla="*/ 476250 w 2496344"/>
              <a:gd name="connsiteY18" fmla="*/ 1785265 h 2373614"/>
              <a:gd name="connsiteX19" fmla="*/ 501650 w 2496344"/>
              <a:gd name="connsiteY19" fmla="*/ 2044027 h 2373614"/>
              <a:gd name="connsiteX20" fmla="*/ 527050 w 2496344"/>
              <a:gd name="connsiteY20" fmla="*/ 2090065 h 2373614"/>
              <a:gd name="connsiteX21" fmla="*/ 538163 w 2496344"/>
              <a:gd name="connsiteY21" fmla="*/ 2056727 h 2373614"/>
              <a:gd name="connsiteX22" fmla="*/ 547688 w 2496344"/>
              <a:gd name="connsiteY22" fmla="*/ 1993227 h 2373614"/>
              <a:gd name="connsiteX23" fmla="*/ 574675 w 2496344"/>
              <a:gd name="connsiteY23" fmla="*/ 1996402 h 2373614"/>
              <a:gd name="connsiteX24" fmla="*/ 593725 w 2496344"/>
              <a:gd name="connsiteY24" fmla="*/ 1878927 h 2373614"/>
              <a:gd name="connsiteX25" fmla="*/ 590550 w 2496344"/>
              <a:gd name="connsiteY25" fmla="*/ 1550315 h 2373614"/>
              <a:gd name="connsiteX26" fmla="*/ 625475 w 2496344"/>
              <a:gd name="connsiteY26" fmla="*/ 1039140 h 2373614"/>
              <a:gd name="connsiteX27" fmla="*/ 652462 w 2496344"/>
              <a:gd name="connsiteY27" fmla="*/ 1045490 h 2373614"/>
              <a:gd name="connsiteX28" fmla="*/ 661987 w 2496344"/>
              <a:gd name="connsiteY28" fmla="*/ 893090 h 2373614"/>
              <a:gd name="connsiteX29" fmla="*/ 681036 w 2496344"/>
              <a:gd name="connsiteY29" fmla="*/ 1223290 h 2373614"/>
              <a:gd name="connsiteX30" fmla="*/ 681036 w 2496344"/>
              <a:gd name="connsiteY30" fmla="*/ 1223290 h 2373614"/>
              <a:gd name="connsiteX31" fmla="*/ 719135 w 2496344"/>
              <a:gd name="connsiteY31" fmla="*/ 923252 h 2373614"/>
              <a:gd name="connsiteX32" fmla="*/ 731835 w 2496344"/>
              <a:gd name="connsiteY32" fmla="*/ 1267740 h 2373614"/>
              <a:gd name="connsiteX33" fmla="*/ 784223 w 2496344"/>
              <a:gd name="connsiteY33" fmla="*/ 1247103 h 2373614"/>
              <a:gd name="connsiteX34" fmla="*/ 806448 w 2496344"/>
              <a:gd name="connsiteY34" fmla="*/ 1690015 h 2373614"/>
              <a:gd name="connsiteX35" fmla="*/ 835021 w 2496344"/>
              <a:gd name="connsiteY35" fmla="*/ 1678902 h 2373614"/>
              <a:gd name="connsiteX36" fmla="*/ 836609 w 2496344"/>
              <a:gd name="connsiteY36" fmla="*/ 1869402 h 2373614"/>
              <a:gd name="connsiteX37" fmla="*/ 862008 w 2496344"/>
              <a:gd name="connsiteY37" fmla="*/ 1850352 h 2373614"/>
              <a:gd name="connsiteX38" fmla="*/ 865183 w 2496344"/>
              <a:gd name="connsiteY38" fmla="*/ 1907502 h 2373614"/>
              <a:gd name="connsiteX39" fmla="*/ 892169 w 2496344"/>
              <a:gd name="connsiteY39" fmla="*/ 1702715 h 2373614"/>
              <a:gd name="connsiteX40" fmla="*/ 912807 w 2496344"/>
              <a:gd name="connsiteY40" fmla="*/ 1669377 h 2373614"/>
              <a:gd name="connsiteX41" fmla="*/ 912807 w 2496344"/>
              <a:gd name="connsiteY41" fmla="*/ 1624927 h 2373614"/>
              <a:gd name="connsiteX42" fmla="*/ 949318 w 2496344"/>
              <a:gd name="connsiteY42" fmla="*/ 1601115 h 2373614"/>
              <a:gd name="connsiteX43" fmla="*/ 941380 w 2496344"/>
              <a:gd name="connsiteY43" fmla="*/ 1526502 h 2373614"/>
              <a:gd name="connsiteX44" fmla="*/ 1019169 w 2496344"/>
              <a:gd name="connsiteY44" fmla="*/ 104102 h 2373614"/>
              <a:gd name="connsiteX45" fmla="*/ 1031869 w 2496344"/>
              <a:gd name="connsiteY45" fmla="*/ 277669 h 2373614"/>
              <a:gd name="connsiteX46" fmla="*/ 1053036 w 2496344"/>
              <a:gd name="connsiteY46" fmla="*/ 2502 h 2373614"/>
              <a:gd name="connsiteX47" fmla="*/ 1074202 w 2496344"/>
              <a:gd name="connsiteY47" fmla="*/ 574002 h 2373614"/>
              <a:gd name="connsiteX48" fmla="*/ 1103833 w 2496344"/>
              <a:gd name="connsiteY48" fmla="*/ 78702 h 2373614"/>
              <a:gd name="connsiteX49" fmla="*/ 1137701 w 2496344"/>
              <a:gd name="connsiteY49" fmla="*/ 146435 h 2373614"/>
              <a:gd name="connsiteX50" fmla="*/ 1167333 w 2496344"/>
              <a:gd name="connsiteY50" fmla="*/ 451236 h 2373614"/>
              <a:gd name="connsiteX51" fmla="*/ 1188500 w 2496344"/>
              <a:gd name="connsiteY51" fmla="*/ 336935 h 2373614"/>
              <a:gd name="connsiteX52" fmla="*/ 1218132 w 2496344"/>
              <a:gd name="connsiteY52" fmla="*/ 557068 h 2373614"/>
              <a:gd name="connsiteX53" fmla="*/ 1264699 w 2496344"/>
              <a:gd name="connsiteY53" fmla="*/ 544368 h 2373614"/>
              <a:gd name="connsiteX54" fmla="*/ 1273165 w 2496344"/>
              <a:gd name="connsiteY54" fmla="*/ 692535 h 2373614"/>
              <a:gd name="connsiteX55" fmla="*/ 1302799 w 2496344"/>
              <a:gd name="connsiteY55" fmla="*/ 624802 h 2373614"/>
              <a:gd name="connsiteX56" fmla="*/ 1294330 w 2496344"/>
              <a:gd name="connsiteY56" fmla="*/ 895735 h 2373614"/>
              <a:gd name="connsiteX57" fmla="*/ 1294331 w 2496344"/>
              <a:gd name="connsiteY57" fmla="*/ 883035 h 2373614"/>
              <a:gd name="connsiteX58" fmla="*/ 1362063 w 2496344"/>
              <a:gd name="connsiteY58" fmla="*/ 1374102 h 2373614"/>
              <a:gd name="connsiteX59" fmla="*/ 1383231 w 2496344"/>
              <a:gd name="connsiteY59" fmla="*/ 1259802 h 2373614"/>
              <a:gd name="connsiteX60" fmla="*/ 1425565 w 2496344"/>
              <a:gd name="connsiteY60" fmla="*/ 1590002 h 2373614"/>
              <a:gd name="connsiteX61" fmla="*/ 1438264 w 2496344"/>
              <a:gd name="connsiteY61" fmla="*/ 1450302 h 2373614"/>
              <a:gd name="connsiteX62" fmla="*/ 1476363 w 2496344"/>
              <a:gd name="connsiteY62" fmla="*/ 1657736 h 2373614"/>
              <a:gd name="connsiteX63" fmla="*/ 1518696 w 2496344"/>
              <a:gd name="connsiteY63" fmla="*/ 1467235 h 2373614"/>
              <a:gd name="connsiteX64" fmla="*/ 1573729 w 2496344"/>
              <a:gd name="connsiteY64" fmla="*/ 1606935 h 2373614"/>
              <a:gd name="connsiteX65" fmla="*/ 1607596 w 2496344"/>
              <a:gd name="connsiteY65" fmla="*/ 1043902 h 2373614"/>
              <a:gd name="connsiteX66" fmla="*/ 1641461 w 2496344"/>
              <a:gd name="connsiteY66" fmla="*/ 1132802 h 2373614"/>
              <a:gd name="connsiteX67" fmla="*/ 1658393 w 2496344"/>
              <a:gd name="connsiteY67" fmla="*/ 891502 h 2373614"/>
              <a:gd name="connsiteX68" fmla="*/ 1692260 w 2496344"/>
              <a:gd name="connsiteY68" fmla="*/ 976169 h 2373614"/>
              <a:gd name="connsiteX69" fmla="*/ 1696492 w 2496344"/>
              <a:gd name="connsiteY69" fmla="*/ 582468 h 2373614"/>
              <a:gd name="connsiteX70" fmla="*/ 1730359 w 2496344"/>
              <a:gd name="connsiteY70" fmla="*/ 764502 h 2373614"/>
              <a:gd name="connsiteX71" fmla="*/ 1743060 w 2496344"/>
              <a:gd name="connsiteY71" fmla="*/ 218403 h 2373614"/>
              <a:gd name="connsiteX72" fmla="*/ 1785392 w 2496344"/>
              <a:gd name="connsiteY72" fmla="*/ 391969 h 2373614"/>
              <a:gd name="connsiteX73" fmla="*/ 1802326 w 2496344"/>
              <a:gd name="connsiteY73" fmla="*/ 171835 h 2373614"/>
              <a:gd name="connsiteX74" fmla="*/ 1831957 w 2496344"/>
              <a:gd name="connsiteY74" fmla="*/ 569769 h 2373614"/>
              <a:gd name="connsiteX75" fmla="*/ 1895458 w 2496344"/>
              <a:gd name="connsiteY75" fmla="*/ 383502 h 2373614"/>
              <a:gd name="connsiteX76" fmla="*/ 1908157 w 2496344"/>
              <a:gd name="connsiteY76" fmla="*/ 798368 h 2373614"/>
              <a:gd name="connsiteX77" fmla="*/ 1971657 w 2496344"/>
              <a:gd name="connsiteY77" fmla="*/ 252269 h 2373614"/>
              <a:gd name="connsiteX78" fmla="*/ 1971657 w 2496344"/>
              <a:gd name="connsiteY78" fmla="*/ 252269 h 2373614"/>
              <a:gd name="connsiteX79" fmla="*/ 2022457 w 2496344"/>
              <a:gd name="connsiteY79" fmla="*/ 671369 h 2373614"/>
              <a:gd name="connsiteX80" fmla="*/ 2022457 w 2496344"/>
              <a:gd name="connsiteY80" fmla="*/ 671369 h 2373614"/>
              <a:gd name="connsiteX81" fmla="*/ 2064790 w 2496344"/>
              <a:gd name="connsiteY81" fmla="*/ 197235 h 2373614"/>
              <a:gd name="connsiteX82" fmla="*/ 2162155 w 2496344"/>
              <a:gd name="connsiteY82" fmla="*/ 1022736 h 2373614"/>
              <a:gd name="connsiteX83" fmla="*/ 2191790 w 2496344"/>
              <a:gd name="connsiteY83" fmla="*/ 904203 h 2373614"/>
              <a:gd name="connsiteX84" fmla="*/ 2246823 w 2496344"/>
              <a:gd name="connsiteY84" fmla="*/ 1128569 h 2373614"/>
              <a:gd name="connsiteX85" fmla="*/ 2289155 w 2496344"/>
              <a:gd name="connsiteY85" fmla="*/ 1056602 h 2373614"/>
              <a:gd name="connsiteX86" fmla="*/ 2297622 w 2496344"/>
              <a:gd name="connsiteY86" fmla="*/ 1268269 h 2373614"/>
              <a:gd name="connsiteX87" fmla="*/ 2348422 w 2496344"/>
              <a:gd name="connsiteY87" fmla="*/ 1141268 h 2373614"/>
              <a:gd name="connsiteX88" fmla="*/ 2382288 w 2496344"/>
              <a:gd name="connsiteY88" fmla="*/ 1230169 h 2373614"/>
              <a:gd name="connsiteX89" fmla="*/ 2411920 w 2496344"/>
              <a:gd name="connsiteY89" fmla="*/ 899968 h 2373614"/>
              <a:gd name="connsiteX90" fmla="*/ 2492354 w 2496344"/>
              <a:gd name="connsiteY90" fmla="*/ 1115869 h 2373614"/>
              <a:gd name="connsiteX91" fmla="*/ 2483886 w 2496344"/>
              <a:gd name="connsiteY91" fmla="*/ 1107402 h 2373614"/>
              <a:gd name="connsiteX0" fmla="*/ 0 w 2485149"/>
              <a:gd name="connsiteY0" fmla="*/ 2144040 h 2373614"/>
              <a:gd name="connsiteX1" fmla="*/ 46038 w 2485149"/>
              <a:gd name="connsiteY1" fmla="*/ 2177377 h 2373614"/>
              <a:gd name="connsiteX2" fmla="*/ 65088 w 2485149"/>
              <a:gd name="connsiteY2" fmla="*/ 2202777 h 2373614"/>
              <a:gd name="connsiteX3" fmla="*/ 80963 w 2485149"/>
              <a:gd name="connsiteY3" fmla="*/ 2212302 h 2373614"/>
              <a:gd name="connsiteX4" fmla="*/ 88900 w 2485149"/>
              <a:gd name="connsiteY4" fmla="*/ 2207540 h 2373614"/>
              <a:gd name="connsiteX5" fmla="*/ 117475 w 2485149"/>
              <a:gd name="connsiteY5" fmla="*/ 2232940 h 2373614"/>
              <a:gd name="connsiteX6" fmla="*/ 146050 w 2485149"/>
              <a:gd name="connsiteY6" fmla="*/ 2213890 h 2373614"/>
              <a:gd name="connsiteX7" fmla="*/ 180975 w 2485149"/>
              <a:gd name="connsiteY7" fmla="*/ 2298027 h 2373614"/>
              <a:gd name="connsiteX8" fmla="*/ 200025 w 2485149"/>
              <a:gd name="connsiteY8" fmla="*/ 2301202 h 2373614"/>
              <a:gd name="connsiteX9" fmla="*/ 223838 w 2485149"/>
              <a:gd name="connsiteY9" fmla="*/ 2256752 h 2373614"/>
              <a:gd name="connsiteX10" fmla="*/ 246063 w 2485149"/>
              <a:gd name="connsiteY10" fmla="*/ 2313902 h 2373614"/>
              <a:gd name="connsiteX11" fmla="*/ 290513 w 2485149"/>
              <a:gd name="connsiteY11" fmla="*/ 2215477 h 2373614"/>
              <a:gd name="connsiteX12" fmla="*/ 330200 w 2485149"/>
              <a:gd name="connsiteY12" fmla="*/ 2369465 h 2373614"/>
              <a:gd name="connsiteX13" fmla="*/ 360363 w 2485149"/>
              <a:gd name="connsiteY13" fmla="*/ 2328190 h 2373614"/>
              <a:gd name="connsiteX14" fmla="*/ 374650 w 2485149"/>
              <a:gd name="connsiteY14" fmla="*/ 2312315 h 2373614"/>
              <a:gd name="connsiteX15" fmla="*/ 377825 w 2485149"/>
              <a:gd name="connsiteY15" fmla="*/ 2083715 h 2373614"/>
              <a:gd name="connsiteX16" fmla="*/ 400050 w 2485149"/>
              <a:gd name="connsiteY16" fmla="*/ 2144040 h 2373614"/>
              <a:gd name="connsiteX17" fmla="*/ 455613 w 2485149"/>
              <a:gd name="connsiteY17" fmla="*/ 1728115 h 2373614"/>
              <a:gd name="connsiteX18" fmla="*/ 476250 w 2485149"/>
              <a:gd name="connsiteY18" fmla="*/ 1785265 h 2373614"/>
              <a:gd name="connsiteX19" fmla="*/ 501650 w 2485149"/>
              <a:gd name="connsiteY19" fmla="*/ 2044027 h 2373614"/>
              <a:gd name="connsiteX20" fmla="*/ 527050 w 2485149"/>
              <a:gd name="connsiteY20" fmla="*/ 2090065 h 2373614"/>
              <a:gd name="connsiteX21" fmla="*/ 538163 w 2485149"/>
              <a:gd name="connsiteY21" fmla="*/ 2056727 h 2373614"/>
              <a:gd name="connsiteX22" fmla="*/ 547688 w 2485149"/>
              <a:gd name="connsiteY22" fmla="*/ 1993227 h 2373614"/>
              <a:gd name="connsiteX23" fmla="*/ 574675 w 2485149"/>
              <a:gd name="connsiteY23" fmla="*/ 1996402 h 2373614"/>
              <a:gd name="connsiteX24" fmla="*/ 593725 w 2485149"/>
              <a:gd name="connsiteY24" fmla="*/ 1878927 h 2373614"/>
              <a:gd name="connsiteX25" fmla="*/ 590550 w 2485149"/>
              <a:gd name="connsiteY25" fmla="*/ 1550315 h 2373614"/>
              <a:gd name="connsiteX26" fmla="*/ 625475 w 2485149"/>
              <a:gd name="connsiteY26" fmla="*/ 1039140 h 2373614"/>
              <a:gd name="connsiteX27" fmla="*/ 652462 w 2485149"/>
              <a:gd name="connsiteY27" fmla="*/ 1045490 h 2373614"/>
              <a:gd name="connsiteX28" fmla="*/ 661987 w 2485149"/>
              <a:gd name="connsiteY28" fmla="*/ 893090 h 2373614"/>
              <a:gd name="connsiteX29" fmla="*/ 681036 w 2485149"/>
              <a:gd name="connsiteY29" fmla="*/ 1223290 h 2373614"/>
              <a:gd name="connsiteX30" fmla="*/ 681036 w 2485149"/>
              <a:gd name="connsiteY30" fmla="*/ 1223290 h 2373614"/>
              <a:gd name="connsiteX31" fmla="*/ 719135 w 2485149"/>
              <a:gd name="connsiteY31" fmla="*/ 923252 h 2373614"/>
              <a:gd name="connsiteX32" fmla="*/ 731835 w 2485149"/>
              <a:gd name="connsiteY32" fmla="*/ 1267740 h 2373614"/>
              <a:gd name="connsiteX33" fmla="*/ 784223 w 2485149"/>
              <a:gd name="connsiteY33" fmla="*/ 1247103 h 2373614"/>
              <a:gd name="connsiteX34" fmla="*/ 806448 w 2485149"/>
              <a:gd name="connsiteY34" fmla="*/ 1690015 h 2373614"/>
              <a:gd name="connsiteX35" fmla="*/ 835021 w 2485149"/>
              <a:gd name="connsiteY35" fmla="*/ 1678902 h 2373614"/>
              <a:gd name="connsiteX36" fmla="*/ 836609 w 2485149"/>
              <a:gd name="connsiteY36" fmla="*/ 1869402 h 2373614"/>
              <a:gd name="connsiteX37" fmla="*/ 862008 w 2485149"/>
              <a:gd name="connsiteY37" fmla="*/ 1850352 h 2373614"/>
              <a:gd name="connsiteX38" fmla="*/ 865183 w 2485149"/>
              <a:gd name="connsiteY38" fmla="*/ 1907502 h 2373614"/>
              <a:gd name="connsiteX39" fmla="*/ 892169 w 2485149"/>
              <a:gd name="connsiteY39" fmla="*/ 1702715 h 2373614"/>
              <a:gd name="connsiteX40" fmla="*/ 912807 w 2485149"/>
              <a:gd name="connsiteY40" fmla="*/ 1669377 h 2373614"/>
              <a:gd name="connsiteX41" fmla="*/ 912807 w 2485149"/>
              <a:gd name="connsiteY41" fmla="*/ 1624927 h 2373614"/>
              <a:gd name="connsiteX42" fmla="*/ 949318 w 2485149"/>
              <a:gd name="connsiteY42" fmla="*/ 1601115 h 2373614"/>
              <a:gd name="connsiteX43" fmla="*/ 941380 w 2485149"/>
              <a:gd name="connsiteY43" fmla="*/ 1526502 h 2373614"/>
              <a:gd name="connsiteX44" fmla="*/ 1019169 w 2485149"/>
              <a:gd name="connsiteY44" fmla="*/ 104102 h 2373614"/>
              <a:gd name="connsiteX45" fmla="*/ 1031869 w 2485149"/>
              <a:gd name="connsiteY45" fmla="*/ 277669 h 2373614"/>
              <a:gd name="connsiteX46" fmla="*/ 1053036 w 2485149"/>
              <a:gd name="connsiteY46" fmla="*/ 2502 h 2373614"/>
              <a:gd name="connsiteX47" fmla="*/ 1074202 w 2485149"/>
              <a:gd name="connsiteY47" fmla="*/ 574002 h 2373614"/>
              <a:gd name="connsiteX48" fmla="*/ 1103833 w 2485149"/>
              <a:gd name="connsiteY48" fmla="*/ 78702 h 2373614"/>
              <a:gd name="connsiteX49" fmla="*/ 1137701 w 2485149"/>
              <a:gd name="connsiteY49" fmla="*/ 146435 h 2373614"/>
              <a:gd name="connsiteX50" fmla="*/ 1167333 w 2485149"/>
              <a:gd name="connsiteY50" fmla="*/ 451236 h 2373614"/>
              <a:gd name="connsiteX51" fmla="*/ 1188500 w 2485149"/>
              <a:gd name="connsiteY51" fmla="*/ 336935 h 2373614"/>
              <a:gd name="connsiteX52" fmla="*/ 1218132 w 2485149"/>
              <a:gd name="connsiteY52" fmla="*/ 557068 h 2373614"/>
              <a:gd name="connsiteX53" fmla="*/ 1264699 w 2485149"/>
              <a:gd name="connsiteY53" fmla="*/ 544368 h 2373614"/>
              <a:gd name="connsiteX54" fmla="*/ 1273165 w 2485149"/>
              <a:gd name="connsiteY54" fmla="*/ 692535 h 2373614"/>
              <a:gd name="connsiteX55" fmla="*/ 1302799 w 2485149"/>
              <a:gd name="connsiteY55" fmla="*/ 624802 h 2373614"/>
              <a:gd name="connsiteX56" fmla="*/ 1294330 w 2485149"/>
              <a:gd name="connsiteY56" fmla="*/ 895735 h 2373614"/>
              <a:gd name="connsiteX57" fmla="*/ 1294331 w 2485149"/>
              <a:gd name="connsiteY57" fmla="*/ 883035 h 2373614"/>
              <a:gd name="connsiteX58" fmla="*/ 1362063 w 2485149"/>
              <a:gd name="connsiteY58" fmla="*/ 1374102 h 2373614"/>
              <a:gd name="connsiteX59" fmla="*/ 1383231 w 2485149"/>
              <a:gd name="connsiteY59" fmla="*/ 1259802 h 2373614"/>
              <a:gd name="connsiteX60" fmla="*/ 1425565 w 2485149"/>
              <a:gd name="connsiteY60" fmla="*/ 1590002 h 2373614"/>
              <a:gd name="connsiteX61" fmla="*/ 1438264 w 2485149"/>
              <a:gd name="connsiteY61" fmla="*/ 1450302 h 2373614"/>
              <a:gd name="connsiteX62" fmla="*/ 1476363 w 2485149"/>
              <a:gd name="connsiteY62" fmla="*/ 1657736 h 2373614"/>
              <a:gd name="connsiteX63" fmla="*/ 1518696 w 2485149"/>
              <a:gd name="connsiteY63" fmla="*/ 1467235 h 2373614"/>
              <a:gd name="connsiteX64" fmla="*/ 1573729 w 2485149"/>
              <a:gd name="connsiteY64" fmla="*/ 1606935 h 2373614"/>
              <a:gd name="connsiteX65" fmla="*/ 1607596 w 2485149"/>
              <a:gd name="connsiteY65" fmla="*/ 1043902 h 2373614"/>
              <a:gd name="connsiteX66" fmla="*/ 1641461 w 2485149"/>
              <a:gd name="connsiteY66" fmla="*/ 1132802 h 2373614"/>
              <a:gd name="connsiteX67" fmla="*/ 1658393 w 2485149"/>
              <a:gd name="connsiteY67" fmla="*/ 891502 h 2373614"/>
              <a:gd name="connsiteX68" fmla="*/ 1692260 w 2485149"/>
              <a:gd name="connsiteY68" fmla="*/ 976169 h 2373614"/>
              <a:gd name="connsiteX69" fmla="*/ 1696492 w 2485149"/>
              <a:gd name="connsiteY69" fmla="*/ 582468 h 2373614"/>
              <a:gd name="connsiteX70" fmla="*/ 1730359 w 2485149"/>
              <a:gd name="connsiteY70" fmla="*/ 764502 h 2373614"/>
              <a:gd name="connsiteX71" fmla="*/ 1743060 w 2485149"/>
              <a:gd name="connsiteY71" fmla="*/ 218403 h 2373614"/>
              <a:gd name="connsiteX72" fmla="*/ 1785392 w 2485149"/>
              <a:gd name="connsiteY72" fmla="*/ 391969 h 2373614"/>
              <a:gd name="connsiteX73" fmla="*/ 1802326 w 2485149"/>
              <a:gd name="connsiteY73" fmla="*/ 171835 h 2373614"/>
              <a:gd name="connsiteX74" fmla="*/ 1831957 w 2485149"/>
              <a:gd name="connsiteY74" fmla="*/ 569769 h 2373614"/>
              <a:gd name="connsiteX75" fmla="*/ 1895458 w 2485149"/>
              <a:gd name="connsiteY75" fmla="*/ 383502 h 2373614"/>
              <a:gd name="connsiteX76" fmla="*/ 1908157 w 2485149"/>
              <a:gd name="connsiteY76" fmla="*/ 798368 h 2373614"/>
              <a:gd name="connsiteX77" fmla="*/ 1971657 w 2485149"/>
              <a:gd name="connsiteY77" fmla="*/ 252269 h 2373614"/>
              <a:gd name="connsiteX78" fmla="*/ 1971657 w 2485149"/>
              <a:gd name="connsiteY78" fmla="*/ 252269 h 2373614"/>
              <a:gd name="connsiteX79" fmla="*/ 2022457 w 2485149"/>
              <a:gd name="connsiteY79" fmla="*/ 671369 h 2373614"/>
              <a:gd name="connsiteX80" fmla="*/ 2022457 w 2485149"/>
              <a:gd name="connsiteY80" fmla="*/ 671369 h 2373614"/>
              <a:gd name="connsiteX81" fmla="*/ 2064790 w 2485149"/>
              <a:gd name="connsiteY81" fmla="*/ 197235 h 2373614"/>
              <a:gd name="connsiteX82" fmla="*/ 2162155 w 2485149"/>
              <a:gd name="connsiteY82" fmla="*/ 1022736 h 2373614"/>
              <a:gd name="connsiteX83" fmla="*/ 2191790 w 2485149"/>
              <a:gd name="connsiteY83" fmla="*/ 904203 h 2373614"/>
              <a:gd name="connsiteX84" fmla="*/ 2246823 w 2485149"/>
              <a:gd name="connsiteY84" fmla="*/ 1128569 h 2373614"/>
              <a:gd name="connsiteX85" fmla="*/ 2289155 w 2485149"/>
              <a:gd name="connsiteY85" fmla="*/ 1056602 h 2373614"/>
              <a:gd name="connsiteX86" fmla="*/ 2297622 w 2485149"/>
              <a:gd name="connsiteY86" fmla="*/ 1268269 h 2373614"/>
              <a:gd name="connsiteX87" fmla="*/ 2348422 w 2485149"/>
              <a:gd name="connsiteY87" fmla="*/ 1141268 h 2373614"/>
              <a:gd name="connsiteX88" fmla="*/ 2382288 w 2485149"/>
              <a:gd name="connsiteY88" fmla="*/ 1230169 h 2373614"/>
              <a:gd name="connsiteX89" fmla="*/ 2411920 w 2485149"/>
              <a:gd name="connsiteY89" fmla="*/ 899968 h 2373614"/>
              <a:gd name="connsiteX90" fmla="*/ 2475421 w 2485149"/>
              <a:gd name="connsiteY90" fmla="*/ 1251336 h 2373614"/>
              <a:gd name="connsiteX91" fmla="*/ 2483886 w 2485149"/>
              <a:gd name="connsiteY91" fmla="*/ 1107402 h 2373614"/>
              <a:gd name="connsiteX0" fmla="*/ 0 w 2522048"/>
              <a:gd name="connsiteY0" fmla="*/ 2144040 h 2373614"/>
              <a:gd name="connsiteX1" fmla="*/ 46038 w 2522048"/>
              <a:gd name="connsiteY1" fmla="*/ 2177377 h 2373614"/>
              <a:gd name="connsiteX2" fmla="*/ 65088 w 2522048"/>
              <a:gd name="connsiteY2" fmla="*/ 2202777 h 2373614"/>
              <a:gd name="connsiteX3" fmla="*/ 80963 w 2522048"/>
              <a:gd name="connsiteY3" fmla="*/ 2212302 h 2373614"/>
              <a:gd name="connsiteX4" fmla="*/ 88900 w 2522048"/>
              <a:gd name="connsiteY4" fmla="*/ 2207540 h 2373614"/>
              <a:gd name="connsiteX5" fmla="*/ 117475 w 2522048"/>
              <a:gd name="connsiteY5" fmla="*/ 2232940 h 2373614"/>
              <a:gd name="connsiteX6" fmla="*/ 146050 w 2522048"/>
              <a:gd name="connsiteY6" fmla="*/ 2213890 h 2373614"/>
              <a:gd name="connsiteX7" fmla="*/ 180975 w 2522048"/>
              <a:gd name="connsiteY7" fmla="*/ 2298027 h 2373614"/>
              <a:gd name="connsiteX8" fmla="*/ 200025 w 2522048"/>
              <a:gd name="connsiteY8" fmla="*/ 2301202 h 2373614"/>
              <a:gd name="connsiteX9" fmla="*/ 223838 w 2522048"/>
              <a:gd name="connsiteY9" fmla="*/ 2256752 h 2373614"/>
              <a:gd name="connsiteX10" fmla="*/ 246063 w 2522048"/>
              <a:gd name="connsiteY10" fmla="*/ 2313902 h 2373614"/>
              <a:gd name="connsiteX11" fmla="*/ 290513 w 2522048"/>
              <a:gd name="connsiteY11" fmla="*/ 2215477 h 2373614"/>
              <a:gd name="connsiteX12" fmla="*/ 330200 w 2522048"/>
              <a:gd name="connsiteY12" fmla="*/ 2369465 h 2373614"/>
              <a:gd name="connsiteX13" fmla="*/ 360363 w 2522048"/>
              <a:gd name="connsiteY13" fmla="*/ 2328190 h 2373614"/>
              <a:gd name="connsiteX14" fmla="*/ 374650 w 2522048"/>
              <a:gd name="connsiteY14" fmla="*/ 2312315 h 2373614"/>
              <a:gd name="connsiteX15" fmla="*/ 377825 w 2522048"/>
              <a:gd name="connsiteY15" fmla="*/ 2083715 h 2373614"/>
              <a:gd name="connsiteX16" fmla="*/ 400050 w 2522048"/>
              <a:gd name="connsiteY16" fmla="*/ 2144040 h 2373614"/>
              <a:gd name="connsiteX17" fmla="*/ 455613 w 2522048"/>
              <a:gd name="connsiteY17" fmla="*/ 1728115 h 2373614"/>
              <a:gd name="connsiteX18" fmla="*/ 476250 w 2522048"/>
              <a:gd name="connsiteY18" fmla="*/ 1785265 h 2373614"/>
              <a:gd name="connsiteX19" fmla="*/ 501650 w 2522048"/>
              <a:gd name="connsiteY19" fmla="*/ 2044027 h 2373614"/>
              <a:gd name="connsiteX20" fmla="*/ 527050 w 2522048"/>
              <a:gd name="connsiteY20" fmla="*/ 2090065 h 2373614"/>
              <a:gd name="connsiteX21" fmla="*/ 538163 w 2522048"/>
              <a:gd name="connsiteY21" fmla="*/ 2056727 h 2373614"/>
              <a:gd name="connsiteX22" fmla="*/ 547688 w 2522048"/>
              <a:gd name="connsiteY22" fmla="*/ 1993227 h 2373614"/>
              <a:gd name="connsiteX23" fmla="*/ 574675 w 2522048"/>
              <a:gd name="connsiteY23" fmla="*/ 1996402 h 2373614"/>
              <a:gd name="connsiteX24" fmla="*/ 593725 w 2522048"/>
              <a:gd name="connsiteY24" fmla="*/ 1878927 h 2373614"/>
              <a:gd name="connsiteX25" fmla="*/ 590550 w 2522048"/>
              <a:gd name="connsiteY25" fmla="*/ 1550315 h 2373614"/>
              <a:gd name="connsiteX26" fmla="*/ 625475 w 2522048"/>
              <a:gd name="connsiteY26" fmla="*/ 1039140 h 2373614"/>
              <a:gd name="connsiteX27" fmla="*/ 652462 w 2522048"/>
              <a:gd name="connsiteY27" fmla="*/ 1045490 h 2373614"/>
              <a:gd name="connsiteX28" fmla="*/ 661987 w 2522048"/>
              <a:gd name="connsiteY28" fmla="*/ 893090 h 2373614"/>
              <a:gd name="connsiteX29" fmla="*/ 681036 w 2522048"/>
              <a:gd name="connsiteY29" fmla="*/ 1223290 h 2373614"/>
              <a:gd name="connsiteX30" fmla="*/ 681036 w 2522048"/>
              <a:gd name="connsiteY30" fmla="*/ 1223290 h 2373614"/>
              <a:gd name="connsiteX31" fmla="*/ 719135 w 2522048"/>
              <a:gd name="connsiteY31" fmla="*/ 923252 h 2373614"/>
              <a:gd name="connsiteX32" fmla="*/ 731835 w 2522048"/>
              <a:gd name="connsiteY32" fmla="*/ 1267740 h 2373614"/>
              <a:gd name="connsiteX33" fmla="*/ 784223 w 2522048"/>
              <a:gd name="connsiteY33" fmla="*/ 1247103 h 2373614"/>
              <a:gd name="connsiteX34" fmla="*/ 806448 w 2522048"/>
              <a:gd name="connsiteY34" fmla="*/ 1690015 h 2373614"/>
              <a:gd name="connsiteX35" fmla="*/ 835021 w 2522048"/>
              <a:gd name="connsiteY35" fmla="*/ 1678902 h 2373614"/>
              <a:gd name="connsiteX36" fmla="*/ 836609 w 2522048"/>
              <a:gd name="connsiteY36" fmla="*/ 1869402 h 2373614"/>
              <a:gd name="connsiteX37" fmla="*/ 862008 w 2522048"/>
              <a:gd name="connsiteY37" fmla="*/ 1850352 h 2373614"/>
              <a:gd name="connsiteX38" fmla="*/ 865183 w 2522048"/>
              <a:gd name="connsiteY38" fmla="*/ 1907502 h 2373614"/>
              <a:gd name="connsiteX39" fmla="*/ 892169 w 2522048"/>
              <a:gd name="connsiteY39" fmla="*/ 1702715 h 2373614"/>
              <a:gd name="connsiteX40" fmla="*/ 912807 w 2522048"/>
              <a:gd name="connsiteY40" fmla="*/ 1669377 h 2373614"/>
              <a:gd name="connsiteX41" fmla="*/ 912807 w 2522048"/>
              <a:gd name="connsiteY41" fmla="*/ 1624927 h 2373614"/>
              <a:gd name="connsiteX42" fmla="*/ 949318 w 2522048"/>
              <a:gd name="connsiteY42" fmla="*/ 1601115 h 2373614"/>
              <a:gd name="connsiteX43" fmla="*/ 941380 w 2522048"/>
              <a:gd name="connsiteY43" fmla="*/ 1526502 h 2373614"/>
              <a:gd name="connsiteX44" fmla="*/ 1019169 w 2522048"/>
              <a:gd name="connsiteY44" fmla="*/ 104102 h 2373614"/>
              <a:gd name="connsiteX45" fmla="*/ 1031869 w 2522048"/>
              <a:gd name="connsiteY45" fmla="*/ 277669 h 2373614"/>
              <a:gd name="connsiteX46" fmla="*/ 1053036 w 2522048"/>
              <a:gd name="connsiteY46" fmla="*/ 2502 h 2373614"/>
              <a:gd name="connsiteX47" fmla="*/ 1074202 w 2522048"/>
              <a:gd name="connsiteY47" fmla="*/ 574002 h 2373614"/>
              <a:gd name="connsiteX48" fmla="*/ 1103833 w 2522048"/>
              <a:gd name="connsiteY48" fmla="*/ 78702 h 2373614"/>
              <a:gd name="connsiteX49" fmla="*/ 1137701 w 2522048"/>
              <a:gd name="connsiteY49" fmla="*/ 146435 h 2373614"/>
              <a:gd name="connsiteX50" fmla="*/ 1167333 w 2522048"/>
              <a:gd name="connsiteY50" fmla="*/ 451236 h 2373614"/>
              <a:gd name="connsiteX51" fmla="*/ 1188500 w 2522048"/>
              <a:gd name="connsiteY51" fmla="*/ 336935 h 2373614"/>
              <a:gd name="connsiteX52" fmla="*/ 1218132 w 2522048"/>
              <a:gd name="connsiteY52" fmla="*/ 557068 h 2373614"/>
              <a:gd name="connsiteX53" fmla="*/ 1264699 w 2522048"/>
              <a:gd name="connsiteY53" fmla="*/ 544368 h 2373614"/>
              <a:gd name="connsiteX54" fmla="*/ 1273165 w 2522048"/>
              <a:gd name="connsiteY54" fmla="*/ 692535 h 2373614"/>
              <a:gd name="connsiteX55" fmla="*/ 1302799 w 2522048"/>
              <a:gd name="connsiteY55" fmla="*/ 624802 h 2373614"/>
              <a:gd name="connsiteX56" fmla="*/ 1294330 w 2522048"/>
              <a:gd name="connsiteY56" fmla="*/ 895735 h 2373614"/>
              <a:gd name="connsiteX57" fmla="*/ 1294331 w 2522048"/>
              <a:gd name="connsiteY57" fmla="*/ 883035 h 2373614"/>
              <a:gd name="connsiteX58" fmla="*/ 1362063 w 2522048"/>
              <a:gd name="connsiteY58" fmla="*/ 1374102 h 2373614"/>
              <a:gd name="connsiteX59" fmla="*/ 1383231 w 2522048"/>
              <a:gd name="connsiteY59" fmla="*/ 1259802 h 2373614"/>
              <a:gd name="connsiteX60" fmla="*/ 1425565 w 2522048"/>
              <a:gd name="connsiteY60" fmla="*/ 1590002 h 2373614"/>
              <a:gd name="connsiteX61" fmla="*/ 1438264 w 2522048"/>
              <a:gd name="connsiteY61" fmla="*/ 1450302 h 2373614"/>
              <a:gd name="connsiteX62" fmla="*/ 1476363 w 2522048"/>
              <a:gd name="connsiteY62" fmla="*/ 1657736 h 2373614"/>
              <a:gd name="connsiteX63" fmla="*/ 1518696 w 2522048"/>
              <a:gd name="connsiteY63" fmla="*/ 1467235 h 2373614"/>
              <a:gd name="connsiteX64" fmla="*/ 1573729 w 2522048"/>
              <a:gd name="connsiteY64" fmla="*/ 1606935 h 2373614"/>
              <a:gd name="connsiteX65" fmla="*/ 1607596 w 2522048"/>
              <a:gd name="connsiteY65" fmla="*/ 1043902 h 2373614"/>
              <a:gd name="connsiteX66" fmla="*/ 1641461 w 2522048"/>
              <a:gd name="connsiteY66" fmla="*/ 1132802 h 2373614"/>
              <a:gd name="connsiteX67" fmla="*/ 1658393 w 2522048"/>
              <a:gd name="connsiteY67" fmla="*/ 891502 h 2373614"/>
              <a:gd name="connsiteX68" fmla="*/ 1692260 w 2522048"/>
              <a:gd name="connsiteY68" fmla="*/ 976169 h 2373614"/>
              <a:gd name="connsiteX69" fmla="*/ 1696492 w 2522048"/>
              <a:gd name="connsiteY69" fmla="*/ 582468 h 2373614"/>
              <a:gd name="connsiteX70" fmla="*/ 1730359 w 2522048"/>
              <a:gd name="connsiteY70" fmla="*/ 764502 h 2373614"/>
              <a:gd name="connsiteX71" fmla="*/ 1743060 w 2522048"/>
              <a:gd name="connsiteY71" fmla="*/ 218403 h 2373614"/>
              <a:gd name="connsiteX72" fmla="*/ 1785392 w 2522048"/>
              <a:gd name="connsiteY72" fmla="*/ 391969 h 2373614"/>
              <a:gd name="connsiteX73" fmla="*/ 1802326 w 2522048"/>
              <a:gd name="connsiteY73" fmla="*/ 171835 h 2373614"/>
              <a:gd name="connsiteX74" fmla="*/ 1831957 w 2522048"/>
              <a:gd name="connsiteY74" fmla="*/ 569769 h 2373614"/>
              <a:gd name="connsiteX75" fmla="*/ 1895458 w 2522048"/>
              <a:gd name="connsiteY75" fmla="*/ 383502 h 2373614"/>
              <a:gd name="connsiteX76" fmla="*/ 1908157 w 2522048"/>
              <a:gd name="connsiteY76" fmla="*/ 798368 h 2373614"/>
              <a:gd name="connsiteX77" fmla="*/ 1971657 w 2522048"/>
              <a:gd name="connsiteY77" fmla="*/ 252269 h 2373614"/>
              <a:gd name="connsiteX78" fmla="*/ 1971657 w 2522048"/>
              <a:gd name="connsiteY78" fmla="*/ 252269 h 2373614"/>
              <a:gd name="connsiteX79" fmla="*/ 2022457 w 2522048"/>
              <a:gd name="connsiteY79" fmla="*/ 671369 h 2373614"/>
              <a:gd name="connsiteX80" fmla="*/ 2022457 w 2522048"/>
              <a:gd name="connsiteY80" fmla="*/ 671369 h 2373614"/>
              <a:gd name="connsiteX81" fmla="*/ 2064790 w 2522048"/>
              <a:gd name="connsiteY81" fmla="*/ 197235 h 2373614"/>
              <a:gd name="connsiteX82" fmla="*/ 2162155 w 2522048"/>
              <a:gd name="connsiteY82" fmla="*/ 1022736 h 2373614"/>
              <a:gd name="connsiteX83" fmla="*/ 2191790 w 2522048"/>
              <a:gd name="connsiteY83" fmla="*/ 904203 h 2373614"/>
              <a:gd name="connsiteX84" fmla="*/ 2246823 w 2522048"/>
              <a:gd name="connsiteY84" fmla="*/ 1128569 h 2373614"/>
              <a:gd name="connsiteX85" fmla="*/ 2289155 w 2522048"/>
              <a:gd name="connsiteY85" fmla="*/ 1056602 h 2373614"/>
              <a:gd name="connsiteX86" fmla="*/ 2297622 w 2522048"/>
              <a:gd name="connsiteY86" fmla="*/ 1268269 h 2373614"/>
              <a:gd name="connsiteX87" fmla="*/ 2348422 w 2522048"/>
              <a:gd name="connsiteY87" fmla="*/ 1141268 h 2373614"/>
              <a:gd name="connsiteX88" fmla="*/ 2382288 w 2522048"/>
              <a:gd name="connsiteY88" fmla="*/ 1230169 h 2373614"/>
              <a:gd name="connsiteX89" fmla="*/ 2411920 w 2522048"/>
              <a:gd name="connsiteY89" fmla="*/ 899968 h 2373614"/>
              <a:gd name="connsiteX90" fmla="*/ 2475421 w 2522048"/>
              <a:gd name="connsiteY90" fmla="*/ 1251336 h 2373614"/>
              <a:gd name="connsiteX91" fmla="*/ 2521986 w 2522048"/>
              <a:gd name="connsiteY91" fmla="*/ 777202 h 2373614"/>
              <a:gd name="connsiteX0" fmla="*/ 0 w 2522055"/>
              <a:gd name="connsiteY0" fmla="*/ 2144040 h 2373614"/>
              <a:gd name="connsiteX1" fmla="*/ 46038 w 2522055"/>
              <a:gd name="connsiteY1" fmla="*/ 2177377 h 2373614"/>
              <a:gd name="connsiteX2" fmla="*/ 65088 w 2522055"/>
              <a:gd name="connsiteY2" fmla="*/ 2202777 h 2373614"/>
              <a:gd name="connsiteX3" fmla="*/ 80963 w 2522055"/>
              <a:gd name="connsiteY3" fmla="*/ 2212302 h 2373614"/>
              <a:gd name="connsiteX4" fmla="*/ 88900 w 2522055"/>
              <a:gd name="connsiteY4" fmla="*/ 2207540 h 2373614"/>
              <a:gd name="connsiteX5" fmla="*/ 117475 w 2522055"/>
              <a:gd name="connsiteY5" fmla="*/ 2232940 h 2373614"/>
              <a:gd name="connsiteX6" fmla="*/ 146050 w 2522055"/>
              <a:gd name="connsiteY6" fmla="*/ 2213890 h 2373614"/>
              <a:gd name="connsiteX7" fmla="*/ 180975 w 2522055"/>
              <a:gd name="connsiteY7" fmla="*/ 2298027 h 2373614"/>
              <a:gd name="connsiteX8" fmla="*/ 200025 w 2522055"/>
              <a:gd name="connsiteY8" fmla="*/ 2301202 h 2373614"/>
              <a:gd name="connsiteX9" fmla="*/ 223838 w 2522055"/>
              <a:gd name="connsiteY9" fmla="*/ 2256752 h 2373614"/>
              <a:gd name="connsiteX10" fmla="*/ 246063 w 2522055"/>
              <a:gd name="connsiteY10" fmla="*/ 2313902 h 2373614"/>
              <a:gd name="connsiteX11" fmla="*/ 290513 w 2522055"/>
              <a:gd name="connsiteY11" fmla="*/ 2215477 h 2373614"/>
              <a:gd name="connsiteX12" fmla="*/ 330200 w 2522055"/>
              <a:gd name="connsiteY12" fmla="*/ 2369465 h 2373614"/>
              <a:gd name="connsiteX13" fmla="*/ 360363 w 2522055"/>
              <a:gd name="connsiteY13" fmla="*/ 2328190 h 2373614"/>
              <a:gd name="connsiteX14" fmla="*/ 374650 w 2522055"/>
              <a:gd name="connsiteY14" fmla="*/ 2312315 h 2373614"/>
              <a:gd name="connsiteX15" fmla="*/ 377825 w 2522055"/>
              <a:gd name="connsiteY15" fmla="*/ 2083715 h 2373614"/>
              <a:gd name="connsiteX16" fmla="*/ 400050 w 2522055"/>
              <a:gd name="connsiteY16" fmla="*/ 2144040 h 2373614"/>
              <a:gd name="connsiteX17" fmla="*/ 455613 w 2522055"/>
              <a:gd name="connsiteY17" fmla="*/ 1728115 h 2373614"/>
              <a:gd name="connsiteX18" fmla="*/ 476250 w 2522055"/>
              <a:gd name="connsiteY18" fmla="*/ 1785265 h 2373614"/>
              <a:gd name="connsiteX19" fmla="*/ 501650 w 2522055"/>
              <a:gd name="connsiteY19" fmla="*/ 2044027 h 2373614"/>
              <a:gd name="connsiteX20" fmla="*/ 527050 w 2522055"/>
              <a:gd name="connsiteY20" fmla="*/ 2090065 h 2373614"/>
              <a:gd name="connsiteX21" fmla="*/ 538163 w 2522055"/>
              <a:gd name="connsiteY21" fmla="*/ 2056727 h 2373614"/>
              <a:gd name="connsiteX22" fmla="*/ 547688 w 2522055"/>
              <a:gd name="connsiteY22" fmla="*/ 1993227 h 2373614"/>
              <a:gd name="connsiteX23" fmla="*/ 574675 w 2522055"/>
              <a:gd name="connsiteY23" fmla="*/ 1996402 h 2373614"/>
              <a:gd name="connsiteX24" fmla="*/ 593725 w 2522055"/>
              <a:gd name="connsiteY24" fmla="*/ 1878927 h 2373614"/>
              <a:gd name="connsiteX25" fmla="*/ 590550 w 2522055"/>
              <a:gd name="connsiteY25" fmla="*/ 1550315 h 2373614"/>
              <a:gd name="connsiteX26" fmla="*/ 625475 w 2522055"/>
              <a:gd name="connsiteY26" fmla="*/ 1039140 h 2373614"/>
              <a:gd name="connsiteX27" fmla="*/ 652462 w 2522055"/>
              <a:gd name="connsiteY27" fmla="*/ 1045490 h 2373614"/>
              <a:gd name="connsiteX28" fmla="*/ 661987 w 2522055"/>
              <a:gd name="connsiteY28" fmla="*/ 893090 h 2373614"/>
              <a:gd name="connsiteX29" fmla="*/ 681036 w 2522055"/>
              <a:gd name="connsiteY29" fmla="*/ 1223290 h 2373614"/>
              <a:gd name="connsiteX30" fmla="*/ 681036 w 2522055"/>
              <a:gd name="connsiteY30" fmla="*/ 1223290 h 2373614"/>
              <a:gd name="connsiteX31" fmla="*/ 719135 w 2522055"/>
              <a:gd name="connsiteY31" fmla="*/ 923252 h 2373614"/>
              <a:gd name="connsiteX32" fmla="*/ 731835 w 2522055"/>
              <a:gd name="connsiteY32" fmla="*/ 1267740 h 2373614"/>
              <a:gd name="connsiteX33" fmla="*/ 784223 w 2522055"/>
              <a:gd name="connsiteY33" fmla="*/ 1247103 h 2373614"/>
              <a:gd name="connsiteX34" fmla="*/ 806448 w 2522055"/>
              <a:gd name="connsiteY34" fmla="*/ 1690015 h 2373614"/>
              <a:gd name="connsiteX35" fmla="*/ 835021 w 2522055"/>
              <a:gd name="connsiteY35" fmla="*/ 1678902 h 2373614"/>
              <a:gd name="connsiteX36" fmla="*/ 836609 w 2522055"/>
              <a:gd name="connsiteY36" fmla="*/ 1869402 h 2373614"/>
              <a:gd name="connsiteX37" fmla="*/ 862008 w 2522055"/>
              <a:gd name="connsiteY37" fmla="*/ 1850352 h 2373614"/>
              <a:gd name="connsiteX38" fmla="*/ 865183 w 2522055"/>
              <a:gd name="connsiteY38" fmla="*/ 1907502 h 2373614"/>
              <a:gd name="connsiteX39" fmla="*/ 892169 w 2522055"/>
              <a:gd name="connsiteY39" fmla="*/ 1702715 h 2373614"/>
              <a:gd name="connsiteX40" fmla="*/ 912807 w 2522055"/>
              <a:gd name="connsiteY40" fmla="*/ 1669377 h 2373614"/>
              <a:gd name="connsiteX41" fmla="*/ 912807 w 2522055"/>
              <a:gd name="connsiteY41" fmla="*/ 1624927 h 2373614"/>
              <a:gd name="connsiteX42" fmla="*/ 949318 w 2522055"/>
              <a:gd name="connsiteY42" fmla="*/ 1601115 h 2373614"/>
              <a:gd name="connsiteX43" fmla="*/ 941380 w 2522055"/>
              <a:gd name="connsiteY43" fmla="*/ 1526502 h 2373614"/>
              <a:gd name="connsiteX44" fmla="*/ 1019169 w 2522055"/>
              <a:gd name="connsiteY44" fmla="*/ 104102 h 2373614"/>
              <a:gd name="connsiteX45" fmla="*/ 1031869 w 2522055"/>
              <a:gd name="connsiteY45" fmla="*/ 277669 h 2373614"/>
              <a:gd name="connsiteX46" fmla="*/ 1053036 w 2522055"/>
              <a:gd name="connsiteY46" fmla="*/ 2502 h 2373614"/>
              <a:gd name="connsiteX47" fmla="*/ 1074202 w 2522055"/>
              <a:gd name="connsiteY47" fmla="*/ 574002 h 2373614"/>
              <a:gd name="connsiteX48" fmla="*/ 1103833 w 2522055"/>
              <a:gd name="connsiteY48" fmla="*/ 78702 h 2373614"/>
              <a:gd name="connsiteX49" fmla="*/ 1137701 w 2522055"/>
              <a:gd name="connsiteY49" fmla="*/ 146435 h 2373614"/>
              <a:gd name="connsiteX50" fmla="*/ 1167333 w 2522055"/>
              <a:gd name="connsiteY50" fmla="*/ 451236 h 2373614"/>
              <a:gd name="connsiteX51" fmla="*/ 1188500 w 2522055"/>
              <a:gd name="connsiteY51" fmla="*/ 336935 h 2373614"/>
              <a:gd name="connsiteX52" fmla="*/ 1218132 w 2522055"/>
              <a:gd name="connsiteY52" fmla="*/ 557068 h 2373614"/>
              <a:gd name="connsiteX53" fmla="*/ 1264699 w 2522055"/>
              <a:gd name="connsiteY53" fmla="*/ 544368 h 2373614"/>
              <a:gd name="connsiteX54" fmla="*/ 1273165 w 2522055"/>
              <a:gd name="connsiteY54" fmla="*/ 692535 h 2373614"/>
              <a:gd name="connsiteX55" fmla="*/ 1302799 w 2522055"/>
              <a:gd name="connsiteY55" fmla="*/ 624802 h 2373614"/>
              <a:gd name="connsiteX56" fmla="*/ 1294330 w 2522055"/>
              <a:gd name="connsiteY56" fmla="*/ 895735 h 2373614"/>
              <a:gd name="connsiteX57" fmla="*/ 1294331 w 2522055"/>
              <a:gd name="connsiteY57" fmla="*/ 883035 h 2373614"/>
              <a:gd name="connsiteX58" fmla="*/ 1362063 w 2522055"/>
              <a:gd name="connsiteY58" fmla="*/ 1374102 h 2373614"/>
              <a:gd name="connsiteX59" fmla="*/ 1383231 w 2522055"/>
              <a:gd name="connsiteY59" fmla="*/ 1259802 h 2373614"/>
              <a:gd name="connsiteX60" fmla="*/ 1425565 w 2522055"/>
              <a:gd name="connsiteY60" fmla="*/ 1590002 h 2373614"/>
              <a:gd name="connsiteX61" fmla="*/ 1438264 w 2522055"/>
              <a:gd name="connsiteY61" fmla="*/ 1450302 h 2373614"/>
              <a:gd name="connsiteX62" fmla="*/ 1476363 w 2522055"/>
              <a:gd name="connsiteY62" fmla="*/ 1657736 h 2373614"/>
              <a:gd name="connsiteX63" fmla="*/ 1518696 w 2522055"/>
              <a:gd name="connsiteY63" fmla="*/ 1467235 h 2373614"/>
              <a:gd name="connsiteX64" fmla="*/ 1573729 w 2522055"/>
              <a:gd name="connsiteY64" fmla="*/ 1606935 h 2373614"/>
              <a:gd name="connsiteX65" fmla="*/ 1607596 w 2522055"/>
              <a:gd name="connsiteY65" fmla="*/ 1043902 h 2373614"/>
              <a:gd name="connsiteX66" fmla="*/ 1641461 w 2522055"/>
              <a:gd name="connsiteY66" fmla="*/ 1132802 h 2373614"/>
              <a:gd name="connsiteX67" fmla="*/ 1658393 w 2522055"/>
              <a:gd name="connsiteY67" fmla="*/ 891502 h 2373614"/>
              <a:gd name="connsiteX68" fmla="*/ 1692260 w 2522055"/>
              <a:gd name="connsiteY68" fmla="*/ 976169 h 2373614"/>
              <a:gd name="connsiteX69" fmla="*/ 1696492 w 2522055"/>
              <a:gd name="connsiteY69" fmla="*/ 582468 h 2373614"/>
              <a:gd name="connsiteX70" fmla="*/ 1730359 w 2522055"/>
              <a:gd name="connsiteY70" fmla="*/ 764502 h 2373614"/>
              <a:gd name="connsiteX71" fmla="*/ 1743060 w 2522055"/>
              <a:gd name="connsiteY71" fmla="*/ 218403 h 2373614"/>
              <a:gd name="connsiteX72" fmla="*/ 1785392 w 2522055"/>
              <a:gd name="connsiteY72" fmla="*/ 391969 h 2373614"/>
              <a:gd name="connsiteX73" fmla="*/ 1802326 w 2522055"/>
              <a:gd name="connsiteY73" fmla="*/ 171835 h 2373614"/>
              <a:gd name="connsiteX74" fmla="*/ 1831957 w 2522055"/>
              <a:gd name="connsiteY74" fmla="*/ 569769 h 2373614"/>
              <a:gd name="connsiteX75" fmla="*/ 1895458 w 2522055"/>
              <a:gd name="connsiteY75" fmla="*/ 383502 h 2373614"/>
              <a:gd name="connsiteX76" fmla="*/ 1908157 w 2522055"/>
              <a:gd name="connsiteY76" fmla="*/ 798368 h 2373614"/>
              <a:gd name="connsiteX77" fmla="*/ 1971657 w 2522055"/>
              <a:gd name="connsiteY77" fmla="*/ 252269 h 2373614"/>
              <a:gd name="connsiteX78" fmla="*/ 1971657 w 2522055"/>
              <a:gd name="connsiteY78" fmla="*/ 252269 h 2373614"/>
              <a:gd name="connsiteX79" fmla="*/ 2022457 w 2522055"/>
              <a:gd name="connsiteY79" fmla="*/ 671369 h 2373614"/>
              <a:gd name="connsiteX80" fmla="*/ 2022457 w 2522055"/>
              <a:gd name="connsiteY80" fmla="*/ 671369 h 2373614"/>
              <a:gd name="connsiteX81" fmla="*/ 2064790 w 2522055"/>
              <a:gd name="connsiteY81" fmla="*/ 197235 h 2373614"/>
              <a:gd name="connsiteX82" fmla="*/ 2162155 w 2522055"/>
              <a:gd name="connsiteY82" fmla="*/ 1022736 h 2373614"/>
              <a:gd name="connsiteX83" fmla="*/ 2191790 w 2522055"/>
              <a:gd name="connsiteY83" fmla="*/ 904203 h 2373614"/>
              <a:gd name="connsiteX84" fmla="*/ 2246823 w 2522055"/>
              <a:gd name="connsiteY84" fmla="*/ 1128569 h 2373614"/>
              <a:gd name="connsiteX85" fmla="*/ 2289155 w 2522055"/>
              <a:gd name="connsiteY85" fmla="*/ 1056602 h 2373614"/>
              <a:gd name="connsiteX86" fmla="*/ 2297622 w 2522055"/>
              <a:gd name="connsiteY86" fmla="*/ 1268269 h 2373614"/>
              <a:gd name="connsiteX87" fmla="*/ 2348422 w 2522055"/>
              <a:gd name="connsiteY87" fmla="*/ 1141268 h 2373614"/>
              <a:gd name="connsiteX88" fmla="*/ 2382288 w 2522055"/>
              <a:gd name="connsiteY88" fmla="*/ 1230169 h 2373614"/>
              <a:gd name="connsiteX89" fmla="*/ 2411920 w 2522055"/>
              <a:gd name="connsiteY89" fmla="*/ 899968 h 2373614"/>
              <a:gd name="connsiteX90" fmla="*/ 2479655 w 2522055"/>
              <a:gd name="connsiteY90" fmla="*/ 1094703 h 2373614"/>
              <a:gd name="connsiteX91" fmla="*/ 2521986 w 2522055"/>
              <a:gd name="connsiteY91" fmla="*/ 777202 h 2373614"/>
              <a:gd name="connsiteX0" fmla="*/ 0 w 2523452"/>
              <a:gd name="connsiteY0" fmla="*/ 2144040 h 2373614"/>
              <a:gd name="connsiteX1" fmla="*/ 46038 w 2523452"/>
              <a:gd name="connsiteY1" fmla="*/ 2177377 h 2373614"/>
              <a:gd name="connsiteX2" fmla="*/ 65088 w 2523452"/>
              <a:gd name="connsiteY2" fmla="*/ 2202777 h 2373614"/>
              <a:gd name="connsiteX3" fmla="*/ 80963 w 2523452"/>
              <a:gd name="connsiteY3" fmla="*/ 2212302 h 2373614"/>
              <a:gd name="connsiteX4" fmla="*/ 88900 w 2523452"/>
              <a:gd name="connsiteY4" fmla="*/ 2207540 h 2373614"/>
              <a:gd name="connsiteX5" fmla="*/ 117475 w 2523452"/>
              <a:gd name="connsiteY5" fmla="*/ 2232940 h 2373614"/>
              <a:gd name="connsiteX6" fmla="*/ 146050 w 2523452"/>
              <a:gd name="connsiteY6" fmla="*/ 2213890 h 2373614"/>
              <a:gd name="connsiteX7" fmla="*/ 180975 w 2523452"/>
              <a:gd name="connsiteY7" fmla="*/ 2298027 h 2373614"/>
              <a:gd name="connsiteX8" fmla="*/ 200025 w 2523452"/>
              <a:gd name="connsiteY8" fmla="*/ 2301202 h 2373614"/>
              <a:gd name="connsiteX9" fmla="*/ 223838 w 2523452"/>
              <a:gd name="connsiteY9" fmla="*/ 2256752 h 2373614"/>
              <a:gd name="connsiteX10" fmla="*/ 246063 w 2523452"/>
              <a:gd name="connsiteY10" fmla="*/ 2313902 h 2373614"/>
              <a:gd name="connsiteX11" fmla="*/ 290513 w 2523452"/>
              <a:gd name="connsiteY11" fmla="*/ 2215477 h 2373614"/>
              <a:gd name="connsiteX12" fmla="*/ 330200 w 2523452"/>
              <a:gd name="connsiteY12" fmla="*/ 2369465 h 2373614"/>
              <a:gd name="connsiteX13" fmla="*/ 360363 w 2523452"/>
              <a:gd name="connsiteY13" fmla="*/ 2328190 h 2373614"/>
              <a:gd name="connsiteX14" fmla="*/ 374650 w 2523452"/>
              <a:gd name="connsiteY14" fmla="*/ 2312315 h 2373614"/>
              <a:gd name="connsiteX15" fmla="*/ 377825 w 2523452"/>
              <a:gd name="connsiteY15" fmla="*/ 2083715 h 2373614"/>
              <a:gd name="connsiteX16" fmla="*/ 400050 w 2523452"/>
              <a:gd name="connsiteY16" fmla="*/ 2144040 h 2373614"/>
              <a:gd name="connsiteX17" fmla="*/ 455613 w 2523452"/>
              <a:gd name="connsiteY17" fmla="*/ 1728115 h 2373614"/>
              <a:gd name="connsiteX18" fmla="*/ 476250 w 2523452"/>
              <a:gd name="connsiteY18" fmla="*/ 1785265 h 2373614"/>
              <a:gd name="connsiteX19" fmla="*/ 501650 w 2523452"/>
              <a:gd name="connsiteY19" fmla="*/ 2044027 h 2373614"/>
              <a:gd name="connsiteX20" fmla="*/ 527050 w 2523452"/>
              <a:gd name="connsiteY20" fmla="*/ 2090065 h 2373614"/>
              <a:gd name="connsiteX21" fmla="*/ 538163 w 2523452"/>
              <a:gd name="connsiteY21" fmla="*/ 2056727 h 2373614"/>
              <a:gd name="connsiteX22" fmla="*/ 547688 w 2523452"/>
              <a:gd name="connsiteY22" fmla="*/ 1993227 h 2373614"/>
              <a:gd name="connsiteX23" fmla="*/ 574675 w 2523452"/>
              <a:gd name="connsiteY23" fmla="*/ 1996402 h 2373614"/>
              <a:gd name="connsiteX24" fmla="*/ 593725 w 2523452"/>
              <a:gd name="connsiteY24" fmla="*/ 1878927 h 2373614"/>
              <a:gd name="connsiteX25" fmla="*/ 590550 w 2523452"/>
              <a:gd name="connsiteY25" fmla="*/ 1550315 h 2373614"/>
              <a:gd name="connsiteX26" fmla="*/ 625475 w 2523452"/>
              <a:gd name="connsiteY26" fmla="*/ 1039140 h 2373614"/>
              <a:gd name="connsiteX27" fmla="*/ 652462 w 2523452"/>
              <a:gd name="connsiteY27" fmla="*/ 1045490 h 2373614"/>
              <a:gd name="connsiteX28" fmla="*/ 661987 w 2523452"/>
              <a:gd name="connsiteY28" fmla="*/ 893090 h 2373614"/>
              <a:gd name="connsiteX29" fmla="*/ 681036 w 2523452"/>
              <a:gd name="connsiteY29" fmla="*/ 1223290 h 2373614"/>
              <a:gd name="connsiteX30" fmla="*/ 681036 w 2523452"/>
              <a:gd name="connsiteY30" fmla="*/ 1223290 h 2373614"/>
              <a:gd name="connsiteX31" fmla="*/ 719135 w 2523452"/>
              <a:gd name="connsiteY31" fmla="*/ 923252 h 2373614"/>
              <a:gd name="connsiteX32" fmla="*/ 731835 w 2523452"/>
              <a:gd name="connsiteY32" fmla="*/ 1267740 h 2373614"/>
              <a:gd name="connsiteX33" fmla="*/ 784223 w 2523452"/>
              <a:gd name="connsiteY33" fmla="*/ 1247103 h 2373614"/>
              <a:gd name="connsiteX34" fmla="*/ 806448 w 2523452"/>
              <a:gd name="connsiteY34" fmla="*/ 1690015 h 2373614"/>
              <a:gd name="connsiteX35" fmla="*/ 835021 w 2523452"/>
              <a:gd name="connsiteY35" fmla="*/ 1678902 h 2373614"/>
              <a:gd name="connsiteX36" fmla="*/ 836609 w 2523452"/>
              <a:gd name="connsiteY36" fmla="*/ 1869402 h 2373614"/>
              <a:gd name="connsiteX37" fmla="*/ 862008 w 2523452"/>
              <a:gd name="connsiteY37" fmla="*/ 1850352 h 2373614"/>
              <a:gd name="connsiteX38" fmla="*/ 865183 w 2523452"/>
              <a:gd name="connsiteY38" fmla="*/ 1907502 h 2373614"/>
              <a:gd name="connsiteX39" fmla="*/ 892169 w 2523452"/>
              <a:gd name="connsiteY39" fmla="*/ 1702715 h 2373614"/>
              <a:gd name="connsiteX40" fmla="*/ 912807 w 2523452"/>
              <a:gd name="connsiteY40" fmla="*/ 1669377 h 2373614"/>
              <a:gd name="connsiteX41" fmla="*/ 912807 w 2523452"/>
              <a:gd name="connsiteY41" fmla="*/ 1624927 h 2373614"/>
              <a:gd name="connsiteX42" fmla="*/ 949318 w 2523452"/>
              <a:gd name="connsiteY42" fmla="*/ 1601115 h 2373614"/>
              <a:gd name="connsiteX43" fmla="*/ 941380 w 2523452"/>
              <a:gd name="connsiteY43" fmla="*/ 1526502 h 2373614"/>
              <a:gd name="connsiteX44" fmla="*/ 1019169 w 2523452"/>
              <a:gd name="connsiteY44" fmla="*/ 104102 h 2373614"/>
              <a:gd name="connsiteX45" fmla="*/ 1031869 w 2523452"/>
              <a:gd name="connsiteY45" fmla="*/ 277669 h 2373614"/>
              <a:gd name="connsiteX46" fmla="*/ 1053036 w 2523452"/>
              <a:gd name="connsiteY46" fmla="*/ 2502 h 2373614"/>
              <a:gd name="connsiteX47" fmla="*/ 1074202 w 2523452"/>
              <a:gd name="connsiteY47" fmla="*/ 574002 h 2373614"/>
              <a:gd name="connsiteX48" fmla="*/ 1103833 w 2523452"/>
              <a:gd name="connsiteY48" fmla="*/ 78702 h 2373614"/>
              <a:gd name="connsiteX49" fmla="*/ 1137701 w 2523452"/>
              <a:gd name="connsiteY49" fmla="*/ 146435 h 2373614"/>
              <a:gd name="connsiteX50" fmla="*/ 1167333 w 2523452"/>
              <a:gd name="connsiteY50" fmla="*/ 451236 h 2373614"/>
              <a:gd name="connsiteX51" fmla="*/ 1188500 w 2523452"/>
              <a:gd name="connsiteY51" fmla="*/ 336935 h 2373614"/>
              <a:gd name="connsiteX52" fmla="*/ 1218132 w 2523452"/>
              <a:gd name="connsiteY52" fmla="*/ 557068 h 2373614"/>
              <a:gd name="connsiteX53" fmla="*/ 1264699 w 2523452"/>
              <a:gd name="connsiteY53" fmla="*/ 544368 h 2373614"/>
              <a:gd name="connsiteX54" fmla="*/ 1273165 w 2523452"/>
              <a:gd name="connsiteY54" fmla="*/ 692535 h 2373614"/>
              <a:gd name="connsiteX55" fmla="*/ 1302799 w 2523452"/>
              <a:gd name="connsiteY55" fmla="*/ 624802 h 2373614"/>
              <a:gd name="connsiteX56" fmla="*/ 1294330 w 2523452"/>
              <a:gd name="connsiteY56" fmla="*/ 895735 h 2373614"/>
              <a:gd name="connsiteX57" fmla="*/ 1294331 w 2523452"/>
              <a:gd name="connsiteY57" fmla="*/ 883035 h 2373614"/>
              <a:gd name="connsiteX58" fmla="*/ 1362063 w 2523452"/>
              <a:gd name="connsiteY58" fmla="*/ 1374102 h 2373614"/>
              <a:gd name="connsiteX59" fmla="*/ 1383231 w 2523452"/>
              <a:gd name="connsiteY59" fmla="*/ 1259802 h 2373614"/>
              <a:gd name="connsiteX60" fmla="*/ 1425565 w 2523452"/>
              <a:gd name="connsiteY60" fmla="*/ 1590002 h 2373614"/>
              <a:gd name="connsiteX61" fmla="*/ 1438264 w 2523452"/>
              <a:gd name="connsiteY61" fmla="*/ 1450302 h 2373614"/>
              <a:gd name="connsiteX62" fmla="*/ 1476363 w 2523452"/>
              <a:gd name="connsiteY62" fmla="*/ 1657736 h 2373614"/>
              <a:gd name="connsiteX63" fmla="*/ 1518696 w 2523452"/>
              <a:gd name="connsiteY63" fmla="*/ 1467235 h 2373614"/>
              <a:gd name="connsiteX64" fmla="*/ 1573729 w 2523452"/>
              <a:gd name="connsiteY64" fmla="*/ 1606935 h 2373614"/>
              <a:gd name="connsiteX65" fmla="*/ 1607596 w 2523452"/>
              <a:gd name="connsiteY65" fmla="*/ 1043902 h 2373614"/>
              <a:gd name="connsiteX66" fmla="*/ 1641461 w 2523452"/>
              <a:gd name="connsiteY66" fmla="*/ 1132802 h 2373614"/>
              <a:gd name="connsiteX67" fmla="*/ 1658393 w 2523452"/>
              <a:gd name="connsiteY67" fmla="*/ 891502 h 2373614"/>
              <a:gd name="connsiteX68" fmla="*/ 1692260 w 2523452"/>
              <a:gd name="connsiteY68" fmla="*/ 976169 h 2373614"/>
              <a:gd name="connsiteX69" fmla="*/ 1696492 w 2523452"/>
              <a:gd name="connsiteY69" fmla="*/ 582468 h 2373614"/>
              <a:gd name="connsiteX70" fmla="*/ 1730359 w 2523452"/>
              <a:gd name="connsiteY70" fmla="*/ 764502 h 2373614"/>
              <a:gd name="connsiteX71" fmla="*/ 1743060 w 2523452"/>
              <a:gd name="connsiteY71" fmla="*/ 218403 h 2373614"/>
              <a:gd name="connsiteX72" fmla="*/ 1785392 w 2523452"/>
              <a:gd name="connsiteY72" fmla="*/ 391969 h 2373614"/>
              <a:gd name="connsiteX73" fmla="*/ 1802326 w 2523452"/>
              <a:gd name="connsiteY73" fmla="*/ 171835 h 2373614"/>
              <a:gd name="connsiteX74" fmla="*/ 1831957 w 2523452"/>
              <a:gd name="connsiteY74" fmla="*/ 569769 h 2373614"/>
              <a:gd name="connsiteX75" fmla="*/ 1895458 w 2523452"/>
              <a:gd name="connsiteY75" fmla="*/ 383502 h 2373614"/>
              <a:gd name="connsiteX76" fmla="*/ 1908157 w 2523452"/>
              <a:gd name="connsiteY76" fmla="*/ 798368 h 2373614"/>
              <a:gd name="connsiteX77" fmla="*/ 1971657 w 2523452"/>
              <a:gd name="connsiteY77" fmla="*/ 252269 h 2373614"/>
              <a:gd name="connsiteX78" fmla="*/ 1971657 w 2523452"/>
              <a:gd name="connsiteY78" fmla="*/ 252269 h 2373614"/>
              <a:gd name="connsiteX79" fmla="*/ 2022457 w 2523452"/>
              <a:gd name="connsiteY79" fmla="*/ 671369 h 2373614"/>
              <a:gd name="connsiteX80" fmla="*/ 2022457 w 2523452"/>
              <a:gd name="connsiteY80" fmla="*/ 671369 h 2373614"/>
              <a:gd name="connsiteX81" fmla="*/ 2064790 w 2523452"/>
              <a:gd name="connsiteY81" fmla="*/ 197235 h 2373614"/>
              <a:gd name="connsiteX82" fmla="*/ 2162155 w 2523452"/>
              <a:gd name="connsiteY82" fmla="*/ 1022736 h 2373614"/>
              <a:gd name="connsiteX83" fmla="*/ 2191790 w 2523452"/>
              <a:gd name="connsiteY83" fmla="*/ 904203 h 2373614"/>
              <a:gd name="connsiteX84" fmla="*/ 2246823 w 2523452"/>
              <a:gd name="connsiteY84" fmla="*/ 1128569 h 2373614"/>
              <a:gd name="connsiteX85" fmla="*/ 2289155 w 2523452"/>
              <a:gd name="connsiteY85" fmla="*/ 1056602 h 2373614"/>
              <a:gd name="connsiteX86" fmla="*/ 2297622 w 2523452"/>
              <a:gd name="connsiteY86" fmla="*/ 1268269 h 2373614"/>
              <a:gd name="connsiteX87" fmla="*/ 2348422 w 2523452"/>
              <a:gd name="connsiteY87" fmla="*/ 1141268 h 2373614"/>
              <a:gd name="connsiteX88" fmla="*/ 2382288 w 2523452"/>
              <a:gd name="connsiteY88" fmla="*/ 1230169 h 2373614"/>
              <a:gd name="connsiteX89" fmla="*/ 2411920 w 2523452"/>
              <a:gd name="connsiteY89" fmla="*/ 899968 h 2373614"/>
              <a:gd name="connsiteX90" fmla="*/ 2479655 w 2523452"/>
              <a:gd name="connsiteY90" fmla="*/ 1094703 h 2373614"/>
              <a:gd name="connsiteX91" fmla="*/ 2521986 w 2523452"/>
              <a:gd name="connsiteY91" fmla="*/ 777202 h 2373614"/>
              <a:gd name="connsiteX92" fmla="*/ 2513519 w 2523452"/>
              <a:gd name="connsiteY92" fmla="*/ 781435 h 2373614"/>
              <a:gd name="connsiteX0" fmla="*/ 0 w 2585524"/>
              <a:gd name="connsiteY0" fmla="*/ 2144040 h 2373614"/>
              <a:gd name="connsiteX1" fmla="*/ 46038 w 2585524"/>
              <a:gd name="connsiteY1" fmla="*/ 2177377 h 2373614"/>
              <a:gd name="connsiteX2" fmla="*/ 65088 w 2585524"/>
              <a:gd name="connsiteY2" fmla="*/ 2202777 h 2373614"/>
              <a:gd name="connsiteX3" fmla="*/ 80963 w 2585524"/>
              <a:gd name="connsiteY3" fmla="*/ 2212302 h 2373614"/>
              <a:gd name="connsiteX4" fmla="*/ 88900 w 2585524"/>
              <a:gd name="connsiteY4" fmla="*/ 2207540 h 2373614"/>
              <a:gd name="connsiteX5" fmla="*/ 117475 w 2585524"/>
              <a:gd name="connsiteY5" fmla="*/ 2232940 h 2373614"/>
              <a:gd name="connsiteX6" fmla="*/ 146050 w 2585524"/>
              <a:gd name="connsiteY6" fmla="*/ 2213890 h 2373614"/>
              <a:gd name="connsiteX7" fmla="*/ 180975 w 2585524"/>
              <a:gd name="connsiteY7" fmla="*/ 2298027 h 2373614"/>
              <a:gd name="connsiteX8" fmla="*/ 200025 w 2585524"/>
              <a:gd name="connsiteY8" fmla="*/ 2301202 h 2373614"/>
              <a:gd name="connsiteX9" fmla="*/ 223838 w 2585524"/>
              <a:gd name="connsiteY9" fmla="*/ 2256752 h 2373614"/>
              <a:gd name="connsiteX10" fmla="*/ 246063 w 2585524"/>
              <a:gd name="connsiteY10" fmla="*/ 2313902 h 2373614"/>
              <a:gd name="connsiteX11" fmla="*/ 290513 w 2585524"/>
              <a:gd name="connsiteY11" fmla="*/ 2215477 h 2373614"/>
              <a:gd name="connsiteX12" fmla="*/ 330200 w 2585524"/>
              <a:gd name="connsiteY12" fmla="*/ 2369465 h 2373614"/>
              <a:gd name="connsiteX13" fmla="*/ 360363 w 2585524"/>
              <a:gd name="connsiteY13" fmla="*/ 2328190 h 2373614"/>
              <a:gd name="connsiteX14" fmla="*/ 374650 w 2585524"/>
              <a:gd name="connsiteY14" fmla="*/ 2312315 h 2373614"/>
              <a:gd name="connsiteX15" fmla="*/ 377825 w 2585524"/>
              <a:gd name="connsiteY15" fmla="*/ 2083715 h 2373614"/>
              <a:gd name="connsiteX16" fmla="*/ 400050 w 2585524"/>
              <a:gd name="connsiteY16" fmla="*/ 2144040 h 2373614"/>
              <a:gd name="connsiteX17" fmla="*/ 455613 w 2585524"/>
              <a:gd name="connsiteY17" fmla="*/ 1728115 h 2373614"/>
              <a:gd name="connsiteX18" fmla="*/ 476250 w 2585524"/>
              <a:gd name="connsiteY18" fmla="*/ 1785265 h 2373614"/>
              <a:gd name="connsiteX19" fmla="*/ 501650 w 2585524"/>
              <a:gd name="connsiteY19" fmla="*/ 2044027 h 2373614"/>
              <a:gd name="connsiteX20" fmla="*/ 527050 w 2585524"/>
              <a:gd name="connsiteY20" fmla="*/ 2090065 h 2373614"/>
              <a:gd name="connsiteX21" fmla="*/ 538163 w 2585524"/>
              <a:gd name="connsiteY21" fmla="*/ 2056727 h 2373614"/>
              <a:gd name="connsiteX22" fmla="*/ 547688 w 2585524"/>
              <a:gd name="connsiteY22" fmla="*/ 1993227 h 2373614"/>
              <a:gd name="connsiteX23" fmla="*/ 574675 w 2585524"/>
              <a:gd name="connsiteY23" fmla="*/ 1996402 h 2373614"/>
              <a:gd name="connsiteX24" fmla="*/ 593725 w 2585524"/>
              <a:gd name="connsiteY24" fmla="*/ 1878927 h 2373614"/>
              <a:gd name="connsiteX25" fmla="*/ 590550 w 2585524"/>
              <a:gd name="connsiteY25" fmla="*/ 1550315 h 2373614"/>
              <a:gd name="connsiteX26" fmla="*/ 625475 w 2585524"/>
              <a:gd name="connsiteY26" fmla="*/ 1039140 h 2373614"/>
              <a:gd name="connsiteX27" fmla="*/ 652462 w 2585524"/>
              <a:gd name="connsiteY27" fmla="*/ 1045490 h 2373614"/>
              <a:gd name="connsiteX28" fmla="*/ 661987 w 2585524"/>
              <a:gd name="connsiteY28" fmla="*/ 893090 h 2373614"/>
              <a:gd name="connsiteX29" fmla="*/ 681036 w 2585524"/>
              <a:gd name="connsiteY29" fmla="*/ 1223290 h 2373614"/>
              <a:gd name="connsiteX30" fmla="*/ 681036 w 2585524"/>
              <a:gd name="connsiteY30" fmla="*/ 1223290 h 2373614"/>
              <a:gd name="connsiteX31" fmla="*/ 719135 w 2585524"/>
              <a:gd name="connsiteY31" fmla="*/ 923252 h 2373614"/>
              <a:gd name="connsiteX32" fmla="*/ 731835 w 2585524"/>
              <a:gd name="connsiteY32" fmla="*/ 1267740 h 2373614"/>
              <a:gd name="connsiteX33" fmla="*/ 784223 w 2585524"/>
              <a:gd name="connsiteY33" fmla="*/ 1247103 h 2373614"/>
              <a:gd name="connsiteX34" fmla="*/ 806448 w 2585524"/>
              <a:gd name="connsiteY34" fmla="*/ 1690015 h 2373614"/>
              <a:gd name="connsiteX35" fmla="*/ 835021 w 2585524"/>
              <a:gd name="connsiteY35" fmla="*/ 1678902 h 2373614"/>
              <a:gd name="connsiteX36" fmla="*/ 836609 w 2585524"/>
              <a:gd name="connsiteY36" fmla="*/ 1869402 h 2373614"/>
              <a:gd name="connsiteX37" fmla="*/ 862008 w 2585524"/>
              <a:gd name="connsiteY37" fmla="*/ 1850352 h 2373614"/>
              <a:gd name="connsiteX38" fmla="*/ 865183 w 2585524"/>
              <a:gd name="connsiteY38" fmla="*/ 1907502 h 2373614"/>
              <a:gd name="connsiteX39" fmla="*/ 892169 w 2585524"/>
              <a:gd name="connsiteY39" fmla="*/ 1702715 h 2373614"/>
              <a:gd name="connsiteX40" fmla="*/ 912807 w 2585524"/>
              <a:gd name="connsiteY40" fmla="*/ 1669377 h 2373614"/>
              <a:gd name="connsiteX41" fmla="*/ 912807 w 2585524"/>
              <a:gd name="connsiteY41" fmla="*/ 1624927 h 2373614"/>
              <a:gd name="connsiteX42" fmla="*/ 949318 w 2585524"/>
              <a:gd name="connsiteY42" fmla="*/ 1601115 h 2373614"/>
              <a:gd name="connsiteX43" fmla="*/ 941380 w 2585524"/>
              <a:gd name="connsiteY43" fmla="*/ 1526502 h 2373614"/>
              <a:gd name="connsiteX44" fmla="*/ 1019169 w 2585524"/>
              <a:gd name="connsiteY44" fmla="*/ 104102 h 2373614"/>
              <a:gd name="connsiteX45" fmla="*/ 1031869 w 2585524"/>
              <a:gd name="connsiteY45" fmla="*/ 277669 h 2373614"/>
              <a:gd name="connsiteX46" fmla="*/ 1053036 w 2585524"/>
              <a:gd name="connsiteY46" fmla="*/ 2502 h 2373614"/>
              <a:gd name="connsiteX47" fmla="*/ 1074202 w 2585524"/>
              <a:gd name="connsiteY47" fmla="*/ 574002 h 2373614"/>
              <a:gd name="connsiteX48" fmla="*/ 1103833 w 2585524"/>
              <a:gd name="connsiteY48" fmla="*/ 78702 h 2373614"/>
              <a:gd name="connsiteX49" fmla="*/ 1137701 w 2585524"/>
              <a:gd name="connsiteY49" fmla="*/ 146435 h 2373614"/>
              <a:gd name="connsiteX50" fmla="*/ 1167333 w 2585524"/>
              <a:gd name="connsiteY50" fmla="*/ 451236 h 2373614"/>
              <a:gd name="connsiteX51" fmla="*/ 1188500 w 2585524"/>
              <a:gd name="connsiteY51" fmla="*/ 336935 h 2373614"/>
              <a:gd name="connsiteX52" fmla="*/ 1218132 w 2585524"/>
              <a:gd name="connsiteY52" fmla="*/ 557068 h 2373614"/>
              <a:gd name="connsiteX53" fmla="*/ 1264699 w 2585524"/>
              <a:gd name="connsiteY53" fmla="*/ 544368 h 2373614"/>
              <a:gd name="connsiteX54" fmla="*/ 1273165 w 2585524"/>
              <a:gd name="connsiteY54" fmla="*/ 692535 h 2373614"/>
              <a:gd name="connsiteX55" fmla="*/ 1302799 w 2585524"/>
              <a:gd name="connsiteY55" fmla="*/ 624802 h 2373614"/>
              <a:gd name="connsiteX56" fmla="*/ 1294330 w 2585524"/>
              <a:gd name="connsiteY56" fmla="*/ 895735 h 2373614"/>
              <a:gd name="connsiteX57" fmla="*/ 1294331 w 2585524"/>
              <a:gd name="connsiteY57" fmla="*/ 883035 h 2373614"/>
              <a:gd name="connsiteX58" fmla="*/ 1362063 w 2585524"/>
              <a:gd name="connsiteY58" fmla="*/ 1374102 h 2373614"/>
              <a:gd name="connsiteX59" fmla="*/ 1383231 w 2585524"/>
              <a:gd name="connsiteY59" fmla="*/ 1259802 h 2373614"/>
              <a:gd name="connsiteX60" fmla="*/ 1425565 w 2585524"/>
              <a:gd name="connsiteY60" fmla="*/ 1590002 h 2373614"/>
              <a:gd name="connsiteX61" fmla="*/ 1438264 w 2585524"/>
              <a:gd name="connsiteY61" fmla="*/ 1450302 h 2373614"/>
              <a:gd name="connsiteX62" fmla="*/ 1476363 w 2585524"/>
              <a:gd name="connsiteY62" fmla="*/ 1657736 h 2373614"/>
              <a:gd name="connsiteX63" fmla="*/ 1518696 w 2585524"/>
              <a:gd name="connsiteY63" fmla="*/ 1467235 h 2373614"/>
              <a:gd name="connsiteX64" fmla="*/ 1573729 w 2585524"/>
              <a:gd name="connsiteY64" fmla="*/ 1606935 h 2373614"/>
              <a:gd name="connsiteX65" fmla="*/ 1607596 w 2585524"/>
              <a:gd name="connsiteY65" fmla="*/ 1043902 h 2373614"/>
              <a:gd name="connsiteX66" fmla="*/ 1641461 w 2585524"/>
              <a:gd name="connsiteY66" fmla="*/ 1132802 h 2373614"/>
              <a:gd name="connsiteX67" fmla="*/ 1658393 w 2585524"/>
              <a:gd name="connsiteY67" fmla="*/ 891502 h 2373614"/>
              <a:gd name="connsiteX68" fmla="*/ 1692260 w 2585524"/>
              <a:gd name="connsiteY68" fmla="*/ 976169 h 2373614"/>
              <a:gd name="connsiteX69" fmla="*/ 1696492 w 2585524"/>
              <a:gd name="connsiteY69" fmla="*/ 582468 h 2373614"/>
              <a:gd name="connsiteX70" fmla="*/ 1730359 w 2585524"/>
              <a:gd name="connsiteY70" fmla="*/ 764502 h 2373614"/>
              <a:gd name="connsiteX71" fmla="*/ 1743060 w 2585524"/>
              <a:gd name="connsiteY71" fmla="*/ 218403 h 2373614"/>
              <a:gd name="connsiteX72" fmla="*/ 1785392 w 2585524"/>
              <a:gd name="connsiteY72" fmla="*/ 391969 h 2373614"/>
              <a:gd name="connsiteX73" fmla="*/ 1802326 w 2585524"/>
              <a:gd name="connsiteY73" fmla="*/ 171835 h 2373614"/>
              <a:gd name="connsiteX74" fmla="*/ 1831957 w 2585524"/>
              <a:gd name="connsiteY74" fmla="*/ 569769 h 2373614"/>
              <a:gd name="connsiteX75" fmla="*/ 1895458 w 2585524"/>
              <a:gd name="connsiteY75" fmla="*/ 383502 h 2373614"/>
              <a:gd name="connsiteX76" fmla="*/ 1908157 w 2585524"/>
              <a:gd name="connsiteY76" fmla="*/ 798368 h 2373614"/>
              <a:gd name="connsiteX77" fmla="*/ 1971657 w 2585524"/>
              <a:gd name="connsiteY77" fmla="*/ 252269 h 2373614"/>
              <a:gd name="connsiteX78" fmla="*/ 1971657 w 2585524"/>
              <a:gd name="connsiteY78" fmla="*/ 252269 h 2373614"/>
              <a:gd name="connsiteX79" fmla="*/ 2022457 w 2585524"/>
              <a:gd name="connsiteY79" fmla="*/ 671369 h 2373614"/>
              <a:gd name="connsiteX80" fmla="*/ 2022457 w 2585524"/>
              <a:gd name="connsiteY80" fmla="*/ 671369 h 2373614"/>
              <a:gd name="connsiteX81" fmla="*/ 2064790 w 2585524"/>
              <a:gd name="connsiteY81" fmla="*/ 197235 h 2373614"/>
              <a:gd name="connsiteX82" fmla="*/ 2162155 w 2585524"/>
              <a:gd name="connsiteY82" fmla="*/ 1022736 h 2373614"/>
              <a:gd name="connsiteX83" fmla="*/ 2191790 w 2585524"/>
              <a:gd name="connsiteY83" fmla="*/ 904203 h 2373614"/>
              <a:gd name="connsiteX84" fmla="*/ 2246823 w 2585524"/>
              <a:gd name="connsiteY84" fmla="*/ 1128569 h 2373614"/>
              <a:gd name="connsiteX85" fmla="*/ 2289155 w 2585524"/>
              <a:gd name="connsiteY85" fmla="*/ 1056602 h 2373614"/>
              <a:gd name="connsiteX86" fmla="*/ 2297622 w 2585524"/>
              <a:gd name="connsiteY86" fmla="*/ 1268269 h 2373614"/>
              <a:gd name="connsiteX87" fmla="*/ 2348422 w 2585524"/>
              <a:gd name="connsiteY87" fmla="*/ 1141268 h 2373614"/>
              <a:gd name="connsiteX88" fmla="*/ 2382288 w 2585524"/>
              <a:gd name="connsiteY88" fmla="*/ 1230169 h 2373614"/>
              <a:gd name="connsiteX89" fmla="*/ 2411920 w 2585524"/>
              <a:gd name="connsiteY89" fmla="*/ 899968 h 2373614"/>
              <a:gd name="connsiteX90" fmla="*/ 2479655 w 2585524"/>
              <a:gd name="connsiteY90" fmla="*/ 1094703 h 2373614"/>
              <a:gd name="connsiteX91" fmla="*/ 2521986 w 2585524"/>
              <a:gd name="connsiteY91" fmla="*/ 777202 h 2373614"/>
              <a:gd name="connsiteX92" fmla="*/ 2585486 w 2585524"/>
              <a:gd name="connsiteY92" fmla="*/ 1069302 h 2373614"/>
              <a:gd name="connsiteX0" fmla="*/ 0 w 2588319"/>
              <a:gd name="connsiteY0" fmla="*/ 2144040 h 2373614"/>
              <a:gd name="connsiteX1" fmla="*/ 46038 w 2588319"/>
              <a:gd name="connsiteY1" fmla="*/ 2177377 h 2373614"/>
              <a:gd name="connsiteX2" fmla="*/ 65088 w 2588319"/>
              <a:gd name="connsiteY2" fmla="*/ 2202777 h 2373614"/>
              <a:gd name="connsiteX3" fmla="*/ 80963 w 2588319"/>
              <a:gd name="connsiteY3" fmla="*/ 2212302 h 2373614"/>
              <a:gd name="connsiteX4" fmla="*/ 88900 w 2588319"/>
              <a:gd name="connsiteY4" fmla="*/ 2207540 h 2373614"/>
              <a:gd name="connsiteX5" fmla="*/ 117475 w 2588319"/>
              <a:gd name="connsiteY5" fmla="*/ 2232940 h 2373614"/>
              <a:gd name="connsiteX6" fmla="*/ 146050 w 2588319"/>
              <a:gd name="connsiteY6" fmla="*/ 2213890 h 2373614"/>
              <a:gd name="connsiteX7" fmla="*/ 180975 w 2588319"/>
              <a:gd name="connsiteY7" fmla="*/ 2298027 h 2373614"/>
              <a:gd name="connsiteX8" fmla="*/ 200025 w 2588319"/>
              <a:gd name="connsiteY8" fmla="*/ 2301202 h 2373614"/>
              <a:gd name="connsiteX9" fmla="*/ 223838 w 2588319"/>
              <a:gd name="connsiteY9" fmla="*/ 2256752 h 2373614"/>
              <a:gd name="connsiteX10" fmla="*/ 246063 w 2588319"/>
              <a:gd name="connsiteY10" fmla="*/ 2313902 h 2373614"/>
              <a:gd name="connsiteX11" fmla="*/ 290513 w 2588319"/>
              <a:gd name="connsiteY11" fmla="*/ 2215477 h 2373614"/>
              <a:gd name="connsiteX12" fmla="*/ 330200 w 2588319"/>
              <a:gd name="connsiteY12" fmla="*/ 2369465 h 2373614"/>
              <a:gd name="connsiteX13" fmla="*/ 360363 w 2588319"/>
              <a:gd name="connsiteY13" fmla="*/ 2328190 h 2373614"/>
              <a:gd name="connsiteX14" fmla="*/ 374650 w 2588319"/>
              <a:gd name="connsiteY14" fmla="*/ 2312315 h 2373614"/>
              <a:gd name="connsiteX15" fmla="*/ 377825 w 2588319"/>
              <a:gd name="connsiteY15" fmla="*/ 2083715 h 2373614"/>
              <a:gd name="connsiteX16" fmla="*/ 400050 w 2588319"/>
              <a:gd name="connsiteY16" fmla="*/ 2144040 h 2373614"/>
              <a:gd name="connsiteX17" fmla="*/ 455613 w 2588319"/>
              <a:gd name="connsiteY17" fmla="*/ 1728115 h 2373614"/>
              <a:gd name="connsiteX18" fmla="*/ 476250 w 2588319"/>
              <a:gd name="connsiteY18" fmla="*/ 1785265 h 2373614"/>
              <a:gd name="connsiteX19" fmla="*/ 501650 w 2588319"/>
              <a:gd name="connsiteY19" fmla="*/ 2044027 h 2373614"/>
              <a:gd name="connsiteX20" fmla="*/ 527050 w 2588319"/>
              <a:gd name="connsiteY20" fmla="*/ 2090065 h 2373614"/>
              <a:gd name="connsiteX21" fmla="*/ 538163 w 2588319"/>
              <a:gd name="connsiteY21" fmla="*/ 2056727 h 2373614"/>
              <a:gd name="connsiteX22" fmla="*/ 547688 w 2588319"/>
              <a:gd name="connsiteY22" fmla="*/ 1993227 h 2373614"/>
              <a:gd name="connsiteX23" fmla="*/ 574675 w 2588319"/>
              <a:gd name="connsiteY23" fmla="*/ 1996402 h 2373614"/>
              <a:gd name="connsiteX24" fmla="*/ 593725 w 2588319"/>
              <a:gd name="connsiteY24" fmla="*/ 1878927 h 2373614"/>
              <a:gd name="connsiteX25" fmla="*/ 590550 w 2588319"/>
              <a:gd name="connsiteY25" fmla="*/ 1550315 h 2373614"/>
              <a:gd name="connsiteX26" fmla="*/ 625475 w 2588319"/>
              <a:gd name="connsiteY26" fmla="*/ 1039140 h 2373614"/>
              <a:gd name="connsiteX27" fmla="*/ 652462 w 2588319"/>
              <a:gd name="connsiteY27" fmla="*/ 1045490 h 2373614"/>
              <a:gd name="connsiteX28" fmla="*/ 661987 w 2588319"/>
              <a:gd name="connsiteY28" fmla="*/ 893090 h 2373614"/>
              <a:gd name="connsiteX29" fmla="*/ 681036 w 2588319"/>
              <a:gd name="connsiteY29" fmla="*/ 1223290 h 2373614"/>
              <a:gd name="connsiteX30" fmla="*/ 681036 w 2588319"/>
              <a:gd name="connsiteY30" fmla="*/ 1223290 h 2373614"/>
              <a:gd name="connsiteX31" fmla="*/ 719135 w 2588319"/>
              <a:gd name="connsiteY31" fmla="*/ 923252 h 2373614"/>
              <a:gd name="connsiteX32" fmla="*/ 731835 w 2588319"/>
              <a:gd name="connsiteY32" fmla="*/ 1267740 h 2373614"/>
              <a:gd name="connsiteX33" fmla="*/ 784223 w 2588319"/>
              <a:gd name="connsiteY33" fmla="*/ 1247103 h 2373614"/>
              <a:gd name="connsiteX34" fmla="*/ 806448 w 2588319"/>
              <a:gd name="connsiteY34" fmla="*/ 1690015 h 2373614"/>
              <a:gd name="connsiteX35" fmla="*/ 835021 w 2588319"/>
              <a:gd name="connsiteY35" fmla="*/ 1678902 h 2373614"/>
              <a:gd name="connsiteX36" fmla="*/ 836609 w 2588319"/>
              <a:gd name="connsiteY36" fmla="*/ 1869402 h 2373614"/>
              <a:gd name="connsiteX37" fmla="*/ 862008 w 2588319"/>
              <a:gd name="connsiteY37" fmla="*/ 1850352 h 2373614"/>
              <a:gd name="connsiteX38" fmla="*/ 865183 w 2588319"/>
              <a:gd name="connsiteY38" fmla="*/ 1907502 h 2373614"/>
              <a:gd name="connsiteX39" fmla="*/ 892169 w 2588319"/>
              <a:gd name="connsiteY39" fmla="*/ 1702715 h 2373614"/>
              <a:gd name="connsiteX40" fmla="*/ 912807 w 2588319"/>
              <a:gd name="connsiteY40" fmla="*/ 1669377 h 2373614"/>
              <a:gd name="connsiteX41" fmla="*/ 912807 w 2588319"/>
              <a:gd name="connsiteY41" fmla="*/ 1624927 h 2373614"/>
              <a:gd name="connsiteX42" fmla="*/ 949318 w 2588319"/>
              <a:gd name="connsiteY42" fmla="*/ 1601115 h 2373614"/>
              <a:gd name="connsiteX43" fmla="*/ 941380 w 2588319"/>
              <a:gd name="connsiteY43" fmla="*/ 1526502 h 2373614"/>
              <a:gd name="connsiteX44" fmla="*/ 1019169 w 2588319"/>
              <a:gd name="connsiteY44" fmla="*/ 104102 h 2373614"/>
              <a:gd name="connsiteX45" fmla="*/ 1031869 w 2588319"/>
              <a:gd name="connsiteY45" fmla="*/ 277669 h 2373614"/>
              <a:gd name="connsiteX46" fmla="*/ 1053036 w 2588319"/>
              <a:gd name="connsiteY46" fmla="*/ 2502 h 2373614"/>
              <a:gd name="connsiteX47" fmla="*/ 1074202 w 2588319"/>
              <a:gd name="connsiteY47" fmla="*/ 574002 h 2373614"/>
              <a:gd name="connsiteX48" fmla="*/ 1103833 w 2588319"/>
              <a:gd name="connsiteY48" fmla="*/ 78702 h 2373614"/>
              <a:gd name="connsiteX49" fmla="*/ 1137701 w 2588319"/>
              <a:gd name="connsiteY49" fmla="*/ 146435 h 2373614"/>
              <a:gd name="connsiteX50" fmla="*/ 1167333 w 2588319"/>
              <a:gd name="connsiteY50" fmla="*/ 451236 h 2373614"/>
              <a:gd name="connsiteX51" fmla="*/ 1188500 w 2588319"/>
              <a:gd name="connsiteY51" fmla="*/ 336935 h 2373614"/>
              <a:gd name="connsiteX52" fmla="*/ 1218132 w 2588319"/>
              <a:gd name="connsiteY52" fmla="*/ 557068 h 2373614"/>
              <a:gd name="connsiteX53" fmla="*/ 1264699 w 2588319"/>
              <a:gd name="connsiteY53" fmla="*/ 544368 h 2373614"/>
              <a:gd name="connsiteX54" fmla="*/ 1273165 w 2588319"/>
              <a:gd name="connsiteY54" fmla="*/ 692535 h 2373614"/>
              <a:gd name="connsiteX55" fmla="*/ 1302799 w 2588319"/>
              <a:gd name="connsiteY55" fmla="*/ 624802 h 2373614"/>
              <a:gd name="connsiteX56" fmla="*/ 1294330 w 2588319"/>
              <a:gd name="connsiteY56" fmla="*/ 895735 h 2373614"/>
              <a:gd name="connsiteX57" fmla="*/ 1294331 w 2588319"/>
              <a:gd name="connsiteY57" fmla="*/ 883035 h 2373614"/>
              <a:gd name="connsiteX58" fmla="*/ 1362063 w 2588319"/>
              <a:gd name="connsiteY58" fmla="*/ 1374102 h 2373614"/>
              <a:gd name="connsiteX59" fmla="*/ 1383231 w 2588319"/>
              <a:gd name="connsiteY59" fmla="*/ 1259802 h 2373614"/>
              <a:gd name="connsiteX60" fmla="*/ 1425565 w 2588319"/>
              <a:gd name="connsiteY60" fmla="*/ 1590002 h 2373614"/>
              <a:gd name="connsiteX61" fmla="*/ 1438264 w 2588319"/>
              <a:gd name="connsiteY61" fmla="*/ 1450302 h 2373614"/>
              <a:gd name="connsiteX62" fmla="*/ 1476363 w 2588319"/>
              <a:gd name="connsiteY62" fmla="*/ 1657736 h 2373614"/>
              <a:gd name="connsiteX63" fmla="*/ 1518696 w 2588319"/>
              <a:gd name="connsiteY63" fmla="*/ 1467235 h 2373614"/>
              <a:gd name="connsiteX64" fmla="*/ 1573729 w 2588319"/>
              <a:gd name="connsiteY64" fmla="*/ 1606935 h 2373614"/>
              <a:gd name="connsiteX65" fmla="*/ 1607596 w 2588319"/>
              <a:gd name="connsiteY65" fmla="*/ 1043902 h 2373614"/>
              <a:gd name="connsiteX66" fmla="*/ 1641461 w 2588319"/>
              <a:gd name="connsiteY66" fmla="*/ 1132802 h 2373614"/>
              <a:gd name="connsiteX67" fmla="*/ 1658393 w 2588319"/>
              <a:gd name="connsiteY67" fmla="*/ 891502 h 2373614"/>
              <a:gd name="connsiteX68" fmla="*/ 1692260 w 2588319"/>
              <a:gd name="connsiteY68" fmla="*/ 976169 h 2373614"/>
              <a:gd name="connsiteX69" fmla="*/ 1696492 w 2588319"/>
              <a:gd name="connsiteY69" fmla="*/ 582468 h 2373614"/>
              <a:gd name="connsiteX70" fmla="*/ 1730359 w 2588319"/>
              <a:gd name="connsiteY70" fmla="*/ 764502 h 2373614"/>
              <a:gd name="connsiteX71" fmla="*/ 1743060 w 2588319"/>
              <a:gd name="connsiteY71" fmla="*/ 218403 h 2373614"/>
              <a:gd name="connsiteX72" fmla="*/ 1785392 w 2588319"/>
              <a:gd name="connsiteY72" fmla="*/ 391969 h 2373614"/>
              <a:gd name="connsiteX73" fmla="*/ 1802326 w 2588319"/>
              <a:gd name="connsiteY73" fmla="*/ 171835 h 2373614"/>
              <a:gd name="connsiteX74" fmla="*/ 1831957 w 2588319"/>
              <a:gd name="connsiteY74" fmla="*/ 569769 h 2373614"/>
              <a:gd name="connsiteX75" fmla="*/ 1895458 w 2588319"/>
              <a:gd name="connsiteY75" fmla="*/ 383502 h 2373614"/>
              <a:gd name="connsiteX76" fmla="*/ 1908157 w 2588319"/>
              <a:gd name="connsiteY76" fmla="*/ 798368 h 2373614"/>
              <a:gd name="connsiteX77" fmla="*/ 1971657 w 2588319"/>
              <a:gd name="connsiteY77" fmla="*/ 252269 h 2373614"/>
              <a:gd name="connsiteX78" fmla="*/ 1971657 w 2588319"/>
              <a:gd name="connsiteY78" fmla="*/ 252269 h 2373614"/>
              <a:gd name="connsiteX79" fmla="*/ 2022457 w 2588319"/>
              <a:gd name="connsiteY79" fmla="*/ 671369 h 2373614"/>
              <a:gd name="connsiteX80" fmla="*/ 2022457 w 2588319"/>
              <a:gd name="connsiteY80" fmla="*/ 671369 h 2373614"/>
              <a:gd name="connsiteX81" fmla="*/ 2064790 w 2588319"/>
              <a:gd name="connsiteY81" fmla="*/ 197235 h 2373614"/>
              <a:gd name="connsiteX82" fmla="*/ 2162155 w 2588319"/>
              <a:gd name="connsiteY82" fmla="*/ 1022736 h 2373614"/>
              <a:gd name="connsiteX83" fmla="*/ 2191790 w 2588319"/>
              <a:gd name="connsiteY83" fmla="*/ 904203 h 2373614"/>
              <a:gd name="connsiteX84" fmla="*/ 2246823 w 2588319"/>
              <a:gd name="connsiteY84" fmla="*/ 1128569 h 2373614"/>
              <a:gd name="connsiteX85" fmla="*/ 2289155 w 2588319"/>
              <a:gd name="connsiteY85" fmla="*/ 1056602 h 2373614"/>
              <a:gd name="connsiteX86" fmla="*/ 2297622 w 2588319"/>
              <a:gd name="connsiteY86" fmla="*/ 1268269 h 2373614"/>
              <a:gd name="connsiteX87" fmla="*/ 2348422 w 2588319"/>
              <a:gd name="connsiteY87" fmla="*/ 1141268 h 2373614"/>
              <a:gd name="connsiteX88" fmla="*/ 2382288 w 2588319"/>
              <a:gd name="connsiteY88" fmla="*/ 1230169 h 2373614"/>
              <a:gd name="connsiteX89" fmla="*/ 2411920 w 2588319"/>
              <a:gd name="connsiteY89" fmla="*/ 899968 h 2373614"/>
              <a:gd name="connsiteX90" fmla="*/ 2479655 w 2588319"/>
              <a:gd name="connsiteY90" fmla="*/ 1094703 h 2373614"/>
              <a:gd name="connsiteX91" fmla="*/ 2521986 w 2588319"/>
              <a:gd name="connsiteY91" fmla="*/ 777202 h 2373614"/>
              <a:gd name="connsiteX92" fmla="*/ 2585486 w 2588319"/>
              <a:gd name="connsiteY92" fmla="*/ 1069302 h 2373614"/>
              <a:gd name="connsiteX93" fmla="*/ 2577018 w 2588319"/>
              <a:gd name="connsiteY93" fmla="*/ 1056602 h 2373614"/>
              <a:gd name="connsiteX0" fmla="*/ 0 w 2615217"/>
              <a:gd name="connsiteY0" fmla="*/ 2144040 h 2373614"/>
              <a:gd name="connsiteX1" fmla="*/ 46038 w 2615217"/>
              <a:gd name="connsiteY1" fmla="*/ 2177377 h 2373614"/>
              <a:gd name="connsiteX2" fmla="*/ 65088 w 2615217"/>
              <a:gd name="connsiteY2" fmla="*/ 2202777 h 2373614"/>
              <a:gd name="connsiteX3" fmla="*/ 80963 w 2615217"/>
              <a:gd name="connsiteY3" fmla="*/ 2212302 h 2373614"/>
              <a:gd name="connsiteX4" fmla="*/ 88900 w 2615217"/>
              <a:gd name="connsiteY4" fmla="*/ 2207540 h 2373614"/>
              <a:gd name="connsiteX5" fmla="*/ 117475 w 2615217"/>
              <a:gd name="connsiteY5" fmla="*/ 2232940 h 2373614"/>
              <a:gd name="connsiteX6" fmla="*/ 146050 w 2615217"/>
              <a:gd name="connsiteY6" fmla="*/ 2213890 h 2373614"/>
              <a:gd name="connsiteX7" fmla="*/ 180975 w 2615217"/>
              <a:gd name="connsiteY7" fmla="*/ 2298027 h 2373614"/>
              <a:gd name="connsiteX8" fmla="*/ 200025 w 2615217"/>
              <a:gd name="connsiteY8" fmla="*/ 2301202 h 2373614"/>
              <a:gd name="connsiteX9" fmla="*/ 223838 w 2615217"/>
              <a:gd name="connsiteY9" fmla="*/ 2256752 h 2373614"/>
              <a:gd name="connsiteX10" fmla="*/ 246063 w 2615217"/>
              <a:gd name="connsiteY10" fmla="*/ 2313902 h 2373614"/>
              <a:gd name="connsiteX11" fmla="*/ 290513 w 2615217"/>
              <a:gd name="connsiteY11" fmla="*/ 2215477 h 2373614"/>
              <a:gd name="connsiteX12" fmla="*/ 330200 w 2615217"/>
              <a:gd name="connsiteY12" fmla="*/ 2369465 h 2373614"/>
              <a:gd name="connsiteX13" fmla="*/ 360363 w 2615217"/>
              <a:gd name="connsiteY13" fmla="*/ 2328190 h 2373614"/>
              <a:gd name="connsiteX14" fmla="*/ 374650 w 2615217"/>
              <a:gd name="connsiteY14" fmla="*/ 2312315 h 2373614"/>
              <a:gd name="connsiteX15" fmla="*/ 377825 w 2615217"/>
              <a:gd name="connsiteY15" fmla="*/ 2083715 h 2373614"/>
              <a:gd name="connsiteX16" fmla="*/ 400050 w 2615217"/>
              <a:gd name="connsiteY16" fmla="*/ 2144040 h 2373614"/>
              <a:gd name="connsiteX17" fmla="*/ 455613 w 2615217"/>
              <a:gd name="connsiteY17" fmla="*/ 1728115 h 2373614"/>
              <a:gd name="connsiteX18" fmla="*/ 476250 w 2615217"/>
              <a:gd name="connsiteY18" fmla="*/ 1785265 h 2373614"/>
              <a:gd name="connsiteX19" fmla="*/ 501650 w 2615217"/>
              <a:gd name="connsiteY19" fmla="*/ 2044027 h 2373614"/>
              <a:gd name="connsiteX20" fmla="*/ 527050 w 2615217"/>
              <a:gd name="connsiteY20" fmla="*/ 2090065 h 2373614"/>
              <a:gd name="connsiteX21" fmla="*/ 538163 w 2615217"/>
              <a:gd name="connsiteY21" fmla="*/ 2056727 h 2373614"/>
              <a:gd name="connsiteX22" fmla="*/ 547688 w 2615217"/>
              <a:gd name="connsiteY22" fmla="*/ 1993227 h 2373614"/>
              <a:gd name="connsiteX23" fmla="*/ 574675 w 2615217"/>
              <a:gd name="connsiteY23" fmla="*/ 1996402 h 2373614"/>
              <a:gd name="connsiteX24" fmla="*/ 593725 w 2615217"/>
              <a:gd name="connsiteY24" fmla="*/ 1878927 h 2373614"/>
              <a:gd name="connsiteX25" fmla="*/ 590550 w 2615217"/>
              <a:gd name="connsiteY25" fmla="*/ 1550315 h 2373614"/>
              <a:gd name="connsiteX26" fmla="*/ 625475 w 2615217"/>
              <a:gd name="connsiteY26" fmla="*/ 1039140 h 2373614"/>
              <a:gd name="connsiteX27" fmla="*/ 652462 w 2615217"/>
              <a:gd name="connsiteY27" fmla="*/ 1045490 h 2373614"/>
              <a:gd name="connsiteX28" fmla="*/ 661987 w 2615217"/>
              <a:gd name="connsiteY28" fmla="*/ 893090 h 2373614"/>
              <a:gd name="connsiteX29" fmla="*/ 681036 w 2615217"/>
              <a:gd name="connsiteY29" fmla="*/ 1223290 h 2373614"/>
              <a:gd name="connsiteX30" fmla="*/ 681036 w 2615217"/>
              <a:gd name="connsiteY30" fmla="*/ 1223290 h 2373614"/>
              <a:gd name="connsiteX31" fmla="*/ 719135 w 2615217"/>
              <a:gd name="connsiteY31" fmla="*/ 923252 h 2373614"/>
              <a:gd name="connsiteX32" fmla="*/ 731835 w 2615217"/>
              <a:gd name="connsiteY32" fmla="*/ 1267740 h 2373614"/>
              <a:gd name="connsiteX33" fmla="*/ 784223 w 2615217"/>
              <a:gd name="connsiteY33" fmla="*/ 1247103 h 2373614"/>
              <a:gd name="connsiteX34" fmla="*/ 806448 w 2615217"/>
              <a:gd name="connsiteY34" fmla="*/ 1690015 h 2373614"/>
              <a:gd name="connsiteX35" fmla="*/ 835021 w 2615217"/>
              <a:gd name="connsiteY35" fmla="*/ 1678902 h 2373614"/>
              <a:gd name="connsiteX36" fmla="*/ 836609 w 2615217"/>
              <a:gd name="connsiteY36" fmla="*/ 1869402 h 2373614"/>
              <a:gd name="connsiteX37" fmla="*/ 862008 w 2615217"/>
              <a:gd name="connsiteY37" fmla="*/ 1850352 h 2373614"/>
              <a:gd name="connsiteX38" fmla="*/ 865183 w 2615217"/>
              <a:gd name="connsiteY38" fmla="*/ 1907502 h 2373614"/>
              <a:gd name="connsiteX39" fmla="*/ 892169 w 2615217"/>
              <a:gd name="connsiteY39" fmla="*/ 1702715 h 2373614"/>
              <a:gd name="connsiteX40" fmla="*/ 912807 w 2615217"/>
              <a:gd name="connsiteY40" fmla="*/ 1669377 h 2373614"/>
              <a:gd name="connsiteX41" fmla="*/ 912807 w 2615217"/>
              <a:gd name="connsiteY41" fmla="*/ 1624927 h 2373614"/>
              <a:gd name="connsiteX42" fmla="*/ 949318 w 2615217"/>
              <a:gd name="connsiteY42" fmla="*/ 1601115 h 2373614"/>
              <a:gd name="connsiteX43" fmla="*/ 941380 w 2615217"/>
              <a:gd name="connsiteY43" fmla="*/ 1526502 h 2373614"/>
              <a:gd name="connsiteX44" fmla="*/ 1019169 w 2615217"/>
              <a:gd name="connsiteY44" fmla="*/ 104102 h 2373614"/>
              <a:gd name="connsiteX45" fmla="*/ 1031869 w 2615217"/>
              <a:gd name="connsiteY45" fmla="*/ 277669 h 2373614"/>
              <a:gd name="connsiteX46" fmla="*/ 1053036 w 2615217"/>
              <a:gd name="connsiteY46" fmla="*/ 2502 h 2373614"/>
              <a:gd name="connsiteX47" fmla="*/ 1074202 w 2615217"/>
              <a:gd name="connsiteY47" fmla="*/ 574002 h 2373614"/>
              <a:gd name="connsiteX48" fmla="*/ 1103833 w 2615217"/>
              <a:gd name="connsiteY48" fmla="*/ 78702 h 2373614"/>
              <a:gd name="connsiteX49" fmla="*/ 1137701 w 2615217"/>
              <a:gd name="connsiteY49" fmla="*/ 146435 h 2373614"/>
              <a:gd name="connsiteX50" fmla="*/ 1167333 w 2615217"/>
              <a:gd name="connsiteY50" fmla="*/ 451236 h 2373614"/>
              <a:gd name="connsiteX51" fmla="*/ 1188500 w 2615217"/>
              <a:gd name="connsiteY51" fmla="*/ 336935 h 2373614"/>
              <a:gd name="connsiteX52" fmla="*/ 1218132 w 2615217"/>
              <a:gd name="connsiteY52" fmla="*/ 557068 h 2373614"/>
              <a:gd name="connsiteX53" fmla="*/ 1264699 w 2615217"/>
              <a:gd name="connsiteY53" fmla="*/ 544368 h 2373614"/>
              <a:gd name="connsiteX54" fmla="*/ 1273165 w 2615217"/>
              <a:gd name="connsiteY54" fmla="*/ 692535 h 2373614"/>
              <a:gd name="connsiteX55" fmla="*/ 1302799 w 2615217"/>
              <a:gd name="connsiteY55" fmla="*/ 624802 h 2373614"/>
              <a:gd name="connsiteX56" fmla="*/ 1294330 w 2615217"/>
              <a:gd name="connsiteY56" fmla="*/ 895735 h 2373614"/>
              <a:gd name="connsiteX57" fmla="*/ 1294331 w 2615217"/>
              <a:gd name="connsiteY57" fmla="*/ 883035 h 2373614"/>
              <a:gd name="connsiteX58" fmla="*/ 1362063 w 2615217"/>
              <a:gd name="connsiteY58" fmla="*/ 1374102 h 2373614"/>
              <a:gd name="connsiteX59" fmla="*/ 1383231 w 2615217"/>
              <a:gd name="connsiteY59" fmla="*/ 1259802 h 2373614"/>
              <a:gd name="connsiteX60" fmla="*/ 1425565 w 2615217"/>
              <a:gd name="connsiteY60" fmla="*/ 1590002 h 2373614"/>
              <a:gd name="connsiteX61" fmla="*/ 1438264 w 2615217"/>
              <a:gd name="connsiteY61" fmla="*/ 1450302 h 2373614"/>
              <a:gd name="connsiteX62" fmla="*/ 1476363 w 2615217"/>
              <a:gd name="connsiteY62" fmla="*/ 1657736 h 2373614"/>
              <a:gd name="connsiteX63" fmla="*/ 1518696 w 2615217"/>
              <a:gd name="connsiteY63" fmla="*/ 1467235 h 2373614"/>
              <a:gd name="connsiteX64" fmla="*/ 1573729 w 2615217"/>
              <a:gd name="connsiteY64" fmla="*/ 1606935 h 2373614"/>
              <a:gd name="connsiteX65" fmla="*/ 1607596 w 2615217"/>
              <a:gd name="connsiteY65" fmla="*/ 1043902 h 2373614"/>
              <a:gd name="connsiteX66" fmla="*/ 1641461 w 2615217"/>
              <a:gd name="connsiteY66" fmla="*/ 1132802 h 2373614"/>
              <a:gd name="connsiteX67" fmla="*/ 1658393 w 2615217"/>
              <a:gd name="connsiteY67" fmla="*/ 891502 h 2373614"/>
              <a:gd name="connsiteX68" fmla="*/ 1692260 w 2615217"/>
              <a:gd name="connsiteY68" fmla="*/ 976169 h 2373614"/>
              <a:gd name="connsiteX69" fmla="*/ 1696492 w 2615217"/>
              <a:gd name="connsiteY69" fmla="*/ 582468 h 2373614"/>
              <a:gd name="connsiteX70" fmla="*/ 1730359 w 2615217"/>
              <a:gd name="connsiteY70" fmla="*/ 764502 h 2373614"/>
              <a:gd name="connsiteX71" fmla="*/ 1743060 w 2615217"/>
              <a:gd name="connsiteY71" fmla="*/ 218403 h 2373614"/>
              <a:gd name="connsiteX72" fmla="*/ 1785392 w 2615217"/>
              <a:gd name="connsiteY72" fmla="*/ 391969 h 2373614"/>
              <a:gd name="connsiteX73" fmla="*/ 1802326 w 2615217"/>
              <a:gd name="connsiteY73" fmla="*/ 171835 h 2373614"/>
              <a:gd name="connsiteX74" fmla="*/ 1831957 w 2615217"/>
              <a:gd name="connsiteY74" fmla="*/ 569769 h 2373614"/>
              <a:gd name="connsiteX75" fmla="*/ 1895458 w 2615217"/>
              <a:gd name="connsiteY75" fmla="*/ 383502 h 2373614"/>
              <a:gd name="connsiteX76" fmla="*/ 1908157 w 2615217"/>
              <a:gd name="connsiteY76" fmla="*/ 798368 h 2373614"/>
              <a:gd name="connsiteX77" fmla="*/ 1971657 w 2615217"/>
              <a:gd name="connsiteY77" fmla="*/ 252269 h 2373614"/>
              <a:gd name="connsiteX78" fmla="*/ 1971657 w 2615217"/>
              <a:gd name="connsiteY78" fmla="*/ 252269 h 2373614"/>
              <a:gd name="connsiteX79" fmla="*/ 2022457 w 2615217"/>
              <a:gd name="connsiteY79" fmla="*/ 671369 h 2373614"/>
              <a:gd name="connsiteX80" fmla="*/ 2022457 w 2615217"/>
              <a:gd name="connsiteY80" fmla="*/ 671369 h 2373614"/>
              <a:gd name="connsiteX81" fmla="*/ 2064790 w 2615217"/>
              <a:gd name="connsiteY81" fmla="*/ 197235 h 2373614"/>
              <a:gd name="connsiteX82" fmla="*/ 2162155 w 2615217"/>
              <a:gd name="connsiteY82" fmla="*/ 1022736 h 2373614"/>
              <a:gd name="connsiteX83" fmla="*/ 2191790 w 2615217"/>
              <a:gd name="connsiteY83" fmla="*/ 904203 h 2373614"/>
              <a:gd name="connsiteX84" fmla="*/ 2246823 w 2615217"/>
              <a:gd name="connsiteY84" fmla="*/ 1128569 h 2373614"/>
              <a:gd name="connsiteX85" fmla="*/ 2289155 w 2615217"/>
              <a:gd name="connsiteY85" fmla="*/ 1056602 h 2373614"/>
              <a:gd name="connsiteX86" fmla="*/ 2297622 w 2615217"/>
              <a:gd name="connsiteY86" fmla="*/ 1268269 h 2373614"/>
              <a:gd name="connsiteX87" fmla="*/ 2348422 w 2615217"/>
              <a:gd name="connsiteY87" fmla="*/ 1141268 h 2373614"/>
              <a:gd name="connsiteX88" fmla="*/ 2382288 w 2615217"/>
              <a:gd name="connsiteY88" fmla="*/ 1230169 h 2373614"/>
              <a:gd name="connsiteX89" fmla="*/ 2411920 w 2615217"/>
              <a:gd name="connsiteY89" fmla="*/ 899968 h 2373614"/>
              <a:gd name="connsiteX90" fmla="*/ 2479655 w 2615217"/>
              <a:gd name="connsiteY90" fmla="*/ 1094703 h 2373614"/>
              <a:gd name="connsiteX91" fmla="*/ 2521986 w 2615217"/>
              <a:gd name="connsiteY91" fmla="*/ 777202 h 2373614"/>
              <a:gd name="connsiteX92" fmla="*/ 2585486 w 2615217"/>
              <a:gd name="connsiteY92" fmla="*/ 1069302 h 2373614"/>
              <a:gd name="connsiteX93" fmla="*/ 2615118 w 2615217"/>
              <a:gd name="connsiteY93" fmla="*/ 671368 h 2373614"/>
              <a:gd name="connsiteX0" fmla="*/ 0 w 2615852"/>
              <a:gd name="connsiteY0" fmla="*/ 2144040 h 2373614"/>
              <a:gd name="connsiteX1" fmla="*/ 46038 w 2615852"/>
              <a:gd name="connsiteY1" fmla="*/ 2177377 h 2373614"/>
              <a:gd name="connsiteX2" fmla="*/ 65088 w 2615852"/>
              <a:gd name="connsiteY2" fmla="*/ 2202777 h 2373614"/>
              <a:gd name="connsiteX3" fmla="*/ 80963 w 2615852"/>
              <a:gd name="connsiteY3" fmla="*/ 2212302 h 2373614"/>
              <a:gd name="connsiteX4" fmla="*/ 88900 w 2615852"/>
              <a:gd name="connsiteY4" fmla="*/ 2207540 h 2373614"/>
              <a:gd name="connsiteX5" fmla="*/ 117475 w 2615852"/>
              <a:gd name="connsiteY5" fmla="*/ 2232940 h 2373614"/>
              <a:gd name="connsiteX6" fmla="*/ 146050 w 2615852"/>
              <a:gd name="connsiteY6" fmla="*/ 2213890 h 2373614"/>
              <a:gd name="connsiteX7" fmla="*/ 180975 w 2615852"/>
              <a:gd name="connsiteY7" fmla="*/ 2298027 h 2373614"/>
              <a:gd name="connsiteX8" fmla="*/ 200025 w 2615852"/>
              <a:gd name="connsiteY8" fmla="*/ 2301202 h 2373614"/>
              <a:gd name="connsiteX9" fmla="*/ 223838 w 2615852"/>
              <a:gd name="connsiteY9" fmla="*/ 2256752 h 2373614"/>
              <a:gd name="connsiteX10" fmla="*/ 246063 w 2615852"/>
              <a:gd name="connsiteY10" fmla="*/ 2313902 h 2373614"/>
              <a:gd name="connsiteX11" fmla="*/ 290513 w 2615852"/>
              <a:gd name="connsiteY11" fmla="*/ 2215477 h 2373614"/>
              <a:gd name="connsiteX12" fmla="*/ 330200 w 2615852"/>
              <a:gd name="connsiteY12" fmla="*/ 2369465 h 2373614"/>
              <a:gd name="connsiteX13" fmla="*/ 360363 w 2615852"/>
              <a:gd name="connsiteY13" fmla="*/ 2328190 h 2373614"/>
              <a:gd name="connsiteX14" fmla="*/ 374650 w 2615852"/>
              <a:gd name="connsiteY14" fmla="*/ 2312315 h 2373614"/>
              <a:gd name="connsiteX15" fmla="*/ 377825 w 2615852"/>
              <a:gd name="connsiteY15" fmla="*/ 2083715 h 2373614"/>
              <a:gd name="connsiteX16" fmla="*/ 400050 w 2615852"/>
              <a:gd name="connsiteY16" fmla="*/ 2144040 h 2373614"/>
              <a:gd name="connsiteX17" fmla="*/ 455613 w 2615852"/>
              <a:gd name="connsiteY17" fmla="*/ 1728115 h 2373614"/>
              <a:gd name="connsiteX18" fmla="*/ 476250 w 2615852"/>
              <a:gd name="connsiteY18" fmla="*/ 1785265 h 2373614"/>
              <a:gd name="connsiteX19" fmla="*/ 501650 w 2615852"/>
              <a:gd name="connsiteY19" fmla="*/ 2044027 h 2373614"/>
              <a:gd name="connsiteX20" fmla="*/ 527050 w 2615852"/>
              <a:gd name="connsiteY20" fmla="*/ 2090065 h 2373614"/>
              <a:gd name="connsiteX21" fmla="*/ 538163 w 2615852"/>
              <a:gd name="connsiteY21" fmla="*/ 2056727 h 2373614"/>
              <a:gd name="connsiteX22" fmla="*/ 547688 w 2615852"/>
              <a:gd name="connsiteY22" fmla="*/ 1993227 h 2373614"/>
              <a:gd name="connsiteX23" fmla="*/ 574675 w 2615852"/>
              <a:gd name="connsiteY23" fmla="*/ 1996402 h 2373614"/>
              <a:gd name="connsiteX24" fmla="*/ 593725 w 2615852"/>
              <a:gd name="connsiteY24" fmla="*/ 1878927 h 2373614"/>
              <a:gd name="connsiteX25" fmla="*/ 590550 w 2615852"/>
              <a:gd name="connsiteY25" fmla="*/ 1550315 h 2373614"/>
              <a:gd name="connsiteX26" fmla="*/ 625475 w 2615852"/>
              <a:gd name="connsiteY26" fmla="*/ 1039140 h 2373614"/>
              <a:gd name="connsiteX27" fmla="*/ 652462 w 2615852"/>
              <a:gd name="connsiteY27" fmla="*/ 1045490 h 2373614"/>
              <a:gd name="connsiteX28" fmla="*/ 661987 w 2615852"/>
              <a:gd name="connsiteY28" fmla="*/ 893090 h 2373614"/>
              <a:gd name="connsiteX29" fmla="*/ 681036 w 2615852"/>
              <a:gd name="connsiteY29" fmla="*/ 1223290 h 2373614"/>
              <a:gd name="connsiteX30" fmla="*/ 681036 w 2615852"/>
              <a:gd name="connsiteY30" fmla="*/ 1223290 h 2373614"/>
              <a:gd name="connsiteX31" fmla="*/ 719135 w 2615852"/>
              <a:gd name="connsiteY31" fmla="*/ 923252 h 2373614"/>
              <a:gd name="connsiteX32" fmla="*/ 731835 w 2615852"/>
              <a:gd name="connsiteY32" fmla="*/ 1267740 h 2373614"/>
              <a:gd name="connsiteX33" fmla="*/ 784223 w 2615852"/>
              <a:gd name="connsiteY33" fmla="*/ 1247103 h 2373614"/>
              <a:gd name="connsiteX34" fmla="*/ 806448 w 2615852"/>
              <a:gd name="connsiteY34" fmla="*/ 1690015 h 2373614"/>
              <a:gd name="connsiteX35" fmla="*/ 835021 w 2615852"/>
              <a:gd name="connsiteY35" fmla="*/ 1678902 h 2373614"/>
              <a:gd name="connsiteX36" fmla="*/ 836609 w 2615852"/>
              <a:gd name="connsiteY36" fmla="*/ 1869402 h 2373614"/>
              <a:gd name="connsiteX37" fmla="*/ 862008 w 2615852"/>
              <a:gd name="connsiteY37" fmla="*/ 1850352 h 2373614"/>
              <a:gd name="connsiteX38" fmla="*/ 865183 w 2615852"/>
              <a:gd name="connsiteY38" fmla="*/ 1907502 h 2373614"/>
              <a:gd name="connsiteX39" fmla="*/ 892169 w 2615852"/>
              <a:gd name="connsiteY39" fmla="*/ 1702715 h 2373614"/>
              <a:gd name="connsiteX40" fmla="*/ 912807 w 2615852"/>
              <a:gd name="connsiteY40" fmla="*/ 1669377 h 2373614"/>
              <a:gd name="connsiteX41" fmla="*/ 912807 w 2615852"/>
              <a:gd name="connsiteY41" fmla="*/ 1624927 h 2373614"/>
              <a:gd name="connsiteX42" fmla="*/ 949318 w 2615852"/>
              <a:gd name="connsiteY42" fmla="*/ 1601115 h 2373614"/>
              <a:gd name="connsiteX43" fmla="*/ 941380 w 2615852"/>
              <a:gd name="connsiteY43" fmla="*/ 1526502 h 2373614"/>
              <a:gd name="connsiteX44" fmla="*/ 1019169 w 2615852"/>
              <a:gd name="connsiteY44" fmla="*/ 104102 h 2373614"/>
              <a:gd name="connsiteX45" fmla="*/ 1031869 w 2615852"/>
              <a:gd name="connsiteY45" fmla="*/ 277669 h 2373614"/>
              <a:gd name="connsiteX46" fmla="*/ 1053036 w 2615852"/>
              <a:gd name="connsiteY46" fmla="*/ 2502 h 2373614"/>
              <a:gd name="connsiteX47" fmla="*/ 1074202 w 2615852"/>
              <a:gd name="connsiteY47" fmla="*/ 574002 h 2373614"/>
              <a:gd name="connsiteX48" fmla="*/ 1103833 w 2615852"/>
              <a:gd name="connsiteY48" fmla="*/ 78702 h 2373614"/>
              <a:gd name="connsiteX49" fmla="*/ 1137701 w 2615852"/>
              <a:gd name="connsiteY49" fmla="*/ 146435 h 2373614"/>
              <a:gd name="connsiteX50" fmla="*/ 1167333 w 2615852"/>
              <a:gd name="connsiteY50" fmla="*/ 451236 h 2373614"/>
              <a:gd name="connsiteX51" fmla="*/ 1188500 w 2615852"/>
              <a:gd name="connsiteY51" fmla="*/ 336935 h 2373614"/>
              <a:gd name="connsiteX52" fmla="*/ 1218132 w 2615852"/>
              <a:gd name="connsiteY52" fmla="*/ 557068 h 2373614"/>
              <a:gd name="connsiteX53" fmla="*/ 1264699 w 2615852"/>
              <a:gd name="connsiteY53" fmla="*/ 544368 h 2373614"/>
              <a:gd name="connsiteX54" fmla="*/ 1273165 w 2615852"/>
              <a:gd name="connsiteY54" fmla="*/ 692535 h 2373614"/>
              <a:gd name="connsiteX55" fmla="*/ 1302799 w 2615852"/>
              <a:gd name="connsiteY55" fmla="*/ 624802 h 2373614"/>
              <a:gd name="connsiteX56" fmla="*/ 1294330 w 2615852"/>
              <a:gd name="connsiteY56" fmla="*/ 895735 h 2373614"/>
              <a:gd name="connsiteX57" fmla="*/ 1294331 w 2615852"/>
              <a:gd name="connsiteY57" fmla="*/ 883035 h 2373614"/>
              <a:gd name="connsiteX58" fmla="*/ 1362063 w 2615852"/>
              <a:gd name="connsiteY58" fmla="*/ 1374102 h 2373614"/>
              <a:gd name="connsiteX59" fmla="*/ 1383231 w 2615852"/>
              <a:gd name="connsiteY59" fmla="*/ 1259802 h 2373614"/>
              <a:gd name="connsiteX60" fmla="*/ 1425565 w 2615852"/>
              <a:gd name="connsiteY60" fmla="*/ 1590002 h 2373614"/>
              <a:gd name="connsiteX61" fmla="*/ 1438264 w 2615852"/>
              <a:gd name="connsiteY61" fmla="*/ 1450302 h 2373614"/>
              <a:gd name="connsiteX62" fmla="*/ 1476363 w 2615852"/>
              <a:gd name="connsiteY62" fmla="*/ 1657736 h 2373614"/>
              <a:gd name="connsiteX63" fmla="*/ 1518696 w 2615852"/>
              <a:gd name="connsiteY63" fmla="*/ 1467235 h 2373614"/>
              <a:gd name="connsiteX64" fmla="*/ 1573729 w 2615852"/>
              <a:gd name="connsiteY64" fmla="*/ 1606935 h 2373614"/>
              <a:gd name="connsiteX65" fmla="*/ 1607596 w 2615852"/>
              <a:gd name="connsiteY65" fmla="*/ 1043902 h 2373614"/>
              <a:gd name="connsiteX66" fmla="*/ 1641461 w 2615852"/>
              <a:gd name="connsiteY66" fmla="*/ 1132802 h 2373614"/>
              <a:gd name="connsiteX67" fmla="*/ 1658393 w 2615852"/>
              <a:gd name="connsiteY67" fmla="*/ 891502 h 2373614"/>
              <a:gd name="connsiteX68" fmla="*/ 1692260 w 2615852"/>
              <a:gd name="connsiteY68" fmla="*/ 976169 h 2373614"/>
              <a:gd name="connsiteX69" fmla="*/ 1696492 w 2615852"/>
              <a:gd name="connsiteY69" fmla="*/ 582468 h 2373614"/>
              <a:gd name="connsiteX70" fmla="*/ 1730359 w 2615852"/>
              <a:gd name="connsiteY70" fmla="*/ 764502 h 2373614"/>
              <a:gd name="connsiteX71" fmla="*/ 1743060 w 2615852"/>
              <a:gd name="connsiteY71" fmla="*/ 218403 h 2373614"/>
              <a:gd name="connsiteX72" fmla="*/ 1785392 w 2615852"/>
              <a:gd name="connsiteY72" fmla="*/ 391969 h 2373614"/>
              <a:gd name="connsiteX73" fmla="*/ 1802326 w 2615852"/>
              <a:gd name="connsiteY73" fmla="*/ 171835 h 2373614"/>
              <a:gd name="connsiteX74" fmla="*/ 1831957 w 2615852"/>
              <a:gd name="connsiteY74" fmla="*/ 569769 h 2373614"/>
              <a:gd name="connsiteX75" fmla="*/ 1895458 w 2615852"/>
              <a:gd name="connsiteY75" fmla="*/ 383502 h 2373614"/>
              <a:gd name="connsiteX76" fmla="*/ 1908157 w 2615852"/>
              <a:gd name="connsiteY76" fmla="*/ 798368 h 2373614"/>
              <a:gd name="connsiteX77" fmla="*/ 1971657 w 2615852"/>
              <a:gd name="connsiteY77" fmla="*/ 252269 h 2373614"/>
              <a:gd name="connsiteX78" fmla="*/ 1971657 w 2615852"/>
              <a:gd name="connsiteY78" fmla="*/ 252269 h 2373614"/>
              <a:gd name="connsiteX79" fmla="*/ 2022457 w 2615852"/>
              <a:gd name="connsiteY79" fmla="*/ 671369 h 2373614"/>
              <a:gd name="connsiteX80" fmla="*/ 2022457 w 2615852"/>
              <a:gd name="connsiteY80" fmla="*/ 671369 h 2373614"/>
              <a:gd name="connsiteX81" fmla="*/ 2064790 w 2615852"/>
              <a:gd name="connsiteY81" fmla="*/ 197235 h 2373614"/>
              <a:gd name="connsiteX82" fmla="*/ 2162155 w 2615852"/>
              <a:gd name="connsiteY82" fmla="*/ 1022736 h 2373614"/>
              <a:gd name="connsiteX83" fmla="*/ 2191790 w 2615852"/>
              <a:gd name="connsiteY83" fmla="*/ 904203 h 2373614"/>
              <a:gd name="connsiteX84" fmla="*/ 2246823 w 2615852"/>
              <a:gd name="connsiteY84" fmla="*/ 1128569 h 2373614"/>
              <a:gd name="connsiteX85" fmla="*/ 2289155 w 2615852"/>
              <a:gd name="connsiteY85" fmla="*/ 1056602 h 2373614"/>
              <a:gd name="connsiteX86" fmla="*/ 2297622 w 2615852"/>
              <a:gd name="connsiteY86" fmla="*/ 1268269 h 2373614"/>
              <a:gd name="connsiteX87" fmla="*/ 2348422 w 2615852"/>
              <a:gd name="connsiteY87" fmla="*/ 1141268 h 2373614"/>
              <a:gd name="connsiteX88" fmla="*/ 2382288 w 2615852"/>
              <a:gd name="connsiteY88" fmla="*/ 1230169 h 2373614"/>
              <a:gd name="connsiteX89" fmla="*/ 2411920 w 2615852"/>
              <a:gd name="connsiteY89" fmla="*/ 899968 h 2373614"/>
              <a:gd name="connsiteX90" fmla="*/ 2479655 w 2615852"/>
              <a:gd name="connsiteY90" fmla="*/ 1094703 h 2373614"/>
              <a:gd name="connsiteX91" fmla="*/ 2521986 w 2615852"/>
              <a:gd name="connsiteY91" fmla="*/ 777202 h 2373614"/>
              <a:gd name="connsiteX92" fmla="*/ 2585486 w 2615852"/>
              <a:gd name="connsiteY92" fmla="*/ 1069302 h 2373614"/>
              <a:gd name="connsiteX93" fmla="*/ 2615118 w 2615852"/>
              <a:gd name="connsiteY93" fmla="*/ 671368 h 2373614"/>
              <a:gd name="connsiteX94" fmla="*/ 2606651 w 2615852"/>
              <a:gd name="connsiteY94" fmla="*/ 671369 h 2373614"/>
              <a:gd name="connsiteX0" fmla="*/ 0 w 2615223"/>
              <a:gd name="connsiteY0" fmla="*/ 2144040 h 2373614"/>
              <a:gd name="connsiteX1" fmla="*/ 46038 w 2615223"/>
              <a:gd name="connsiteY1" fmla="*/ 2177377 h 2373614"/>
              <a:gd name="connsiteX2" fmla="*/ 65088 w 2615223"/>
              <a:gd name="connsiteY2" fmla="*/ 2202777 h 2373614"/>
              <a:gd name="connsiteX3" fmla="*/ 80963 w 2615223"/>
              <a:gd name="connsiteY3" fmla="*/ 2212302 h 2373614"/>
              <a:gd name="connsiteX4" fmla="*/ 88900 w 2615223"/>
              <a:gd name="connsiteY4" fmla="*/ 2207540 h 2373614"/>
              <a:gd name="connsiteX5" fmla="*/ 117475 w 2615223"/>
              <a:gd name="connsiteY5" fmla="*/ 2232940 h 2373614"/>
              <a:gd name="connsiteX6" fmla="*/ 146050 w 2615223"/>
              <a:gd name="connsiteY6" fmla="*/ 2213890 h 2373614"/>
              <a:gd name="connsiteX7" fmla="*/ 180975 w 2615223"/>
              <a:gd name="connsiteY7" fmla="*/ 2298027 h 2373614"/>
              <a:gd name="connsiteX8" fmla="*/ 200025 w 2615223"/>
              <a:gd name="connsiteY8" fmla="*/ 2301202 h 2373614"/>
              <a:gd name="connsiteX9" fmla="*/ 223838 w 2615223"/>
              <a:gd name="connsiteY9" fmla="*/ 2256752 h 2373614"/>
              <a:gd name="connsiteX10" fmla="*/ 246063 w 2615223"/>
              <a:gd name="connsiteY10" fmla="*/ 2313902 h 2373614"/>
              <a:gd name="connsiteX11" fmla="*/ 290513 w 2615223"/>
              <a:gd name="connsiteY11" fmla="*/ 2215477 h 2373614"/>
              <a:gd name="connsiteX12" fmla="*/ 330200 w 2615223"/>
              <a:gd name="connsiteY12" fmla="*/ 2369465 h 2373614"/>
              <a:gd name="connsiteX13" fmla="*/ 360363 w 2615223"/>
              <a:gd name="connsiteY13" fmla="*/ 2328190 h 2373614"/>
              <a:gd name="connsiteX14" fmla="*/ 374650 w 2615223"/>
              <a:gd name="connsiteY14" fmla="*/ 2312315 h 2373614"/>
              <a:gd name="connsiteX15" fmla="*/ 377825 w 2615223"/>
              <a:gd name="connsiteY15" fmla="*/ 2083715 h 2373614"/>
              <a:gd name="connsiteX16" fmla="*/ 400050 w 2615223"/>
              <a:gd name="connsiteY16" fmla="*/ 2144040 h 2373614"/>
              <a:gd name="connsiteX17" fmla="*/ 455613 w 2615223"/>
              <a:gd name="connsiteY17" fmla="*/ 1728115 h 2373614"/>
              <a:gd name="connsiteX18" fmla="*/ 476250 w 2615223"/>
              <a:gd name="connsiteY18" fmla="*/ 1785265 h 2373614"/>
              <a:gd name="connsiteX19" fmla="*/ 501650 w 2615223"/>
              <a:gd name="connsiteY19" fmla="*/ 2044027 h 2373614"/>
              <a:gd name="connsiteX20" fmla="*/ 527050 w 2615223"/>
              <a:gd name="connsiteY20" fmla="*/ 2090065 h 2373614"/>
              <a:gd name="connsiteX21" fmla="*/ 538163 w 2615223"/>
              <a:gd name="connsiteY21" fmla="*/ 2056727 h 2373614"/>
              <a:gd name="connsiteX22" fmla="*/ 547688 w 2615223"/>
              <a:gd name="connsiteY22" fmla="*/ 1993227 h 2373614"/>
              <a:gd name="connsiteX23" fmla="*/ 574675 w 2615223"/>
              <a:gd name="connsiteY23" fmla="*/ 1996402 h 2373614"/>
              <a:gd name="connsiteX24" fmla="*/ 593725 w 2615223"/>
              <a:gd name="connsiteY24" fmla="*/ 1878927 h 2373614"/>
              <a:gd name="connsiteX25" fmla="*/ 590550 w 2615223"/>
              <a:gd name="connsiteY25" fmla="*/ 1550315 h 2373614"/>
              <a:gd name="connsiteX26" fmla="*/ 625475 w 2615223"/>
              <a:gd name="connsiteY26" fmla="*/ 1039140 h 2373614"/>
              <a:gd name="connsiteX27" fmla="*/ 652462 w 2615223"/>
              <a:gd name="connsiteY27" fmla="*/ 1045490 h 2373614"/>
              <a:gd name="connsiteX28" fmla="*/ 661987 w 2615223"/>
              <a:gd name="connsiteY28" fmla="*/ 893090 h 2373614"/>
              <a:gd name="connsiteX29" fmla="*/ 681036 w 2615223"/>
              <a:gd name="connsiteY29" fmla="*/ 1223290 h 2373614"/>
              <a:gd name="connsiteX30" fmla="*/ 681036 w 2615223"/>
              <a:gd name="connsiteY30" fmla="*/ 1223290 h 2373614"/>
              <a:gd name="connsiteX31" fmla="*/ 719135 w 2615223"/>
              <a:gd name="connsiteY31" fmla="*/ 923252 h 2373614"/>
              <a:gd name="connsiteX32" fmla="*/ 731835 w 2615223"/>
              <a:gd name="connsiteY32" fmla="*/ 1267740 h 2373614"/>
              <a:gd name="connsiteX33" fmla="*/ 784223 w 2615223"/>
              <a:gd name="connsiteY33" fmla="*/ 1247103 h 2373614"/>
              <a:gd name="connsiteX34" fmla="*/ 806448 w 2615223"/>
              <a:gd name="connsiteY34" fmla="*/ 1690015 h 2373614"/>
              <a:gd name="connsiteX35" fmla="*/ 835021 w 2615223"/>
              <a:gd name="connsiteY35" fmla="*/ 1678902 h 2373614"/>
              <a:gd name="connsiteX36" fmla="*/ 836609 w 2615223"/>
              <a:gd name="connsiteY36" fmla="*/ 1869402 h 2373614"/>
              <a:gd name="connsiteX37" fmla="*/ 862008 w 2615223"/>
              <a:gd name="connsiteY37" fmla="*/ 1850352 h 2373614"/>
              <a:gd name="connsiteX38" fmla="*/ 865183 w 2615223"/>
              <a:gd name="connsiteY38" fmla="*/ 1907502 h 2373614"/>
              <a:gd name="connsiteX39" fmla="*/ 892169 w 2615223"/>
              <a:gd name="connsiteY39" fmla="*/ 1702715 h 2373614"/>
              <a:gd name="connsiteX40" fmla="*/ 912807 w 2615223"/>
              <a:gd name="connsiteY40" fmla="*/ 1669377 h 2373614"/>
              <a:gd name="connsiteX41" fmla="*/ 912807 w 2615223"/>
              <a:gd name="connsiteY41" fmla="*/ 1624927 h 2373614"/>
              <a:gd name="connsiteX42" fmla="*/ 949318 w 2615223"/>
              <a:gd name="connsiteY42" fmla="*/ 1601115 h 2373614"/>
              <a:gd name="connsiteX43" fmla="*/ 941380 w 2615223"/>
              <a:gd name="connsiteY43" fmla="*/ 1526502 h 2373614"/>
              <a:gd name="connsiteX44" fmla="*/ 1019169 w 2615223"/>
              <a:gd name="connsiteY44" fmla="*/ 104102 h 2373614"/>
              <a:gd name="connsiteX45" fmla="*/ 1031869 w 2615223"/>
              <a:gd name="connsiteY45" fmla="*/ 277669 h 2373614"/>
              <a:gd name="connsiteX46" fmla="*/ 1053036 w 2615223"/>
              <a:gd name="connsiteY46" fmla="*/ 2502 h 2373614"/>
              <a:gd name="connsiteX47" fmla="*/ 1074202 w 2615223"/>
              <a:gd name="connsiteY47" fmla="*/ 574002 h 2373614"/>
              <a:gd name="connsiteX48" fmla="*/ 1103833 w 2615223"/>
              <a:gd name="connsiteY48" fmla="*/ 78702 h 2373614"/>
              <a:gd name="connsiteX49" fmla="*/ 1137701 w 2615223"/>
              <a:gd name="connsiteY49" fmla="*/ 146435 h 2373614"/>
              <a:gd name="connsiteX50" fmla="*/ 1167333 w 2615223"/>
              <a:gd name="connsiteY50" fmla="*/ 451236 h 2373614"/>
              <a:gd name="connsiteX51" fmla="*/ 1188500 w 2615223"/>
              <a:gd name="connsiteY51" fmla="*/ 336935 h 2373614"/>
              <a:gd name="connsiteX52" fmla="*/ 1218132 w 2615223"/>
              <a:gd name="connsiteY52" fmla="*/ 557068 h 2373614"/>
              <a:gd name="connsiteX53" fmla="*/ 1264699 w 2615223"/>
              <a:gd name="connsiteY53" fmla="*/ 544368 h 2373614"/>
              <a:gd name="connsiteX54" fmla="*/ 1273165 w 2615223"/>
              <a:gd name="connsiteY54" fmla="*/ 692535 h 2373614"/>
              <a:gd name="connsiteX55" fmla="*/ 1302799 w 2615223"/>
              <a:gd name="connsiteY55" fmla="*/ 624802 h 2373614"/>
              <a:gd name="connsiteX56" fmla="*/ 1294330 w 2615223"/>
              <a:gd name="connsiteY56" fmla="*/ 895735 h 2373614"/>
              <a:gd name="connsiteX57" fmla="*/ 1294331 w 2615223"/>
              <a:gd name="connsiteY57" fmla="*/ 883035 h 2373614"/>
              <a:gd name="connsiteX58" fmla="*/ 1362063 w 2615223"/>
              <a:gd name="connsiteY58" fmla="*/ 1374102 h 2373614"/>
              <a:gd name="connsiteX59" fmla="*/ 1383231 w 2615223"/>
              <a:gd name="connsiteY59" fmla="*/ 1259802 h 2373614"/>
              <a:gd name="connsiteX60" fmla="*/ 1425565 w 2615223"/>
              <a:gd name="connsiteY60" fmla="*/ 1590002 h 2373614"/>
              <a:gd name="connsiteX61" fmla="*/ 1438264 w 2615223"/>
              <a:gd name="connsiteY61" fmla="*/ 1450302 h 2373614"/>
              <a:gd name="connsiteX62" fmla="*/ 1476363 w 2615223"/>
              <a:gd name="connsiteY62" fmla="*/ 1657736 h 2373614"/>
              <a:gd name="connsiteX63" fmla="*/ 1518696 w 2615223"/>
              <a:gd name="connsiteY63" fmla="*/ 1467235 h 2373614"/>
              <a:gd name="connsiteX64" fmla="*/ 1573729 w 2615223"/>
              <a:gd name="connsiteY64" fmla="*/ 1606935 h 2373614"/>
              <a:gd name="connsiteX65" fmla="*/ 1607596 w 2615223"/>
              <a:gd name="connsiteY65" fmla="*/ 1043902 h 2373614"/>
              <a:gd name="connsiteX66" fmla="*/ 1641461 w 2615223"/>
              <a:gd name="connsiteY66" fmla="*/ 1132802 h 2373614"/>
              <a:gd name="connsiteX67" fmla="*/ 1658393 w 2615223"/>
              <a:gd name="connsiteY67" fmla="*/ 891502 h 2373614"/>
              <a:gd name="connsiteX68" fmla="*/ 1692260 w 2615223"/>
              <a:gd name="connsiteY68" fmla="*/ 976169 h 2373614"/>
              <a:gd name="connsiteX69" fmla="*/ 1696492 w 2615223"/>
              <a:gd name="connsiteY69" fmla="*/ 582468 h 2373614"/>
              <a:gd name="connsiteX70" fmla="*/ 1730359 w 2615223"/>
              <a:gd name="connsiteY70" fmla="*/ 764502 h 2373614"/>
              <a:gd name="connsiteX71" fmla="*/ 1743060 w 2615223"/>
              <a:gd name="connsiteY71" fmla="*/ 218403 h 2373614"/>
              <a:gd name="connsiteX72" fmla="*/ 1785392 w 2615223"/>
              <a:gd name="connsiteY72" fmla="*/ 391969 h 2373614"/>
              <a:gd name="connsiteX73" fmla="*/ 1802326 w 2615223"/>
              <a:gd name="connsiteY73" fmla="*/ 171835 h 2373614"/>
              <a:gd name="connsiteX74" fmla="*/ 1831957 w 2615223"/>
              <a:gd name="connsiteY74" fmla="*/ 569769 h 2373614"/>
              <a:gd name="connsiteX75" fmla="*/ 1895458 w 2615223"/>
              <a:gd name="connsiteY75" fmla="*/ 383502 h 2373614"/>
              <a:gd name="connsiteX76" fmla="*/ 1908157 w 2615223"/>
              <a:gd name="connsiteY76" fmla="*/ 798368 h 2373614"/>
              <a:gd name="connsiteX77" fmla="*/ 1971657 w 2615223"/>
              <a:gd name="connsiteY77" fmla="*/ 252269 h 2373614"/>
              <a:gd name="connsiteX78" fmla="*/ 1971657 w 2615223"/>
              <a:gd name="connsiteY78" fmla="*/ 252269 h 2373614"/>
              <a:gd name="connsiteX79" fmla="*/ 2022457 w 2615223"/>
              <a:gd name="connsiteY79" fmla="*/ 671369 h 2373614"/>
              <a:gd name="connsiteX80" fmla="*/ 2022457 w 2615223"/>
              <a:gd name="connsiteY80" fmla="*/ 671369 h 2373614"/>
              <a:gd name="connsiteX81" fmla="*/ 2064790 w 2615223"/>
              <a:gd name="connsiteY81" fmla="*/ 197235 h 2373614"/>
              <a:gd name="connsiteX82" fmla="*/ 2162155 w 2615223"/>
              <a:gd name="connsiteY82" fmla="*/ 1022736 h 2373614"/>
              <a:gd name="connsiteX83" fmla="*/ 2191790 w 2615223"/>
              <a:gd name="connsiteY83" fmla="*/ 904203 h 2373614"/>
              <a:gd name="connsiteX84" fmla="*/ 2246823 w 2615223"/>
              <a:gd name="connsiteY84" fmla="*/ 1128569 h 2373614"/>
              <a:gd name="connsiteX85" fmla="*/ 2289155 w 2615223"/>
              <a:gd name="connsiteY85" fmla="*/ 1056602 h 2373614"/>
              <a:gd name="connsiteX86" fmla="*/ 2297622 w 2615223"/>
              <a:gd name="connsiteY86" fmla="*/ 1268269 h 2373614"/>
              <a:gd name="connsiteX87" fmla="*/ 2348422 w 2615223"/>
              <a:gd name="connsiteY87" fmla="*/ 1141268 h 2373614"/>
              <a:gd name="connsiteX88" fmla="*/ 2382288 w 2615223"/>
              <a:gd name="connsiteY88" fmla="*/ 1230169 h 2373614"/>
              <a:gd name="connsiteX89" fmla="*/ 2411920 w 2615223"/>
              <a:gd name="connsiteY89" fmla="*/ 899968 h 2373614"/>
              <a:gd name="connsiteX90" fmla="*/ 2479655 w 2615223"/>
              <a:gd name="connsiteY90" fmla="*/ 1094703 h 2373614"/>
              <a:gd name="connsiteX91" fmla="*/ 2521986 w 2615223"/>
              <a:gd name="connsiteY91" fmla="*/ 777202 h 2373614"/>
              <a:gd name="connsiteX92" fmla="*/ 2585486 w 2615223"/>
              <a:gd name="connsiteY92" fmla="*/ 1069302 h 2373614"/>
              <a:gd name="connsiteX93" fmla="*/ 2615118 w 2615223"/>
              <a:gd name="connsiteY93" fmla="*/ 671368 h 2373614"/>
              <a:gd name="connsiteX94" fmla="*/ 2530451 w 2615223"/>
              <a:gd name="connsiteY94" fmla="*/ 633269 h 2373614"/>
              <a:gd name="connsiteX0" fmla="*/ 0 w 2720973"/>
              <a:gd name="connsiteY0" fmla="*/ 2144040 h 2373614"/>
              <a:gd name="connsiteX1" fmla="*/ 46038 w 2720973"/>
              <a:gd name="connsiteY1" fmla="*/ 2177377 h 2373614"/>
              <a:gd name="connsiteX2" fmla="*/ 65088 w 2720973"/>
              <a:gd name="connsiteY2" fmla="*/ 2202777 h 2373614"/>
              <a:gd name="connsiteX3" fmla="*/ 80963 w 2720973"/>
              <a:gd name="connsiteY3" fmla="*/ 2212302 h 2373614"/>
              <a:gd name="connsiteX4" fmla="*/ 88900 w 2720973"/>
              <a:gd name="connsiteY4" fmla="*/ 2207540 h 2373614"/>
              <a:gd name="connsiteX5" fmla="*/ 117475 w 2720973"/>
              <a:gd name="connsiteY5" fmla="*/ 2232940 h 2373614"/>
              <a:gd name="connsiteX6" fmla="*/ 146050 w 2720973"/>
              <a:gd name="connsiteY6" fmla="*/ 2213890 h 2373614"/>
              <a:gd name="connsiteX7" fmla="*/ 180975 w 2720973"/>
              <a:gd name="connsiteY7" fmla="*/ 2298027 h 2373614"/>
              <a:gd name="connsiteX8" fmla="*/ 200025 w 2720973"/>
              <a:gd name="connsiteY8" fmla="*/ 2301202 h 2373614"/>
              <a:gd name="connsiteX9" fmla="*/ 223838 w 2720973"/>
              <a:gd name="connsiteY9" fmla="*/ 2256752 h 2373614"/>
              <a:gd name="connsiteX10" fmla="*/ 246063 w 2720973"/>
              <a:gd name="connsiteY10" fmla="*/ 2313902 h 2373614"/>
              <a:gd name="connsiteX11" fmla="*/ 290513 w 2720973"/>
              <a:gd name="connsiteY11" fmla="*/ 2215477 h 2373614"/>
              <a:gd name="connsiteX12" fmla="*/ 330200 w 2720973"/>
              <a:gd name="connsiteY12" fmla="*/ 2369465 h 2373614"/>
              <a:gd name="connsiteX13" fmla="*/ 360363 w 2720973"/>
              <a:gd name="connsiteY13" fmla="*/ 2328190 h 2373614"/>
              <a:gd name="connsiteX14" fmla="*/ 374650 w 2720973"/>
              <a:gd name="connsiteY14" fmla="*/ 2312315 h 2373614"/>
              <a:gd name="connsiteX15" fmla="*/ 377825 w 2720973"/>
              <a:gd name="connsiteY15" fmla="*/ 2083715 h 2373614"/>
              <a:gd name="connsiteX16" fmla="*/ 400050 w 2720973"/>
              <a:gd name="connsiteY16" fmla="*/ 2144040 h 2373614"/>
              <a:gd name="connsiteX17" fmla="*/ 455613 w 2720973"/>
              <a:gd name="connsiteY17" fmla="*/ 1728115 h 2373614"/>
              <a:gd name="connsiteX18" fmla="*/ 476250 w 2720973"/>
              <a:gd name="connsiteY18" fmla="*/ 1785265 h 2373614"/>
              <a:gd name="connsiteX19" fmla="*/ 501650 w 2720973"/>
              <a:gd name="connsiteY19" fmla="*/ 2044027 h 2373614"/>
              <a:gd name="connsiteX20" fmla="*/ 527050 w 2720973"/>
              <a:gd name="connsiteY20" fmla="*/ 2090065 h 2373614"/>
              <a:gd name="connsiteX21" fmla="*/ 538163 w 2720973"/>
              <a:gd name="connsiteY21" fmla="*/ 2056727 h 2373614"/>
              <a:gd name="connsiteX22" fmla="*/ 547688 w 2720973"/>
              <a:gd name="connsiteY22" fmla="*/ 1993227 h 2373614"/>
              <a:gd name="connsiteX23" fmla="*/ 574675 w 2720973"/>
              <a:gd name="connsiteY23" fmla="*/ 1996402 h 2373614"/>
              <a:gd name="connsiteX24" fmla="*/ 593725 w 2720973"/>
              <a:gd name="connsiteY24" fmla="*/ 1878927 h 2373614"/>
              <a:gd name="connsiteX25" fmla="*/ 590550 w 2720973"/>
              <a:gd name="connsiteY25" fmla="*/ 1550315 h 2373614"/>
              <a:gd name="connsiteX26" fmla="*/ 625475 w 2720973"/>
              <a:gd name="connsiteY26" fmla="*/ 1039140 h 2373614"/>
              <a:gd name="connsiteX27" fmla="*/ 652462 w 2720973"/>
              <a:gd name="connsiteY27" fmla="*/ 1045490 h 2373614"/>
              <a:gd name="connsiteX28" fmla="*/ 661987 w 2720973"/>
              <a:gd name="connsiteY28" fmla="*/ 893090 h 2373614"/>
              <a:gd name="connsiteX29" fmla="*/ 681036 w 2720973"/>
              <a:gd name="connsiteY29" fmla="*/ 1223290 h 2373614"/>
              <a:gd name="connsiteX30" fmla="*/ 681036 w 2720973"/>
              <a:gd name="connsiteY30" fmla="*/ 1223290 h 2373614"/>
              <a:gd name="connsiteX31" fmla="*/ 719135 w 2720973"/>
              <a:gd name="connsiteY31" fmla="*/ 923252 h 2373614"/>
              <a:gd name="connsiteX32" fmla="*/ 731835 w 2720973"/>
              <a:gd name="connsiteY32" fmla="*/ 1267740 h 2373614"/>
              <a:gd name="connsiteX33" fmla="*/ 784223 w 2720973"/>
              <a:gd name="connsiteY33" fmla="*/ 1247103 h 2373614"/>
              <a:gd name="connsiteX34" fmla="*/ 806448 w 2720973"/>
              <a:gd name="connsiteY34" fmla="*/ 1690015 h 2373614"/>
              <a:gd name="connsiteX35" fmla="*/ 835021 w 2720973"/>
              <a:gd name="connsiteY35" fmla="*/ 1678902 h 2373614"/>
              <a:gd name="connsiteX36" fmla="*/ 836609 w 2720973"/>
              <a:gd name="connsiteY36" fmla="*/ 1869402 h 2373614"/>
              <a:gd name="connsiteX37" fmla="*/ 862008 w 2720973"/>
              <a:gd name="connsiteY37" fmla="*/ 1850352 h 2373614"/>
              <a:gd name="connsiteX38" fmla="*/ 865183 w 2720973"/>
              <a:gd name="connsiteY38" fmla="*/ 1907502 h 2373614"/>
              <a:gd name="connsiteX39" fmla="*/ 892169 w 2720973"/>
              <a:gd name="connsiteY39" fmla="*/ 1702715 h 2373614"/>
              <a:gd name="connsiteX40" fmla="*/ 912807 w 2720973"/>
              <a:gd name="connsiteY40" fmla="*/ 1669377 h 2373614"/>
              <a:gd name="connsiteX41" fmla="*/ 912807 w 2720973"/>
              <a:gd name="connsiteY41" fmla="*/ 1624927 h 2373614"/>
              <a:gd name="connsiteX42" fmla="*/ 949318 w 2720973"/>
              <a:gd name="connsiteY42" fmla="*/ 1601115 h 2373614"/>
              <a:gd name="connsiteX43" fmla="*/ 941380 w 2720973"/>
              <a:gd name="connsiteY43" fmla="*/ 1526502 h 2373614"/>
              <a:gd name="connsiteX44" fmla="*/ 1019169 w 2720973"/>
              <a:gd name="connsiteY44" fmla="*/ 104102 h 2373614"/>
              <a:gd name="connsiteX45" fmla="*/ 1031869 w 2720973"/>
              <a:gd name="connsiteY45" fmla="*/ 277669 h 2373614"/>
              <a:gd name="connsiteX46" fmla="*/ 1053036 w 2720973"/>
              <a:gd name="connsiteY46" fmla="*/ 2502 h 2373614"/>
              <a:gd name="connsiteX47" fmla="*/ 1074202 w 2720973"/>
              <a:gd name="connsiteY47" fmla="*/ 574002 h 2373614"/>
              <a:gd name="connsiteX48" fmla="*/ 1103833 w 2720973"/>
              <a:gd name="connsiteY48" fmla="*/ 78702 h 2373614"/>
              <a:gd name="connsiteX49" fmla="*/ 1137701 w 2720973"/>
              <a:gd name="connsiteY49" fmla="*/ 146435 h 2373614"/>
              <a:gd name="connsiteX50" fmla="*/ 1167333 w 2720973"/>
              <a:gd name="connsiteY50" fmla="*/ 451236 h 2373614"/>
              <a:gd name="connsiteX51" fmla="*/ 1188500 w 2720973"/>
              <a:gd name="connsiteY51" fmla="*/ 336935 h 2373614"/>
              <a:gd name="connsiteX52" fmla="*/ 1218132 w 2720973"/>
              <a:gd name="connsiteY52" fmla="*/ 557068 h 2373614"/>
              <a:gd name="connsiteX53" fmla="*/ 1264699 w 2720973"/>
              <a:gd name="connsiteY53" fmla="*/ 544368 h 2373614"/>
              <a:gd name="connsiteX54" fmla="*/ 1273165 w 2720973"/>
              <a:gd name="connsiteY54" fmla="*/ 692535 h 2373614"/>
              <a:gd name="connsiteX55" fmla="*/ 1302799 w 2720973"/>
              <a:gd name="connsiteY55" fmla="*/ 624802 h 2373614"/>
              <a:gd name="connsiteX56" fmla="*/ 1294330 w 2720973"/>
              <a:gd name="connsiteY56" fmla="*/ 895735 h 2373614"/>
              <a:gd name="connsiteX57" fmla="*/ 1294331 w 2720973"/>
              <a:gd name="connsiteY57" fmla="*/ 883035 h 2373614"/>
              <a:gd name="connsiteX58" fmla="*/ 1362063 w 2720973"/>
              <a:gd name="connsiteY58" fmla="*/ 1374102 h 2373614"/>
              <a:gd name="connsiteX59" fmla="*/ 1383231 w 2720973"/>
              <a:gd name="connsiteY59" fmla="*/ 1259802 h 2373614"/>
              <a:gd name="connsiteX60" fmla="*/ 1425565 w 2720973"/>
              <a:gd name="connsiteY60" fmla="*/ 1590002 h 2373614"/>
              <a:gd name="connsiteX61" fmla="*/ 1438264 w 2720973"/>
              <a:gd name="connsiteY61" fmla="*/ 1450302 h 2373614"/>
              <a:gd name="connsiteX62" fmla="*/ 1476363 w 2720973"/>
              <a:gd name="connsiteY62" fmla="*/ 1657736 h 2373614"/>
              <a:gd name="connsiteX63" fmla="*/ 1518696 w 2720973"/>
              <a:gd name="connsiteY63" fmla="*/ 1467235 h 2373614"/>
              <a:gd name="connsiteX64" fmla="*/ 1573729 w 2720973"/>
              <a:gd name="connsiteY64" fmla="*/ 1606935 h 2373614"/>
              <a:gd name="connsiteX65" fmla="*/ 1607596 w 2720973"/>
              <a:gd name="connsiteY65" fmla="*/ 1043902 h 2373614"/>
              <a:gd name="connsiteX66" fmla="*/ 1641461 w 2720973"/>
              <a:gd name="connsiteY66" fmla="*/ 1132802 h 2373614"/>
              <a:gd name="connsiteX67" fmla="*/ 1658393 w 2720973"/>
              <a:gd name="connsiteY67" fmla="*/ 891502 h 2373614"/>
              <a:gd name="connsiteX68" fmla="*/ 1692260 w 2720973"/>
              <a:gd name="connsiteY68" fmla="*/ 976169 h 2373614"/>
              <a:gd name="connsiteX69" fmla="*/ 1696492 w 2720973"/>
              <a:gd name="connsiteY69" fmla="*/ 582468 h 2373614"/>
              <a:gd name="connsiteX70" fmla="*/ 1730359 w 2720973"/>
              <a:gd name="connsiteY70" fmla="*/ 764502 h 2373614"/>
              <a:gd name="connsiteX71" fmla="*/ 1743060 w 2720973"/>
              <a:gd name="connsiteY71" fmla="*/ 218403 h 2373614"/>
              <a:gd name="connsiteX72" fmla="*/ 1785392 w 2720973"/>
              <a:gd name="connsiteY72" fmla="*/ 391969 h 2373614"/>
              <a:gd name="connsiteX73" fmla="*/ 1802326 w 2720973"/>
              <a:gd name="connsiteY73" fmla="*/ 171835 h 2373614"/>
              <a:gd name="connsiteX74" fmla="*/ 1831957 w 2720973"/>
              <a:gd name="connsiteY74" fmla="*/ 569769 h 2373614"/>
              <a:gd name="connsiteX75" fmla="*/ 1895458 w 2720973"/>
              <a:gd name="connsiteY75" fmla="*/ 383502 h 2373614"/>
              <a:gd name="connsiteX76" fmla="*/ 1908157 w 2720973"/>
              <a:gd name="connsiteY76" fmla="*/ 798368 h 2373614"/>
              <a:gd name="connsiteX77" fmla="*/ 1971657 w 2720973"/>
              <a:gd name="connsiteY77" fmla="*/ 252269 h 2373614"/>
              <a:gd name="connsiteX78" fmla="*/ 1971657 w 2720973"/>
              <a:gd name="connsiteY78" fmla="*/ 252269 h 2373614"/>
              <a:gd name="connsiteX79" fmla="*/ 2022457 w 2720973"/>
              <a:gd name="connsiteY79" fmla="*/ 671369 h 2373614"/>
              <a:gd name="connsiteX80" fmla="*/ 2022457 w 2720973"/>
              <a:gd name="connsiteY80" fmla="*/ 671369 h 2373614"/>
              <a:gd name="connsiteX81" fmla="*/ 2064790 w 2720973"/>
              <a:gd name="connsiteY81" fmla="*/ 197235 h 2373614"/>
              <a:gd name="connsiteX82" fmla="*/ 2162155 w 2720973"/>
              <a:gd name="connsiteY82" fmla="*/ 1022736 h 2373614"/>
              <a:gd name="connsiteX83" fmla="*/ 2191790 w 2720973"/>
              <a:gd name="connsiteY83" fmla="*/ 904203 h 2373614"/>
              <a:gd name="connsiteX84" fmla="*/ 2246823 w 2720973"/>
              <a:gd name="connsiteY84" fmla="*/ 1128569 h 2373614"/>
              <a:gd name="connsiteX85" fmla="*/ 2289155 w 2720973"/>
              <a:gd name="connsiteY85" fmla="*/ 1056602 h 2373614"/>
              <a:gd name="connsiteX86" fmla="*/ 2297622 w 2720973"/>
              <a:gd name="connsiteY86" fmla="*/ 1268269 h 2373614"/>
              <a:gd name="connsiteX87" fmla="*/ 2348422 w 2720973"/>
              <a:gd name="connsiteY87" fmla="*/ 1141268 h 2373614"/>
              <a:gd name="connsiteX88" fmla="*/ 2382288 w 2720973"/>
              <a:gd name="connsiteY88" fmla="*/ 1230169 h 2373614"/>
              <a:gd name="connsiteX89" fmla="*/ 2411920 w 2720973"/>
              <a:gd name="connsiteY89" fmla="*/ 899968 h 2373614"/>
              <a:gd name="connsiteX90" fmla="*/ 2479655 w 2720973"/>
              <a:gd name="connsiteY90" fmla="*/ 1094703 h 2373614"/>
              <a:gd name="connsiteX91" fmla="*/ 2521986 w 2720973"/>
              <a:gd name="connsiteY91" fmla="*/ 777202 h 2373614"/>
              <a:gd name="connsiteX92" fmla="*/ 2585486 w 2720973"/>
              <a:gd name="connsiteY92" fmla="*/ 1069302 h 2373614"/>
              <a:gd name="connsiteX93" fmla="*/ 2615118 w 2720973"/>
              <a:gd name="connsiteY93" fmla="*/ 671368 h 2373614"/>
              <a:gd name="connsiteX94" fmla="*/ 2720951 w 2720973"/>
              <a:gd name="connsiteY94" fmla="*/ 785669 h 2373614"/>
              <a:gd name="connsiteX0" fmla="*/ 0 w 2695580"/>
              <a:gd name="connsiteY0" fmla="*/ 2144040 h 2373614"/>
              <a:gd name="connsiteX1" fmla="*/ 46038 w 2695580"/>
              <a:gd name="connsiteY1" fmla="*/ 2177377 h 2373614"/>
              <a:gd name="connsiteX2" fmla="*/ 65088 w 2695580"/>
              <a:gd name="connsiteY2" fmla="*/ 2202777 h 2373614"/>
              <a:gd name="connsiteX3" fmla="*/ 80963 w 2695580"/>
              <a:gd name="connsiteY3" fmla="*/ 2212302 h 2373614"/>
              <a:gd name="connsiteX4" fmla="*/ 88900 w 2695580"/>
              <a:gd name="connsiteY4" fmla="*/ 2207540 h 2373614"/>
              <a:gd name="connsiteX5" fmla="*/ 117475 w 2695580"/>
              <a:gd name="connsiteY5" fmla="*/ 2232940 h 2373614"/>
              <a:gd name="connsiteX6" fmla="*/ 146050 w 2695580"/>
              <a:gd name="connsiteY6" fmla="*/ 2213890 h 2373614"/>
              <a:gd name="connsiteX7" fmla="*/ 180975 w 2695580"/>
              <a:gd name="connsiteY7" fmla="*/ 2298027 h 2373614"/>
              <a:gd name="connsiteX8" fmla="*/ 200025 w 2695580"/>
              <a:gd name="connsiteY8" fmla="*/ 2301202 h 2373614"/>
              <a:gd name="connsiteX9" fmla="*/ 223838 w 2695580"/>
              <a:gd name="connsiteY9" fmla="*/ 2256752 h 2373614"/>
              <a:gd name="connsiteX10" fmla="*/ 246063 w 2695580"/>
              <a:gd name="connsiteY10" fmla="*/ 2313902 h 2373614"/>
              <a:gd name="connsiteX11" fmla="*/ 290513 w 2695580"/>
              <a:gd name="connsiteY11" fmla="*/ 2215477 h 2373614"/>
              <a:gd name="connsiteX12" fmla="*/ 330200 w 2695580"/>
              <a:gd name="connsiteY12" fmla="*/ 2369465 h 2373614"/>
              <a:gd name="connsiteX13" fmla="*/ 360363 w 2695580"/>
              <a:gd name="connsiteY13" fmla="*/ 2328190 h 2373614"/>
              <a:gd name="connsiteX14" fmla="*/ 374650 w 2695580"/>
              <a:gd name="connsiteY14" fmla="*/ 2312315 h 2373614"/>
              <a:gd name="connsiteX15" fmla="*/ 377825 w 2695580"/>
              <a:gd name="connsiteY15" fmla="*/ 2083715 h 2373614"/>
              <a:gd name="connsiteX16" fmla="*/ 400050 w 2695580"/>
              <a:gd name="connsiteY16" fmla="*/ 2144040 h 2373614"/>
              <a:gd name="connsiteX17" fmla="*/ 455613 w 2695580"/>
              <a:gd name="connsiteY17" fmla="*/ 1728115 h 2373614"/>
              <a:gd name="connsiteX18" fmla="*/ 476250 w 2695580"/>
              <a:gd name="connsiteY18" fmla="*/ 1785265 h 2373614"/>
              <a:gd name="connsiteX19" fmla="*/ 501650 w 2695580"/>
              <a:gd name="connsiteY19" fmla="*/ 2044027 h 2373614"/>
              <a:gd name="connsiteX20" fmla="*/ 527050 w 2695580"/>
              <a:gd name="connsiteY20" fmla="*/ 2090065 h 2373614"/>
              <a:gd name="connsiteX21" fmla="*/ 538163 w 2695580"/>
              <a:gd name="connsiteY21" fmla="*/ 2056727 h 2373614"/>
              <a:gd name="connsiteX22" fmla="*/ 547688 w 2695580"/>
              <a:gd name="connsiteY22" fmla="*/ 1993227 h 2373614"/>
              <a:gd name="connsiteX23" fmla="*/ 574675 w 2695580"/>
              <a:gd name="connsiteY23" fmla="*/ 1996402 h 2373614"/>
              <a:gd name="connsiteX24" fmla="*/ 593725 w 2695580"/>
              <a:gd name="connsiteY24" fmla="*/ 1878927 h 2373614"/>
              <a:gd name="connsiteX25" fmla="*/ 590550 w 2695580"/>
              <a:gd name="connsiteY25" fmla="*/ 1550315 h 2373614"/>
              <a:gd name="connsiteX26" fmla="*/ 625475 w 2695580"/>
              <a:gd name="connsiteY26" fmla="*/ 1039140 h 2373614"/>
              <a:gd name="connsiteX27" fmla="*/ 652462 w 2695580"/>
              <a:gd name="connsiteY27" fmla="*/ 1045490 h 2373614"/>
              <a:gd name="connsiteX28" fmla="*/ 661987 w 2695580"/>
              <a:gd name="connsiteY28" fmla="*/ 893090 h 2373614"/>
              <a:gd name="connsiteX29" fmla="*/ 681036 w 2695580"/>
              <a:gd name="connsiteY29" fmla="*/ 1223290 h 2373614"/>
              <a:gd name="connsiteX30" fmla="*/ 681036 w 2695580"/>
              <a:gd name="connsiteY30" fmla="*/ 1223290 h 2373614"/>
              <a:gd name="connsiteX31" fmla="*/ 719135 w 2695580"/>
              <a:gd name="connsiteY31" fmla="*/ 923252 h 2373614"/>
              <a:gd name="connsiteX32" fmla="*/ 731835 w 2695580"/>
              <a:gd name="connsiteY32" fmla="*/ 1267740 h 2373614"/>
              <a:gd name="connsiteX33" fmla="*/ 784223 w 2695580"/>
              <a:gd name="connsiteY33" fmla="*/ 1247103 h 2373614"/>
              <a:gd name="connsiteX34" fmla="*/ 806448 w 2695580"/>
              <a:gd name="connsiteY34" fmla="*/ 1690015 h 2373614"/>
              <a:gd name="connsiteX35" fmla="*/ 835021 w 2695580"/>
              <a:gd name="connsiteY35" fmla="*/ 1678902 h 2373614"/>
              <a:gd name="connsiteX36" fmla="*/ 836609 w 2695580"/>
              <a:gd name="connsiteY36" fmla="*/ 1869402 h 2373614"/>
              <a:gd name="connsiteX37" fmla="*/ 862008 w 2695580"/>
              <a:gd name="connsiteY37" fmla="*/ 1850352 h 2373614"/>
              <a:gd name="connsiteX38" fmla="*/ 865183 w 2695580"/>
              <a:gd name="connsiteY38" fmla="*/ 1907502 h 2373614"/>
              <a:gd name="connsiteX39" fmla="*/ 892169 w 2695580"/>
              <a:gd name="connsiteY39" fmla="*/ 1702715 h 2373614"/>
              <a:gd name="connsiteX40" fmla="*/ 912807 w 2695580"/>
              <a:gd name="connsiteY40" fmla="*/ 1669377 h 2373614"/>
              <a:gd name="connsiteX41" fmla="*/ 912807 w 2695580"/>
              <a:gd name="connsiteY41" fmla="*/ 1624927 h 2373614"/>
              <a:gd name="connsiteX42" fmla="*/ 949318 w 2695580"/>
              <a:gd name="connsiteY42" fmla="*/ 1601115 h 2373614"/>
              <a:gd name="connsiteX43" fmla="*/ 941380 w 2695580"/>
              <a:gd name="connsiteY43" fmla="*/ 1526502 h 2373614"/>
              <a:gd name="connsiteX44" fmla="*/ 1019169 w 2695580"/>
              <a:gd name="connsiteY44" fmla="*/ 104102 h 2373614"/>
              <a:gd name="connsiteX45" fmla="*/ 1031869 w 2695580"/>
              <a:gd name="connsiteY45" fmla="*/ 277669 h 2373614"/>
              <a:gd name="connsiteX46" fmla="*/ 1053036 w 2695580"/>
              <a:gd name="connsiteY46" fmla="*/ 2502 h 2373614"/>
              <a:gd name="connsiteX47" fmla="*/ 1074202 w 2695580"/>
              <a:gd name="connsiteY47" fmla="*/ 574002 h 2373614"/>
              <a:gd name="connsiteX48" fmla="*/ 1103833 w 2695580"/>
              <a:gd name="connsiteY48" fmla="*/ 78702 h 2373614"/>
              <a:gd name="connsiteX49" fmla="*/ 1137701 w 2695580"/>
              <a:gd name="connsiteY49" fmla="*/ 146435 h 2373614"/>
              <a:gd name="connsiteX50" fmla="*/ 1167333 w 2695580"/>
              <a:gd name="connsiteY50" fmla="*/ 451236 h 2373614"/>
              <a:gd name="connsiteX51" fmla="*/ 1188500 w 2695580"/>
              <a:gd name="connsiteY51" fmla="*/ 336935 h 2373614"/>
              <a:gd name="connsiteX52" fmla="*/ 1218132 w 2695580"/>
              <a:gd name="connsiteY52" fmla="*/ 557068 h 2373614"/>
              <a:gd name="connsiteX53" fmla="*/ 1264699 w 2695580"/>
              <a:gd name="connsiteY53" fmla="*/ 544368 h 2373614"/>
              <a:gd name="connsiteX54" fmla="*/ 1273165 w 2695580"/>
              <a:gd name="connsiteY54" fmla="*/ 692535 h 2373614"/>
              <a:gd name="connsiteX55" fmla="*/ 1302799 w 2695580"/>
              <a:gd name="connsiteY55" fmla="*/ 624802 h 2373614"/>
              <a:gd name="connsiteX56" fmla="*/ 1294330 w 2695580"/>
              <a:gd name="connsiteY56" fmla="*/ 895735 h 2373614"/>
              <a:gd name="connsiteX57" fmla="*/ 1294331 w 2695580"/>
              <a:gd name="connsiteY57" fmla="*/ 883035 h 2373614"/>
              <a:gd name="connsiteX58" fmla="*/ 1362063 w 2695580"/>
              <a:gd name="connsiteY58" fmla="*/ 1374102 h 2373614"/>
              <a:gd name="connsiteX59" fmla="*/ 1383231 w 2695580"/>
              <a:gd name="connsiteY59" fmla="*/ 1259802 h 2373614"/>
              <a:gd name="connsiteX60" fmla="*/ 1425565 w 2695580"/>
              <a:gd name="connsiteY60" fmla="*/ 1590002 h 2373614"/>
              <a:gd name="connsiteX61" fmla="*/ 1438264 w 2695580"/>
              <a:gd name="connsiteY61" fmla="*/ 1450302 h 2373614"/>
              <a:gd name="connsiteX62" fmla="*/ 1476363 w 2695580"/>
              <a:gd name="connsiteY62" fmla="*/ 1657736 h 2373614"/>
              <a:gd name="connsiteX63" fmla="*/ 1518696 w 2695580"/>
              <a:gd name="connsiteY63" fmla="*/ 1467235 h 2373614"/>
              <a:gd name="connsiteX64" fmla="*/ 1573729 w 2695580"/>
              <a:gd name="connsiteY64" fmla="*/ 1606935 h 2373614"/>
              <a:gd name="connsiteX65" fmla="*/ 1607596 w 2695580"/>
              <a:gd name="connsiteY65" fmla="*/ 1043902 h 2373614"/>
              <a:gd name="connsiteX66" fmla="*/ 1641461 w 2695580"/>
              <a:gd name="connsiteY66" fmla="*/ 1132802 h 2373614"/>
              <a:gd name="connsiteX67" fmla="*/ 1658393 w 2695580"/>
              <a:gd name="connsiteY67" fmla="*/ 891502 h 2373614"/>
              <a:gd name="connsiteX68" fmla="*/ 1692260 w 2695580"/>
              <a:gd name="connsiteY68" fmla="*/ 976169 h 2373614"/>
              <a:gd name="connsiteX69" fmla="*/ 1696492 w 2695580"/>
              <a:gd name="connsiteY69" fmla="*/ 582468 h 2373614"/>
              <a:gd name="connsiteX70" fmla="*/ 1730359 w 2695580"/>
              <a:gd name="connsiteY70" fmla="*/ 764502 h 2373614"/>
              <a:gd name="connsiteX71" fmla="*/ 1743060 w 2695580"/>
              <a:gd name="connsiteY71" fmla="*/ 218403 h 2373614"/>
              <a:gd name="connsiteX72" fmla="*/ 1785392 w 2695580"/>
              <a:gd name="connsiteY72" fmla="*/ 391969 h 2373614"/>
              <a:gd name="connsiteX73" fmla="*/ 1802326 w 2695580"/>
              <a:gd name="connsiteY73" fmla="*/ 171835 h 2373614"/>
              <a:gd name="connsiteX74" fmla="*/ 1831957 w 2695580"/>
              <a:gd name="connsiteY74" fmla="*/ 569769 h 2373614"/>
              <a:gd name="connsiteX75" fmla="*/ 1895458 w 2695580"/>
              <a:gd name="connsiteY75" fmla="*/ 383502 h 2373614"/>
              <a:gd name="connsiteX76" fmla="*/ 1908157 w 2695580"/>
              <a:gd name="connsiteY76" fmla="*/ 798368 h 2373614"/>
              <a:gd name="connsiteX77" fmla="*/ 1971657 w 2695580"/>
              <a:gd name="connsiteY77" fmla="*/ 252269 h 2373614"/>
              <a:gd name="connsiteX78" fmla="*/ 1971657 w 2695580"/>
              <a:gd name="connsiteY78" fmla="*/ 252269 h 2373614"/>
              <a:gd name="connsiteX79" fmla="*/ 2022457 w 2695580"/>
              <a:gd name="connsiteY79" fmla="*/ 671369 h 2373614"/>
              <a:gd name="connsiteX80" fmla="*/ 2022457 w 2695580"/>
              <a:gd name="connsiteY80" fmla="*/ 671369 h 2373614"/>
              <a:gd name="connsiteX81" fmla="*/ 2064790 w 2695580"/>
              <a:gd name="connsiteY81" fmla="*/ 197235 h 2373614"/>
              <a:gd name="connsiteX82" fmla="*/ 2162155 w 2695580"/>
              <a:gd name="connsiteY82" fmla="*/ 1022736 h 2373614"/>
              <a:gd name="connsiteX83" fmla="*/ 2191790 w 2695580"/>
              <a:gd name="connsiteY83" fmla="*/ 904203 h 2373614"/>
              <a:gd name="connsiteX84" fmla="*/ 2246823 w 2695580"/>
              <a:gd name="connsiteY84" fmla="*/ 1128569 h 2373614"/>
              <a:gd name="connsiteX85" fmla="*/ 2289155 w 2695580"/>
              <a:gd name="connsiteY85" fmla="*/ 1056602 h 2373614"/>
              <a:gd name="connsiteX86" fmla="*/ 2297622 w 2695580"/>
              <a:gd name="connsiteY86" fmla="*/ 1268269 h 2373614"/>
              <a:gd name="connsiteX87" fmla="*/ 2348422 w 2695580"/>
              <a:gd name="connsiteY87" fmla="*/ 1141268 h 2373614"/>
              <a:gd name="connsiteX88" fmla="*/ 2382288 w 2695580"/>
              <a:gd name="connsiteY88" fmla="*/ 1230169 h 2373614"/>
              <a:gd name="connsiteX89" fmla="*/ 2411920 w 2695580"/>
              <a:gd name="connsiteY89" fmla="*/ 899968 h 2373614"/>
              <a:gd name="connsiteX90" fmla="*/ 2479655 w 2695580"/>
              <a:gd name="connsiteY90" fmla="*/ 1094703 h 2373614"/>
              <a:gd name="connsiteX91" fmla="*/ 2521986 w 2695580"/>
              <a:gd name="connsiteY91" fmla="*/ 777202 h 2373614"/>
              <a:gd name="connsiteX92" fmla="*/ 2585486 w 2695580"/>
              <a:gd name="connsiteY92" fmla="*/ 1069302 h 2373614"/>
              <a:gd name="connsiteX93" fmla="*/ 2615118 w 2695580"/>
              <a:gd name="connsiteY93" fmla="*/ 671368 h 2373614"/>
              <a:gd name="connsiteX94" fmla="*/ 2695551 w 2695580"/>
              <a:gd name="connsiteY94" fmla="*/ 870336 h 2373614"/>
              <a:gd name="connsiteX0" fmla="*/ 0 w 2704680"/>
              <a:gd name="connsiteY0" fmla="*/ 2144040 h 2373614"/>
              <a:gd name="connsiteX1" fmla="*/ 46038 w 2704680"/>
              <a:gd name="connsiteY1" fmla="*/ 2177377 h 2373614"/>
              <a:gd name="connsiteX2" fmla="*/ 65088 w 2704680"/>
              <a:gd name="connsiteY2" fmla="*/ 2202777 h 2373614"/>
              <a:gd name="connsiteX3" fmla="*/ 80963 w 2704680"/>
              <a:gd name="connsiteY3" fmla="*/ 2212302 h 2373614"/>
              <a:gd name="connsiteX4" fmla="*/ 88900 w 2704680"/>
              <a:gd name="connsiteY4" fmla="*/ 2207540 h 2373614"/>
              <a:gd name="connsiteX5" fmla="*/ 117475 w 2704680"/>
              <a:gd name="connsiteY5" fmla="*/ 2232940 h 2373614"/>
              <a:gd name="connsiteX6" fmla="*/ 146050 w 2704680"/>
              <a:gd name="connsiteY6" fmla="*/ 2213890 h 2373614"/>
              <a:gd name="connsiteX7" fmla="*/ 180975 w 2704680"/>
              <a:gd name="connsiteY7" fmla="*/ 2298027 h 2373614"/>
              <a:gd name="connsiteX8" fmla="*/ 200025 w 2704680"/>
              <a:gd name="connsiteY8" fmla="*/ 2301202 h 2373614"/>
              <a:gd name="connsiteX9" fmla="*/ 223838 w 2704680"/>
              <a:gd name="connsiteY9" fmla="*/ 2256752 h 2373614"/>
              <a:gd name="connsiteX10" fmla="*/ 246063 w 2704680"/>
              <a:gd name="connsiteY10" fmla="*/ 2313902 h 2373614"/>
              <a:gd name="connsiteX11" fmla="*/ 290513 w 2704680"/>
              <a:gd name="connsiteY11" fmla="*/ 2215477 h 2373614"/>
              <a:gd name="connsiteX12" fmla="*/ 330200 w 2704680"/>
              <a:gd name="connsiteY12" fmla="*/ 2369465 h 2373614"/>
              <a:gd name="connsiteX13" fmla="*/ 360363 w 2704680"/>
              <a:gd name="connsiteY13" fmla="*/ 2328190 h 2373614"/>
              <a:gd name="connsiteX14" fmla="*/ 374650 w 2704680"/>
              <a:gd name="connsiteY14" fmla="*/ 2312315 h 2373614"/>
              <a:gd name="connsiteX15" fmla="*/ 377825 w 2704680"/>
              <a:gd name="connsiteY15" fmla="*/ 2083715 h 2373614"/>
              <a:gd name="connsiteX16" fmla="*/ 400050 w 2704680"/>
              <a:gd name="connsiteY16" fmla="*/ 2144040 h 2373614"/>
              <a:gd name="connsiteX17" fmla="*/ 455613 w 2704680"/>
              <a:gd name="connsiteY17" fmla="*/ 1728115 h 2373614"/>
              <a:gd name="connsiteX18" fmla="*/ 476250 w 2704680"/>
              <a:gd name="connsiteY18" fmla="*/ 1785265 h 2373614"/>
              <a:gd name="connsiteX19" fmla="*/ 501650 w 2704680"/>
              <a:gd name="connsiteY19" fmla="*/ 2044027 h 2373614"/>
              <a:gd name="connsiteX20" fmla="*/ 527050 w 2704680"/>
              <a:gd name="connsiteY20" fmla="*/ 2090065 h 2373614"/>
              <a:gd name="connsiteX21" fmla="*/ 538163 w 2704680"/>
              <a:gd name="connsiteY21" fmla="*/ 2056727 h 2373614"/>
              <a:gd name="connsiteX22" fmla="*/ 547688 w 2704680"/>
              <a:gd name="connsiteY22" fmla="*/ 1993227 h 2373614"/>
              <a:gd name="connsiteX23" fmla="*/ 574675 w 2704680"/>
              <a:gd name="connsiteY23" fmla="*/ 1996402 h 2373614"/>
              <a:gd name="connsiteX24" fmla="*/ 593725 w 2704680"/>
              <a:gd name="connsiteY24" fmla="*/ 1878927 h 2373614"/>
              <a:gd name="connsiteX25" fmla="*/ 590550 w 2704680"/>
              <a:gd name="connsiteY25" fmla="*/ 1550315 h 2373614"/>
              <a:gd name="connsiteX26" fmla="*/ 625475 w 2704680"/>
              <a:gd name="connsiteY26" fmla="*/ 1039140 h 2373614"/>
              <a:gd name="connsiteX27" fmla="*/ 652462 w 2704680"/>
              <a:gd name="connsiteY27" fmla="*/ 1045490 h 2373614"/>
              <a:gd name="connsiteX28" fmla="*/ 661987 w 2704680"/>
              <a:gd name="connsiteY28" fmla="*/ 893090 h 2373614"/>
              <a:gd name="connsiteX29" fmla="*/ 681036 w 2704680"/>
              <a:gd name="connsiteY29" fmla="*/ 1223290 h 2373614"/>
              <a:gd name="connsiteX30" fmla="*/ 681036 w 2704680"/>
              <a:gd name="connsiteY30" fmla="*/ 1223290 h 2373614"/>
              <a:gd name="connsiteX31" fmla="*/ 719135 w 2704680"/>
              <a:gd name="connsiteY31" fmla="*/ 923252 h 2373614"/>
              <a:gd name="connsiteX32" fmla="*/ 731835 w 2704680"/>
              <a:gd name="connsiteY32" fmla="*/ 1267740 h 2373614"/>
              <a:gd name="connsiteX33" fmla="*/ 784223 w 2704680"/>
              <a:gd name="connsiteY33" fmla="*/ 1247103 h 2373614"/>
              <a:gd name="connsiteX34" fmla="*/ 806448 w 2704680"/>
              <a:gd name="connsiteY34" fmla="*/ 1690015 h 2373614"/>
              <a:gd name="connsiteX35" fmla="*/ 835021 w 2704680"/>
              <a:gd name="connsiteY35" fmla="*/ 1678902 h 2373614"/>
              <a:gd name="connsiteX36" fmla="*/ 836609 w 2704680"/>
              <a:gd name="connsiteY36" fmla="*/ 1869402 h 2373614"/>
              <a:gd name="connsiteX37" fmla="*/ 862008 w 2704680"/>
              <a:gd name="connsiteY37" fmla="*/ 1850352 h 2373614"/>
              <a:gd name="connsiteX38" fmla="*/ 865183 w 2704680"/>
              <a:gd name="connsiteY38" fmla="*/ 1907502 h 2373614"/>
              <a:gd name="connsiteX39" fmla="*/ 892169 w 2704680"/>
              <a:gd name="connsiteY39" fmla="*/ 1702715 h 2373614"/>
              <a:gd name="connsiteX40" fmla="*/ 912807 w 2704680"/>
              <a:gd name="connsiteY40" fmla="*/ 1669377 h 2373614"/>
              <a:gd name="connsiteX41" fmla="*/ 912807 w 2704680"/>
              <a:gd name="connsiteY41" fmla="*/ 1624927 h 2373614"/>
              <a:gd name="connsiteX42" fmla="*/ 949318 w 2704680"/>
              <a:gd name="connsiteY42" fmla="*/ 1601115 h 2373614"/>
              <a:gd name="connsiteX43" fmla="*/ 941380 w 2704680"/>
              <a:gd name="connsiteY43" fmla="*/ 1526502 h 2373614"/>
              <a:gd name="connsiteX44" fmla="*/ 1019169 w 2704680"/>
              <a:gd name="connsiteY44" fmla="*/ 104102 h 2373614"/>
              <a:gd name="connsiteX45" fmla="*/ 1031869 w 2704680"/>
              <a:gd name="connsiteY45" fmla="*/ 277669 h 2373614"/>
              <a:gd name="connsiteX46" fmla="*/ 1053036 w 2704680"/>
              <a:gd name="connsiteY46" fmla="*/ 2502 h 2373614"/>
              <a:gd name="connsiteX47" fmla="*/ 1074202 w 2704680"/>
              <a:gd name="connsiteY47" fmla="*/ 574002 h 2373614"/>
              <a:gd name="connsiteX48" fmla="*/ 1103833 w 2704680"/>
              <a:gd name="connsiteY48" fmla="*/ 78702 h 2373614"/>
              <a:gd name="connsiteX49" fmla="*/ 1137701 w 2704680"/>
              <a:gd name="connsiteY49" fmla="*/ 146435 h 2373614"/>
              <a:gd name="connsiteX50" fmla="*/ 1167333 w 2704680"/>
              <a:gd name="connsiteY50" fmla="*/ 451236 h 2373614"/>
              <a:gd name="connsiteX51" fmla="*/ 1188500 w 2704680"/>
              <a:gd name="connsiteY51" fmla="*/ 336935 h 2373614"/>
              <a:gd name="connsiteX52" fmla="*/ 1218132 w 2704680"/>
              <a:gd name="connsiteY52" fmla="*/ 557068 h 2373614"/>
              <a:gd name="connsiteX53" fmla="*/ 1264699 w 2704680"/>
              <a:gd name="connsiteY53" fmla="*/ 544368 h 2373614"/>
              <a:gd name="connsiteX54" fmla="*/ 1273165 w 2704680"/>
              <a:gd name="connsiteY54" fmla="*/ 692535 h 2373614"/>
              <a:gd name="connsiteX55" fmla="*/ 1302799 w 2704680"/>
              <a:gd name="connsiteY55" fmla="*/ 624802 h 2373614"/>
              <a:gd name="connsiteX56" fmla="*/ 1294330 w 2704680"/>
              <a:gd name="connsiteY56" fmla="*/ 895735 h 2373614"/>
              <a:gd name="connsiteX57" fmla="*/ 1294331 w 2704680"/>
              <a:gd name="connsiteY57" fmla="*/ 883035 h 2373614"/>
              <a:gd name="connsiteX58" fmla="*/ 1362063 w 2704680"/>
              <a:gd name="connsiteY58" fmla="*/ 1374102 h 2373614"/>
              <a:gd name="connsiteX59" fmla="*/ 1383231 w 2704680"/>
              <a:gd name="connsiteY59" fmla="*/ 1259802 h 2373614"/>
              <a:gd name="connsiteX60" fmla="*/ 1425565 w 2704680"/>
              <a:gd name="connsiteY60" fmla="*/ 1590002 h 2373614"/>
              <a:gd name="connsiteX61" fmla="*/ 1438264 w 2704680"/>
              <a:gd name="connsiteY61" fmla="*/ 1450302 h 2373614"/>
              <a:gd name="connsiteX62" fmla="*/ 1476363 w 2704680"/>
              <a:gd name="connsiteY62" fmla="*/ 1657736 h 2373614"/>
              <a:gd name="connsiteX63" fmla="*/ 1518696 w 2704680"/>
              <a:gd name="connsiteY63" fmla="*/ 1467235 h 2373614"/>
              <a:gd name="connsiteX64" fmla="*/ 1573729 w 2704680"/>
              <a:gd name="connsiteY64" fmla="*/ 1606935 h 2373614"/>
              <a:gd name="connsiteX65" fmla="*/ 1607596 w 2704680"/>
              <a:gd name="connsiteY65" fmla="*/ 1043902 h 2373614"/>
              <a:gd name="connsiteX66" fmla="*/ 1641461 w 2704680"/>
              <a:gd name="connsiteY66" fmla="*/ 1132802 h 2373614"/>
              <a:gd name="connsiteX67" fmla="*/ 1658393 w 2704680"/>
              <a:gd name="connsiteY67" fmla="*/ 891502 h 2373614"/>
              <a:gd name="connsiteX68" fmla="*/ 1692260 w 2704680"/>
              <a:gd name="connsiteY68" fmla="*/ 976169 h 2373614"/>
              <a:gd name="connsiteX69" fmla="*/ 1696492 w 2704680"/>
              <a:gd name="connsiteY69" fmla="*/ 582468 h 2373614"/>
              <a:gd name="connsiteX70" fmla="*/ 1730359 w 2704680"/>
              <a:gd name="connsiteY70" fmla="*/ 764502 h 2373614"/>
              <a:gd name="connsiteX71" fmla="*/ 1743060 w 2704680"/>
              <a:gd name="connsiteY71" fmla="*/ 218403 h 2373614"/>
              <a:gd name="connsiteX72" fmla="*/ 1785392 w 2704680"/>
              <a:gd name="connsiteY72" fmla="*/ 391969 h 2373614"/>
              <a:gd name="connsiteX73" fmla="*/ 1802326 w 2704680"/>
              <a:gd name="connsiteY73" fmla="*/ 171835 h 2373614"/>
              <a:gd name="connsiteX74" fmla="*/ 1831957 w 2704680"/>
              <a:gd name="connsiteY74" fmla="*/ 569769 h 2373614"/>
              <a:gd name="connsiteX75" fmla="*/ 1895458 w 2704680"/>
              <a:gd name="connsiteY75" fmla="*/ 383502 h 2373614"/>
              <a:gd name="connsiteX76" fmla="*/ 1908157 w 2704680"/>
              <a:gd name="connsiteY76" fmla="*/ 798368 h 2373614"/>
              <a:gd name="connsiteX77" fmla="*/ 1971657 w 2704680"/>
              <a:gd name="connsiteY77" fmla="*/ 252269 h 2373614"/>
              <a:gd name="connsiteX78" fmla="*/ 1971657 w 2704680"/>
              <a:gd name="connsiteY78" fmla="*/ 252269 h 2373614"/>
              <a:gd name="connsiteX79" fmla="*/ 2022457 w 2704680"/>
              <a:gd name="connsiteY79" fmla="*/ 671369 h 2373614"/>
              <a:gd name="connsiteX80" fmla="*/ 2022457 w 2704680"/>
              <a:gd name="connsiteY80" fmla="*/ 671369 h 2373614"/>
              <a:gd name="connsiteX81" fmla="*/ 2064790 w 2704680"/>
              <a:gd name="connsiteY81" fmla="*/ 197235 h 2373614"/>
              <a:gd name="connsiteX82" fmla="*/ 2162155 w 2704680"/>
              <a:gd name="connsiteY82" fmla="*/ 1022736 h 2373614"/>
              <a:gd name="connsiteX83" fmla="*/ 2191790 w 2704680"/>
              <a:gd name="connsiteY83" fmla="*/ 904203 h 2373614"/>
              <a:gd name="connsiteX84" fmla="*/ 2246823 w 2704680"/>
              <a:gd name="connsiteY84" fmla="*/ 1128569 h 2373614"/>
              <a:gd name="connsiteX85" fmla="*/ 2289155 w 2704680"/>
              <a:gd name="connsiteY85" fmla="*/ 1056602 h 2373614"/>
              <a:gd name="connsiteX86" fmla="*/ 2297622 w 2704680"/>
              <a:gd name="connsiteY86" fmla="*/ 1268269 h 2373614"/>
              <a:gd name="connsiteX87" fmla="*/ 2348422 w 2704680"/>
              <a:gd name="connsiteY87" fmla="*/ 1141268 h 2373614"/>
              <a:gd name="connsiteX88" fmla="*/ 2382288 w 2704680"/>
              <a:gd name="connsiteY88" fmla="*/ 1230169 h 2373614"/>
              <a:gd name="connsiteX89" fmla="*/ 2411920 w 2704680"/>
              <a:gd name="connsiteY89" fmla="*/ 899968 h 2373614"/>
              <a:gd name="connsiteX90" fmla="*/ 2479655 w 2704680"/>
              <a:gd name="connsiteY90" fmla="*/ 1094703 h 2373614"/>
              <a:gd name="connsiteX91" fmla="*/ 2521986 w 2704680"/>
              <a:gd name="connsiteY91" fmla="*/ 777202 h 2373614"/>
              <a:gd name="connsiteX92" fmla="*/ 2585486 w 2704680"/>
              <a:gd name="connsiteY92" fmla="*/ 1069302 h 2373614"/>
              <a:gd name="connsiteX93" fmla="*/ 2615118 w 2704680"/>
              <a:gd name="connsiteY93" fmla="*/ 671368 h 2373614"/>
              <a:gd name="connsiteX94" fmla="*/ 2695551 w 2704680"/>
              <a:gd name="connsiteY94" fmla="*/ 870336 h 2373614"/>
              <a:gd name="connsiteX95" fmla="*/ 2704018 w 2704680"/>
              <a:gd name="connsiteY95" fmla="*/ 853402 h 2373614"/>
              <a:gd name="connsiteX0" fmla="*/ 0 w 2720951"/>
              <a:gd name="connsiteY0" fmla="*/ 2144040 h 2373614"/>
              <a:gd name="connsiteX1" fmla="*/ 46038 w 2720951"/>
              <a:gd name="connsiteY1" fmla="*/ 2177377 h 2373614"/>
              <a:gd name="connsiteX2" fmla="*/ 65088 w 2720951"/>
              <a:gd name="connsiteY2" fmla="*/ 2202777 h 2373614"/>
              <a:gd name="connsiteX3" fmla="*/ 80963 w 2720951"/>
              <a:gd name="connsiteY3" fmla="*/ 2212302 h 2373614"/>
              <a:gd name="connsiteX4" fmla="*/ 88900 w 2720951"/>
              <a:gd name="connsiteY4" fmla="*/ 2207540 h 2373614"/>
              <a:gd name="connsiteX5" fmla="*/ 117475 w 2720951"/>
              <a:gd name="connsiteY5" fmla="*/ 2232940 h 2373614"/>
              <a:gd name="connsiteX6" fmla="*/ 146050 w 2720951"/>
              <a:gd name="connsiteY6" fmla="*/ 2213890 h 2373614"/>
              <a:gd name="connsiteX7" fmla="*/ 180975 w 2720951"/>
              <a:gd name="connsiteY7" fmla="*/ 2298027 h 2373614"/>
              <a:gd name="connsiteX8" fmla="*/ 200025 w 2720951"/>
              <a:gd name="connsiteY8" fmla="*/ 2301202 h 2373614"/>
              <a:gd name="connsiteX9" fmla="*/ 223838 w 2720951"/>
              <a:gd name="connsiteY9" fmla="*/ 2256752 h 2373614"/>
              <a:gd name="connsiteX10" fmla="*/ 246063 w 2720951"/>
              <a:gd name="connsiteY10" fmla="*/ 2313902 h 2373614"/>
              <a:gd name="connsiteX11" fmla="*/ 290513 w 2720951"/>
              <a:gd name="connsiteY11" fmla="*/ 2215477 h 2373614"/>
              <a:gd name="connsiteX12" fmla="*/ 330200 w 2720951"/>
              <a:gd name="connsiteY12" fmla="*/ 2369465 h 2373614"/>
              <a:gd name="connsiteX13" fmla="*/ 360363 w 2720951"/>
              <a:gd name="connsiteY13" fmla="*/ 2328190 h 2373614"/>
              <a:gd name="connsiteX14" fmla="*/ 374650 w 2720951"/>
              <a:gd name="connsiteY14" fmla="*/ 2312315 h 2373614"/>
              <a:gd name="connsiteX15" fmla="*/ 377825 w 2720951"/>
              <a:gd name="connsiteY15" fmla="*/ 2083715 h 2373614"/>
              <a:gd name="connsiteX16" fmla="*/ 400050 w 2720951"/>
              <a:gd name="connsiteY16" fmla="*/ 2144040 h 2373614"/>
              <a:gd name="connsiteX17" fmla="*/ 455613 w 2720951"/>
              <a:gd name="connsiteY17" fmla="*/ 1728115 h 2373614"/>
              <a:gd name="connsiteX18" fmla="*/ 476250 w 2720951"/>
              <a:gd name="connsiteY18" fmla="*/ 1785265 h 2373614"/>
              <a:gd name="connsiteX19" fmla="*/ 501650 w 2720951"/>
              <a:gd name="connsiteY19" fmla="*/ 2044027 h 2373614"/>
              <a:gd name="connsiteX20" fmla="*/ 527050 w 2720951"/>
              <a:gd name="connsiteY20" fmla="*/ 2090065 h 2373614"/>
              <a:gd name="connsiteX21" fmla="*/ 538163 w 2720951"/>
              <a:gd name="connsiteY21" fmla="*/ 2056727 h 2373614"/>
              <a:gd name="connsiteX22" fmla="*/ 547688 w 2720951"/>
              <a:gd name="connsiteY22" fmla="*/ 1993227 h 2373614"/>
              <a:gd name="connsiteX23" fmla="*/ 574675 w 2720951"/>
              <a:gd name="connsiteY23" fmla="*/ 1996402 h 2373614"/>
              <a:gd name="connsiteX24" fmla="*/ 593725 w 2720951"/>
              <a:gd name="connsiteY24" fmla="*/ 1878927 h 2373614"/>
              <a:gd name="connsiteX25" fmla="*/ 590550 w 2720951"/>
              <a:gd name="connsiteY25" fmla="*/ 1550315 h 2373614"/>
              <a:gd name="connsiteX26" fmla="*/ 625475 w 2720951"/>
              <a:gd name="connsiteY26" fmla="*/ 1039140 h 2373614"/>
              <a:gd name="connsiteX27" fmla="*/ 652462 w 2720951"/>
              <a:gd name="connsiteY27" fmla="*/ 1045490 h 2373614"/>
              <a:gd name="connsiteX28" fmla="*/ 661987 w 2720951"/>
              <a:gd name="connsiteY28" fmla="*/ 893090 h 2373614"/>
              <a:gd name="connsiteX29" fmla="*/ 681036 w 2720951"/>
              <a:gd name="connsiteY29" fmla="*/ 1223290 h 2373614"/>
              <a:gd name="connsiteX30" fmla="*/ 681036 w 2720951"/>
              <a:gd name="connsiteY30" fmla="*/ 1223290 h 2373614"/>
              <a:gd name="connsiteX31" fmla="*/ 719135 w 2720951"/>
              <a:gd name="connsiteY31" fmla="*/ 923252 h 2373614"/>
              <a:gd name="connsiteX32" fmla="*/ 731835 w 2720951"/>
              <a:gd name="connsiteY32" fmla="*/ 1267740 h 2373614"/>
              <a:gd name="connsiteX33" fmla="*/ 784223 w 2720951"/>
              <a:gd name="connsiteY33" fmla="*/ 1247103 h 2373614"/>
              <a:gd name="connsiteX34" fmla="*/ 806448 w 2720951"/>
              <a:gd name="connsiteY34" fmla="*/ 1690015 h 2373614"/>
              <a:gd name="connsiteX35" fmla="*/ 835021 w 2720951"/>
              <a:gd name="connsiteY35" fmla="*/ 1678902 h 2373614"/>
              <a:gd name="connsiteX36" fmla="*/ 836609 w 2720951"/>
              <a:gd name="connsiteY36" fmla="*/ 1869402 h 2373614"/>
              <a:gd name="connsiteX37" fmla="*/ 862008 w 2720951"/>
              <a:gd name="connsiteY37" fmla="*/ 1850352 h 2373614"/>
              <a:gd name="connsiteX38" fmla="*/ 865183 w 2720951"/>
              <a:gd name="connsiteY38" fmla="*/ 1907502 h 2373614"/>
              <a:gd name="connsiteX39" fmla="*/ 892169 w 2720951"/>
              <a:gd name="connsiteY39" fmla="*/ 1702715 h 2373614"/>
              <a:gd name="connsiteX40" fmla="*/ 912807 w 2720951"/>
              <a:gd name="connsiteY40" fmla="*/ 1669377 h 2373614"/>
              <a:gd name="connsiteX41" fmla="*/ 912807 w 2720951"/>
              <a:gd name="connsiteY41" fmla="*/ 1624927 h 2373614"/>
              <a:gd name="connsiteX42" fmla="*/ 949318 w 2720951"/>
              <a:gd name="connsiteY42" fmla="*/ 1601115 h 2373614"/>
              <a:gd name="connsiteX43" fmla="*/ 941380 w 2720951"/>
              <a:gd name="connsiteY43" fmla="*/ 1526502 h 2373614"/>
              <a:gd name="connsiteX44" fmla="*/ 1019169 w 2720951"/>
              <a:gd name="connsiteY44" fmla="*/ 104102 h 2373614"/>
              <a:gd name="connsiteX45" fmla="*/ 1031869 w 2720951"/>
              <a:gd name="connsiteY45" fmla="*/ 277669 h 2373614"/>
              <a:gd name="connsiteX46" fmla="*/ 1053036 w 2720951"/>
              <a:gd name="connsiteY46" fmla="*/ 2502 h 2373614"/>
              <a:gd name="connsiteX47" fmla="*/ 1074202 w 2720951"/>
              <a:gd name="connsiteY47" fmla="*/ 574002 h 2373614"/>
              <a:gd name="connsiteX48" fmla="*/ 1103833 w 2720951"/>
              <a:gd name="connsiteY48" fmla="*/ 78702 h 2373614"/>
              <a:gd name="connsiteX49" fmla="*/ 1137701 w 2720951"/>
              <a:gd name="connsiteY49" fmla="*/ 146435 h 2373614"/>
              <a:gd name="connsiteX50" fmla="*/ 1167333 w 2720951"/>
              <a:gd name="connsiteY50" fmla="*/ 451236 h 2373614"/>
              <a:gd name="connsiteX51" fmla="*/ 1188500 w 2720951"/>
              <a:gd name="connsiteY51" fmla="*/ 336935 h 2373614"/>
              <a:gd name="connsiteX52" fmla="*/ 1218132 w 2720951"/>
              <a:gd name="connsiteY52" fmla="*/ 557068 h 2373614"/>
              <a:gd name="connsiteX53" fmla="*/ 1264699 w 2720951"/>
              <a:gd name="connsiteY53" fmla="*/ 544368 h 2373614"/>
              <a:gd name="connsiteX54" fmla="*/ 1273165 w 2720951"/>
              <a:gd name="connsiteY54" fmla="*/ 692535 h 2373614"/>
              <a:gd name="connsiteX55" fmla="*/ 1302799 w 2720951"/>
              <a:gd name="connsiteY55" fmla="*/ 624802 h 2373614"/>
              <a:gd name="connsiteX56" fmla="*/ 1294330 w 2720951"/>
              <a:gd name="connsiteY56" fmla="*/ 895735 h 2373614"/>
              <a:gd name="connsiteX57" fmla="*/ 1294331 w 2720951"/>
              <a:gd name="connsiteY57" fmla="*/ 883035 h 2373614"/>
              <a:gd name="connsiteX58" fmla="*/ 1362063 w 2720951"/>
              <a:gd name="connsiteY58" fmla="*/ 1374102 h 2373614"/>
              <a:gd name="connsiteX59" fmla="*/ 1383231 w 2720951"/>
              <a:gd name="connsiteY59" fmla="*/ 1259802 h 2373614"/>
              <a:gd name="connsiteX60" fmla="*/ 1425565 w 2720951"/>
              <a:gd name="connsiteY60" fmla="*/ 1590002 h 2373614"/>
              <a:gd name="connsiteX61" fmla="*/ 1438264 w 2720951"/>
              <a:gd name="connsiteY61" fmla="*/ 1450302 h 2373614"/>
              <a:gd name="connsiteX62" fmla="*/ 1476363 w 2720951"/>
              <a:gd name="connsiteY62" fmla="*/ 1657736 h 2373614"/>
              <a:gd name="connsiteX63" fmla="*/ 1518696 w 2720951"/>
              <a:gd name="connsiteY63" fmla="*/ 1467235 h 2373614"/>
              <a:gd name="connsiteX64" fmla="*/ 1573729 w 2720951"/>
              <a:gd name="connsiteY64" fmla="*/ 1606935 h 2373614"/>
              <a:gd name="connsiteX65" fmla="*/ 1607596 w 2720951"/>
              <a:gd name="connsiteY65" fmla="*/ 1043902 h 2373614"/>
              <a:gd name="connsiteX66" fmla="*/ 1641461 w 2720951"/>
              <a:gd name="connsiteY66" fmla="*/ 1132802 h 2373614"/>
              <a:gd name="connsiteX67" fmla="*/ 1658393 w 2720951"/>
              <a:gd name="connsiteY67" fmla="*/ 891502 h 2373614"/>
              <a:gd name="connsiteX68" fmla="*/ 1692260 w 2720951"/>
              <a:gd name="connsiteY68" fmla="*/ 976169 h 2373614"/>
              <a:gd name="connsiteX69" fmla="*/ 1696492 w 2720951"/>
              <a:gd name="connsiteY69" fmla="*/ 582468 h 2373614"/>
              <a:gd name="connsiteX70" fmla="*/ 1730359 w 2720951"/>
              <a:gd name="connsiteY70" fmla="*/ 764502 h 2373614"/>
              <a:gd name="connsiteX71" fmla="*/ 1743060 w 2720951"/>
              <a:gd name="connsiteY71" fmla="*/ 218403 h 2373614"/>
              <a:gd name="connsiteX72" fmla="*/ 1785392 w 2720951"/>
              <a:gd name="connsiteY72" fmla="*/ 391969 h 2373614"/>
              <a:gd name="connsiteX73" fmla="*/ 1802326 w 2720951"/>
              <a:gd name="connsiteY73" fmla="*/ 171835 h 2373614"/>
              <a:gd name="connsiteX74" fmla="*/ 1831957 w 2720951"/>
              <a:gd name="connsiteY74" fmla="*/ 569769 h 2373614"/>
              <a:gd name="connsiteX75" fmla="*/ 1895458 w 2720951"/>
              <a:gd name="connsiteY75" fmla="*/ 383502 h 2373614"/>
              <a:gd name="connsiteX76" fmla="*/ 1908157 w 2720951"/>
              <a:gd name="connsiteY76" fmla="*/ 798368 h 2373614"/>
              <a:gd name="connsiteX77" fmla="*/ 1971657 w 2720951"/>
              <a:gd name="connsiteY77" fmla="*/ 252269 h 2373614"/>
              <a:gd name="connsiteX78" fmla="*/ 1971657 w 2720951"/>
              <a:gd name="connsiteY78" fmla="*/ 252269 h 2373614"/>
              <a:gd name="connsiteX79" fmla="*/ 2022457 w 2720951"/>
              <a:gd name="connsiteY79" fmla="*/ 671369 h 2373614"/>
              <a:gd name="connsiteX80" fmla="*/ 2022457 w 2720951"/>
              <a:gd name="connsiteY80" fmla="*/ 671369 h 2373614"/>
              <a:gd name="connsiteX81" fmla="*/ 2064790 w 2720951"/>
              <a:gd name="connsiteY81" fmla="*/ 197235 h 2373614"/>
              <a:gd name="connsiteX82" fmla="*/ 2162155 w 2720951"/>
              <a:gd name="connsiteY82" fmla="*/ 1022736 h 2373614"/>
              <a:gd name="connsiteX83" fmla="*/ 2191790 w 2720951"/>
              <a:gd name="connsiteY83" fmla="*/ 904203 h 2373614"/>
              <a:gd name="connsiteX84" fmla="*/ 2246823 w 2720951"/>
              <a:gd name="connsiteY84" fmla="*/ 1128569 h 2373614"/>
              <a:gd name="connsiteX85" fmla="*/ 2289155 w 2720951"/>
              <a:gd name="connsiteY85" fmla="*/ 1056602 h 2373614"/>
              <a:gd name="connsiteX86" fmla="*/ 2297622 w 2720951"/>
              <a:gd name="connsiteY86" fmla="*/ 1268269 h 2373614"/>
              <a:gd name="connsiteX87" fmla="*/ 2348422 w 2720951"/>
              <a:gd name="connsiteY87" fmla="*/ 1141268 h 2373614"/>
              <a:gd name="connsiteX88" fmla="*/ 2382288 w 2720951"/>
              <a:gd name="connsiteY88" fmla="*/ 1230169 h 2373614"/>
              <a:gd name="connsiteX89" fmla="*/ 2411920 w 2720951"/>
              <a:gd name="connsiteY89" fmla="*/ 899968 h 2373614"/>
              <a:gd name="connsiteX90" fmla="*/ 2479655 w 2720951"/>
              <a:gd name="connsiteY90" fmla="*/ 1094703 h 2373614"/>
              <a:gd name="connsiteX91" fmla="*/ 2521986 w 2720951"/>
              <a:gd name="connsiteY91" fmla="*/ 777202 h 2373614"/>
              <a:gd name="connsiteX92" fmla="*/ 2585486 w 2720951"/>
              <a:gd name="connsiteY92" fmla="*/ 1069302 h 2373614"/>
              <a:gd name="connsiteX93" fmla="*/ 2615118 w 2720951"/>
              <a:gd name="connsiteY93" fmla="*/ 671368 h 2373614"/>
              <a:gd name="connsiteX94" fmla="*/ 2695551 w 2720951"/>
              <a:gd name="connsiteY94" fmla="*/ 870336 h 2373614"/>
              <a:gd name="connsiteX95" fmla="*/ 2720951 w 2720951"/>
              <a:gd name="connsiteY95" fmla="*/ 277668 h 2373614"/>
              <a:gd name="connsiteX0" fmla="*/ 0 w 2721196"/>
              <a:gd name="connsiteY0" fmla="*/ 2144040 h 2373614"/>
              <a:gd name="connsiteX1" fmla="*/ 46038 w 2721196"/>
              <a:gd name="connsiteY1" fmla="*/ 2177377 h 2373614"/>
              <a:gd name="connsiteX2" fmla="*/ 65088 w 2721196"/>
              <a:gd name="connsiteY2" fmla="*/ 2202777 h 2373614"/>
              <a:gd name="connsiteX3" fmla="*/ 80963 w 2721196"/>
              <a:gd name="connsiteY3" fmla="*/ 2212302 h 2373614"/>
              <a:gd name="connsiteX4" fmla="*/ 88900 w 2721196"/>
              <a:gd name="connsiteY4" fmla="*/ 2207540 h 2373614"/>
              <a:gd name="connsiteX5" fmla="*/ 117475 w 2721196"/>
              <a:gd name="connsiteY5" fmla="*/ 2232940 h 2373614"/>
              <a:gd name="connsiteX6" fmla="*/ 146050 w 2721196"/>
              <a:gd name="connsiteY6" fmla="*/ 2213890 h 2373614"/>
              <a:gd name="connsiteX7" fmla="*/ 180975 w 2721196"/>
              <a:gd name="connsiteY7" fmla="*/ 2298027 h 2373614"/>
              <a:gd name="connsiteX8" fmla="*/ 200025 w 2721196"/>
              <a:gd name="connsiteY8" fmla="*/ 2301202 h 2373614"/>
              <a:gd name="connsiteX9" fmla="*/ 223838 w 2721196"/>
              <a:gd name="connsiteY9" fmla="*/ 2256752 h 2373614"/>
              <a:gd name="connsiteX10" fmla="*/ 246063 w 2721196"/>
              <a:gd name="connsiteY10" fmla="*/ 2313902 h 2373614"/>
              <a:gd name="connsiteX11" fmla="*/ 290513 w 2721196"/>
              <a:gd name="connsiteY11" fmla="*/ 2215477 h 2373614"/>
              <a:gd name="connsiteX12" fmla="*/ 330200 w 2721196"/>
              <a:gd name="connsiteY12" fmla="*/ 2369465 h 2373614"/>
              <a:gd name="connsiteX13" fmla="*/ 360363 w 2721196"/>
              <a:gd name="connsiteY13" fmla="*/ 2328190 h 2373614"/>
              <a:gd name="connsiteX14" fmla="*/ 374650 w 2721196"/>
              <a:gd name="connsiteY14" fmla="*/ 2312315 h 2373614"/>
              <a:gd name="connsiteX15" fmla="*/ 377825 w 2721196"/>
              <a:gd name="connsiteY15" fmla="*/ 2083715 h 2373614"/>
              <a:gd name="connsiteX16" fmla="*/ 400050 w 2721196"/>
              <a:gd name="connsiteY16" fmla="*/ 2144040 h 2373614"/>
              <a:gd name="connsiteX17" fmla="*/ 455613 w 2721196"/>
              <a:gd name="connsiteY17" fmla="*/ 1728115 h 2373614"/>
              <a:gd name="connsiteX18" fmla="*/ 476250 w 2721196"/>
              <a:gd name="connsiteY18" fmla="*/ 1785265 h 2373614"/>
              <a:gd name="connsiteX19" fmla="*/ 501650 w 2721196"/>
              <a:gd name="connsiteY19" fmla="*/ 2044027 h 2373614"/>
              <a:gd name="connsiteX20" fmla="*/ 527050 w 2721196"/>
              <a:gd name="connsiteY20" fmla="*/ 2090065 h 2373614"/>
              <a:gd name="connsiteX21" fmla="*/ 538163 w 2721196"/>
              <a:gd name="connsiteY21" fmla="*/ 2056727 h 2373614"/>
              <a:gd name="connsiteX22" fmla="*/ 547688 w 2721196"/>
              <a:gd name="connsiteY22" fmla="*/ 1993227 h 2373614"/>
              <a:gd name="connsiteX23" fmla="*/ 574675 w 2721196"/>
              <a:gd name="connsiteY23" fmla="*/ 1996402 h 2373614"/>
              <a:gd name="connsiteX24" fmla="*/ 593725 w 2721196"/>
              <a:gd name="connsiteY24" fmla="*/ 1878927 h 2373614"/>
              <a:gd name="connsiteX25" fmla="*/ 590550 w 2721196"/>
              <a:gd name="connsiteY25" fmla="*/ 1550315 h 2373614"/>
              <a:gd name="connsiteX26" fmla="*/ 625475 w 2721196"/>
              <a:gd name="connsiteY26" fmla="*/ 1039140 h 2373614"/>
              <a:gd name="connsiteX27" fmla="*/ 652462 w 2721196"/>
              <a:gd name="connsiteY27" fmla="*/ 1045490 h 2373614"/>
              <a:gd name="connsiteX28" fmla="*/ 661987 w 2721196"/>
              <a:gd name="connsiteY28" fmla="*/ 893090 h 2373614"/>
              <a:gd name="connsiteX29" fmla="*/ 681036 w 2721196"/>
              <a:gd name="connsiteY29" fmla="*/ 1223290 h 2373614"/>
              <a:gd name="connsiteX30" fmla="*/ 681036 w 2721196"/>
              <a:gd name="connsiteY30" fmla="*/ 1223290 h 2373614"/>
              <a:gd name="connsiteX31" fmla="*/ 719135 w 2721196"/>
              <a:gd name="connsiteY31" fmla="*/ 923252 h 2373614"/>
              <a:gd name="connsiteX32" fmla="*/ 731835 w 2721196"/>
              <a:gd name="connsiteY32" fmla="*/ 1267740 h 2373614"/>
              <a:gd name="connsiteX33" fmla="*/ 784223 w 2721196"/>
              <a:gd name="connsiteY33" fmla="*/ 1247103 h 2373614"/>
              <a:gd name="connsiteX34" fmla="*/ 806448 w 2721196"/>
              <a:gd name="connsiteY34" fmla="*/ 1690015 h 2373614"/>
              <a:gd name="connsiteX35" fmla="*/ 835021 w 2721196"/>
              <a:gd name="connsiteY35" fmla="*/ 1678902 h 2373614"/>
              <a:gd name="connsiteX36" fmla="*/ 836609 w 2721196"/>
              <a:gd name="connsiteY36" fmla="*/ 1869402 h 2373614"/>
              <a:gd name="connsiteX37" fmla="*/ 862008 w 2721196"/>
              <a:gd name="connsiteY37" fmla="*/ 1850352 h 2373614"/>
              <a:gd name="connsiteX38" fmla="*/ 865183 w 2721196"/>
              <a:gd name="connsiteY38" fmla="*/ 1907502 h 2373614"/>
              <a:gd name="connsiteX39" fmla="*/ 892169 w 2721196"/>
              <a:gd name="connsiteY39" fmla="*/ 1702715 h 2373614"/>
              <a:gd name="connsiteX40" fmla="*/ 912807 w 2721196"/>
              <a:gd name="connsiteY40" fmla="*/ 1669377 h 2373614"/>
              <a:gd name="connsiteX41" fmla="*/ 912807 w 2721196"/>
              <a:gd name="connsiteY41" fmla="*/ 1624927 h 2373614"/>
              <a:gd name="connsiteX42" fmla="*/ 949318 w 2721196"/>
              <a:gd name="connsiteY42" fmla="*/ 1601115 h 2373614"/>
              <a:gd name="connsiteX43" fmla="*/ 941380 w 2721196"/>
              <a:gd name="connsiteY43" fmla="*/ 1526502 h 2373614"/>
              <a:gd name="connsiteX44" fmla="*/ 1019169 w 2721196"/>
              <a:gd name="connsiteY44" fmla="*/ 104102 h 2373614"/>
              <a:gd name="connsiteX45" fmla="*/ 1031869 w 2721196"/>
              <a:gd name="connsiteY45" fmla="*/ 277669 h 2373614"/>
              <a:gd name="connsiteX46" fmla="*/ 1053036 w 2721196"/>
              <a:gd name="connsiteY46" fmla="*/ 2502 h 2373614"/>
              <a:gd name="connsiteX47" fmla="*/ 1074202 w 2721196"/>
              <a:gd name="connsiteY47" fmla="*/ 574002 h 2373614"/>
              <a:gd name="connsiteX48" fmla="*/ 1103833 w 2721196"/>
              <a:gd name="connsiteY48" fmla="*/ 78702 h 2373614"/>
              <a:gd name="connsiteX49" fmla="*/ 1137701 w 2721196"/>
              <a:gd name="connsiteY49" fmla="*/ 146435 h 2373614"/>
              <a:gd name="connsiteX50" fmla="*/ 1167333 w 2721196"/>
              <a:gd name="connsiteY50" fmla="*/ 451236 h 2373614"/>
              <a:gd name="connsiteX51" fmla="*/ 1188500 w 2721196"/>
              <a:gd name="connsiteY51" fmla="*/ 336935 h 2373614"/>
              <a:gd name="connsiteX52" fmla="*/ 1218132 w 2721196"/>
              <a:gd name="connsiteY52" fmla="*/ 557068 h 2373614"/>
              <a:gd name="connsiteX53" fmla="*/ 1264699 w 2721196"/>
              <a:gd name="connsiteY53" fmla="*/ 544368 h 2373614"/>
              <a:gd name="connsiteX54" fmla="*/ 1273165 w 2721196"/>
              <a:gd name="connsiteY54" fmla="*/ 692535 h 2373614"/>
              <a:gd name="connsiteX55" fmla="*/ 1302799 w 2721196"/>
              <a:gd name="connsiteY55" fmla="*/ 624802 h 2373614"/>
              <a:gd name="connsiteX56" fmla="*/ 1294330 w 2721196"/>
              <a:gd name="connsiteY56" fmla="*/ 895735 h 2373614"/>
              <a:gd name="connsiteX57" fmla="*/ 1294331 w 2721196"/>
              <a:gd name="connsiteY57" fmla="*/ 883035 h 2373614"/>
              <a:gd name="connsiteX58" fmla="*/ 1362063 w 2721196"/>
              <a:gd name="connsiteY58" fmla="*/ 1374102 h 2373614"/>
              <a:gd name="connsiteX59" fmla="*/ 1383231 w 2721196"/>
              <a:gd name="connsiteY59" fmla="*/ 1259802 h 2373614"/>
              <a:gd name="connsiteX60" fmla="*/ 1425565 w 2721196"/>
              <a:gd name="connsiteY60" fmla="*/ 1590002 h 2373614"/>
              <a:gd name="connsiteX61" fmla="*/ 1438264 w 2721196"/>
              <a:gd name="connsiteY61" fmla="*/ 1450302 h 2373614"/>
              <a:gd name="connsiteX62" fmla="*/ 1476363 w 2721196"/>
              <a:gd name="connsiteY62" fmla="*/ 1657736 h 2373614"/>
              <a:gd name="connsiteX63" fmla="*/ 1518696 w 2721196"/>
              <a:gd name="connsiteY63" fmla="*/ 1467235 h 2373614"/>
              <a:gd name="connsiteX64" fmla="*/ 1573729 w 2721196"/>
              <a:gd name="connsiteY64" fmla="*/ 1606935 h 2373614"/>
              <a:gd name="connsiteX65" fmla="*/ 1607596 w 2721196"/>
              <a:gd name="connsiteY65" fmla="*/ 1043902 h 2373614"/>
              <a:gd name="connsiteX66" fmla="*/ 1641461 w 2721196"/>
              <a:gd name="connsiteY66" fmla="*/ 1132802 h 2373614"/>
              <a:gd name="connsiteX67" fmla="*/ 1658393 w 2721196"/>
              <a:gd name="connsiteY67" fmla="*/ 891502 h 2373614"/>
              <a:gd name="connsiteX68" fmla="*/ 1692260 w 2721196"/>
              <a:gd name="connsiteY68" fmla="*/ 976169 h 2373614"/>
              <a:gd name="connsiteX69" fmla="*/ 1696492 w 2721196"/>
              <a:gd name="connsiteY69" fmla="*/ 582468 h 2373614"/>
              <a:gd name="connsiteX70" fmla="*/ 1730359 w 2721196"/>
              <a:gd name="connsiteY70" fmla="*/ 764502 h 2373614"/>
              <a:gd name="connsiteX71" fmla="*/ 1743060 w 2721196"/>
              <a:gd name="connsiteY71" fmla="*/ 218403 h 2373614"/>
              <a:gd name="connsiteX72" fmla="*/ 1785392 w 2721196"/>
              <a:gd name="connsiteY72" fmla="*/ 391969 h 2373614"/>
              <a:gd name="connsiteX73" fmla="*/ 1802326 w 2721196"/>
              <a:gd name="connsiteY73" fmla="*/ 171835 h 2373614"/>
              <a:gd name="connsiteX74" fmla="*/ 1831957 w 2721196"/>
              <a:gd name="connsiteY74" fmla="*/ 569769 h 2373614"/>
              <a:gd name="connsiteX75" fmla="*/ 1895458 w 2721196"/>
              <a:gd name="connsiteY75" fmla="*/ 383502 h 2373614"/>
              <a:gd name="connsiteX76" fmla="*/ 1908157 w 2721196"/>
              <a:gd name="connsiteY76" fmla="*/ 798368 h 2373614"/>
              <a:gd name="connsiteX77" fmla="*/ 1971657 w 2721196"/>
              <a:gd name="connsiteY77" fmla="*/ 252269 h 2373614"/>
              <a:gd name="connsiteX78" fmla="*/ 1971657 w 2721196"/>
              <a:gd name="connsiteY78" fmla="*/ 252269 h 2373614"/>
              <a:gd name="connsiteX79" fmla="*/ 2022457 w 2721196"/>
              <a:gd name="connsiteY79" fmla="*/ 671369 h 2373614"/>
              <a:gd name="connsiteX80" fmla="*/ 2022457 w 2721196"/>
              <a:gd name="connsiteY80" fmla="*/ 671369 h 2373614"/>
              <a:gd name="connsiteX81" fmla="*/ 2064790 w 2721196"/>
              <a:gd name="connsiteY81" fmla="*/ 197235 h 2373614"/>
              <a:gd name="connsiteX82" fmla="*/ 2162155 w 2721196"/>
              <a:gd name="connsiteY82" fmla="*/ 1022736 h 2373614"/>
              <a:gd name="connsiteX83" fmla="*/ 2191790 w 2721196"/>
              <a:gd name="connsiteY83" fmla="*/ 904203 h 2373614"/>
              <a:gd name="connsiteX84" fmla="*/ 2246823 w 2721196"/>
              <a:gd name="connsiteY84" fmla="*/ 1128569 h 2373614"/>
              <a:gd name="connsiteX85" fmla="*/ 2289155 w 2721196"/>
              <a:gd name="connsiteY85" fmla="*/ 1056602 h 2373614"/>
              <a:gd name="connsiteX86" fmla="*/ 2297622 w 2721196"/>
              <a:gd name="connsiteY86" fmla="*/ 1268269 h 2373614"/>
              <a:gd name="connsiteX87" fmla="*/ 2348422 w 2721196"/>
              <a:gd name="connsiteY87" fmla="*/ 1141268 h 2373614"/>
              <a:gd name="connsiteX88" fmla="*/ 2382288 w 2721196"/>
              <a:gd name="connsiteY88" fmla="*/ 1230169 h 2373614"/>
              <a:gd name="connsiteX89" fmla="*/ 2411920 w 2721196"/>
              <a:gd name="connsiteY89" fmla="*/ 899968 h 2373614"/>
              <a:gd name="connsiteX90" fmla="*/ 2479655 w 2721196"/>
              <a:gd name="connsiteY90" fmla="*/ 1094703 h 2373614"/>
              <a:gd name="connsiteX91" fmla="*/ 2521986 w 2721196"/>
              <a:gd name="connsiteY91" fmla="*/ 777202 h 2373614"/>
              <a:gd name="connsiteX92" fmla="*/ 2585486 w 2721196"/>
              <a:gd name="connsiteY92" fmla="*/ 1069302 h 2373614"/>
              <a:gd name="connsiteX93" fmla="*/ 2615118 w 2721196"/>
              <a:gd name="connsiteY93" fmla="*/ 671368 h 2373614"/>
              <a:gd name="connsiteX94" fmla="*/ 2695551 w 2721196"/>
              <a:gd name="connsiteY94" fmla="*/ 870336 h 2373614"/>
              <a:gd name="connsiteX95" fmla="*/ 2720951 w 2721196"/>
              <a:gd name="connsiteY95" fmla="*/ 277668 h 2373614"/>
              <a:gd name="connsiteX96" fmla="*/ 2708251 w 2721196"/>
              <a:gd name="connsiteY96" fmla="*/ 290369 h 2373614"/>
              <a:gd name="connsiteX0" fmla="*/ 0 w 2780302"/>
              <a:gd name="connsiteY0" fmla="*/ 2144040 h 2373614"/>
              <a:gd name="connsiteX1" fmla="*/ 46038 w 2780302"/>
              <a:gd name="connsiteY1" fmla="*/ 2177377 h 2373614"/>
              <a:gd name="connsiteX2" fmla="*/ 65088 w 2780302"/>
              <a:gd name="connsiteY2" fmla="*/ 2202777 h 2373614"/>
              <a:gd name="connsiteX3" fmla="*/ 80963 w 2780302"/>
              <a:gd name="connsiteY3" fmla="*/ 2212302 h 2373614"/>
              <a:gd name="connsiteX4" fmla="*/ 88900 w 2780302"/>
              <a:gd name="connsiteY4" fmla="*/ 2207540 h 2373614"/>
              <a:gd name="connsiteX5" fmla="*/ 117475 w 2780302"/>
              <a:gd name="connsiteY5" fmla="*/ 2232940 h 2373614"/>
              <a:gd name="connsiteX6" fmla="*/ 146050 w 2780302"/>
              <a:gd name="connsiteY6" fmla="*/ 2213890 h 2373614"/>
              <a:gd name="connsiteX7" fmla="*/ 180975 w 2780302"/>
              <a:gd name="connsiteY7" fmla="*/ 2298027 h 2373614"/>
              <a:gd name="connsiteX8" fmla="*/ 200025 w 2780302"/>
              <a:gd name="connsiteY8" fmla="*/ 2301202 h 2373614"/>
              <a:gd name="connsiteX9" fmla="*/ 223838 w 2780302"/>
              <a:gd name="connsiteY9" fmla="*/ 2256752 h 2373614"/>
              <a:gd name="connsiteX10" fmla="*/ 246063 w 2780302"/>
              <a:gd name="connsiteY10" fmla="*/ 2313902 h 2373614"/>
              <a:gd name="connsiteX11" fmla="*/ 290513 w 2780302"/>
              <a:gd name="connsiteY11" fmla="*/ 2215477 h 2373614"/>
              <a:gd name="connsiteX12" fmla="*/ 330200 w 2780302"/>
              <a:gd name="connsiteY12" fmla="*/ 2369465 h 2373614"/>
              <a:gd name="connsiteX13" fmla="*/ 360363 w 2780302"/>
              <a:gd name="connsiteY13" fmla="*/ 2328190 h 2373614"/>
              <a:gd name="connsiteX14" fmla="*/ 374650 w 2780302"/>
              <a:gd name="connsiteY14" fmla="*/ 2312315 h 2373614"/>
              <a:gd name="connsiteX15" fmla="*/ 377825 w 2780302"/>
              <a:gd name="connsiteY15" fmla="*/ 2083715 h 2373614"/>
              <a:gd name="connsiteX16" fmla="*/ 400050 w 2780302"/>
              <a:gd name="connsiteY16" fmla="*/ 2144040 h 2373614"/>
              <a:gd name="connsiteX17" fmla="*/ 455613 w 2780302"/>
              <a:gd name="connsiteY17" fmla="*/ 1728115 h 2373614"/>
              <a:gd name="connsiteX18" fmla="*/ 476250 w 2780302"/>
              <a:gd name="connsiteY18" fmla="*/ 1785265 h 2373614"/>
              <a:gd name="connsiteX19" fmla="*/ 501650 w 2780302"/>
              <a:gd name="connsiteY19" fmla="*/ 2044027 h 2373614"/>
              <a:gd name="connsiteX20" fmla="*/ 527050 w 2780302"/>
              <a:gd name="connsiteY20" fmla="*/ 2090065 h 2373614"/>
              <a:gd name="connsiteX21" fmla="*/ 538163 w 2780302"/>
              <a:gd name="connsiteY21" fmla="*/ 2056727 h 2373614"/>
              <a:gd name="connsiteX22" fmla="*/ 547688 w 2780302"/>
              <a:gd name="connsiteY22" fmla="*/ 1993227 h 2373614"/>
              <a:gd name="connsiteX23" fmla="*/ 574675 w 2780302"/>
              <a:gd name="connsiteY23" fmla="*/ 1996402 h 2373614"/>
              <a:gd name="connsiteX24" fmla="*/ 593725 w 2780302"/>
              <a:gd name="connsiteY24" fmla="*/ 1878927 h 2373614"/>
              <a:gd name="connsiteX25" fmla="*/ 590550 w 2780302"/>
              <a:gd name="connsiteY25" fmla="*/ 1550315 h 2373614"/>
              <a:gd name="connsiteX26" fmla="*/ 625475 w 2780302"/>
              <a:gd name="connsiteY26" fmla="*/ 1039140 h 2373614"/>
              <a:gd name="connsiteX27" fmla="*/ 652462 w 2780302"/>
              <a:gd name="connsiteY27" fmla="*/ 1045490 h 2373614"/>
              <a:gd name="connsiteX28" fmla="*/ 661987 w 2780302"/>
              <a:gd name="connsiteY28" fmla="*/ 893090 h 2373614"/>
              <a:gd name="connsiteX29" fmla="*/ 681036 w 2780302"/>
              <a:gd name="connsiteY29" fmla="*/ 1223290 h 2373614"/>
              <a:gd name="connsiteX30" fmla="*/ 681036 w 2780302"/>
              <a:gd name="connsiteY30" fmla="*/ 1223290 h 2373614"/>
              <a:gd name="connsiteX31" fmla="*/ 719135 w 2780302"/>
              <a:gd name="connsiteY31" fmla="*/ 923252 h 2373614"/>
              <a:gd name="connsiteX32" fmla="*/ 731835 w 2780302"/>
              <a:gd name="connsiteY32" fmla="*/ 1267740 h 2373614"/>
              <a:gd name="connsiteX33" fmla="*/ 784223 w 2780302"/>
              <a:gd name="connsiteY33" fmla="*/ 1247103 h 2373614"/>
              <a:gd name="connsiteX34" fmla="*/ 806448 w 2780302"/>
              <a:gd name="connsiteY34" fmla="*/ 1690015 h 2373614"/>
              <a:gd name="connsiteX35" fmla="*/ 835021 w 2780302"/>
              <a:gd name="connsiteY35" fmla="*/ 1678902 h 2373614"/>
              <a:gd name="connsiteX36" fmla="*/ 836609 w 2780302"/>
              <a:gd name="connsiteY36" fmla="*/ 1869402 h 2373614"/>
              <a:gd name="connsiteX37" fmla="*/ 862008 w 2780302"/>
              <a:gd name="connsiteY37" fmla="*/ 1850352 h 2373614"/>
              <a:gd name="connsiteX38" fmla="*/ 865183 w 2780302"/>
              <a:gd name="connsiteY38" fmla="*/ 1907502 h 2373614"/>
              <a:gd name="connsiteX39" fmla="*/ 892169 w 2780302"/>
              <a:gd name="connsiteY39" fmla="*/ 1702715 h 2373614"/>
              <a:gd name="connsiteX40" fmla="*/ 912807 w 2780302"/>
              <a:gd name="connsiteY40" fmla="*/ 1669377 h 2373614"/>
              <a:gd name="connsiteX41" fmla="*/ 912807 w 2780302"/>
              <a:gd name="connsiteY41" fmla="*/ 1624927 h 2373614"/>
              <a:gd name="connsiteX42" fmla="*/ 949318 w 2780302"/>
              <a:gd name="connsiteY42" fmla="*/ 1601115 h 2373614"/>
              <a:gd name="connsiteX43" fmla="*/ 941380 w 2780302"/>
              <a:gd name="connsiteY43" fmla="*/ 1526502 h 2373614"/>
              <a:gd name="connsiteX44" fmla="*/ 1019169 w 2780302"/>
              <a:gd name="connsiteY44" fmla="*/ 104102 h 2373614"/>
              <a:gd name="connsiteX45" fmla="*/ 1031869 w 2780302"/>
              <a:gd name="connsiteY45" fmla="*/ 277669 h 2373614"/>
              <a:gd name="connsiteX46" fmla="*/ 1053036 w 2780302"/>
              <a:gd name="connsiteY46" fmla="*/ 2502 h 2373614"/>
              <a:gd name="connsiteX47" fmla="*/ 1074202 w 2780302"/>
              <a:gd name="connsiteY47" fmla="*/ 574002 h 2373614"/>
              <a:gd name="connsiteX48" fmla="*/ 1103833 w 2780302"/>
              <a:gd name="connsiteY48" fmla="*/ 78702 h 2373614"/>
              <a:gd name="connsiteX49" fmla="*/ 1137701 w 2780302"/>
              <a:gd name="connsiteY49" fmla="*/ 146435 h 2373614"/>
              <a:gd name="connsiteX50" fmla="*/ 1167333 w 2780302"/>
              <a:gd name="connsiteY50" fmla="*/ 451236 h 2373614"/>
              <a:gd name="connsiteX51" fmla="*/ 1188500 w 2780302"/>
              <a:gd name="connsiteY51" fmla="*/ 336935 h 2373614"/>
              <a:gd name="connsiteX52" fmla="*/ 1218132 w 2780302"/>
              <a:gd name="connsiteY52" fmla="*/ 557068 h 2373614"/>
              <a:gd name="connsiteX53" fmla="*/ 1264699 w 2780302"/>
              <a:gd name="connsiteY53" fmla="*/ 544368 h 2373614"/>
              <a:gd name="connsiteX54" fmla="*/ 1273165 w 2780302"/>
              <a:gd name="connsiteY54" fmla="*/ 692535 h 2373614"/>
              <a:gd name="connsiteX55" fmla="*/ 1302799 w 2780302"/>
              <a:gd name="connsiteY55" fmla="*/ 624802 h 2373614"/>
              <a:gd name="connsiteX56" fmla="*/ 1294330 w 2780302"/>
              <a:gd name="connsiteY56" fmla="*/ 895735 h 2373614"/>
              <a:gd name="connsiteX57" fmla="*/ 1294331 w 2780302"/>
              <a:gd name="connsiteY57" fmla="*/ 883035 h 2373614"/>
              <a:gd name="connsiteX58" fmla="*/ 1362063 w 2780302"/>
              <a:gd name="connsiteY58" fmla="*/ 1374102 h 2373614"/>
              <a:gd name="connsiteX59" fmla="*/ 1383231 w 2780302"/>
              <a:gd name="connsiteY59" fmla="*/ 1259802 h 2373614"/>
              <a:gd name="connsiteX60" fmla="*/ 1425565 w 2780302"/>
              <a:gd name="connsiteY60" fmla="*/ 1590002 h 2373614"/>
              <a:gd name="connsiteX61" fmla="*/ 1438264 w 2780302"/>
              <a:gd name="connsiteY61" fmla="*/ 1450302 h 2373614"/>
              <a:gd name="connsiteX62" fmla="*/ 1476363 w 2780302"/>
              <a:gd name="connsiteY62" fmla="*/ 1657736 h 2373614"/>
              <a:gd name="connsiteX63" fmla="*/ 1518696 w 2780302"/>
              <a:gd name="connsiteY63" fmla="*/ 1467235 h 2373614"/>
              <a:gd name="connsiteX64" fmla="*/ 1573729 w 2780302"/>
              <a:gd name="connsiteY64" fmla="*/ 1606935 h 2373614"/>
              <a:gd name="connsiteX65" fmla="*/ 1607596 w 2780302"/>
              <a:gd name="connsiteY65" fmla="*/ 1043902 h 2373614"/>
              <a:gd name="connsiteX66" fmla="*/ 1641461 w 2780302"/>
              <a:gd name="connsiteY66" fmla="*/ 1132802 h 2373614"/>
              <a:gd name="connsiteX67" fmla="*/ 1658393 w 2780302"/>
              <a:gd name="connsiteY67" fmla="*/ 891502 h 2373614"/>
              <a:gd name="connsiteX68" fmla="*/ 1692260 w 2780302"/>
              <a:gd name="connsiteY68" fmla="*/ 976169 h 2373614"/>
              <a:gd name="connsiteX69" fmla="*/ 1696492 w 2780302"/>
              <a:gd name="connsiteY69" fmla="*/ 582468 h 2373614"/>
              <a:gd name="connsiteX70" fmla="*/ 1730359 w 2780302"/>
              <a:gd name="connsiteY70" fmla="*/ 764502 h 2373614"/>
              <a:gd name="connsiteX71" fmla="*/ 1743060 w 2780302"/>
              <a:gd name="connsiteY71" fmla="*/ 218403 h 2373614"/>
              <a:gd name="connsiteX72" fmla="*/ 1785392 w 2780302"/>
              <a:gd name="connsiteY72" fmla="*/ 391969 h 2373614"/>
              <a:gd name="connsiteX73" fmla="*/ 1802326 w 2780302"/>
              <a:gd name="connsiteY73" fmla="*/ 171835 h 2373614"/>
              <a:gd name="connsiteX74" fmla="*/ 1831957 w 2780302"/>
              <a:gd name="connsiteY74" fmla="*/ 569769 h 2373614"/>
              <a:gd name="connsiteX75" fmla="*/ 1895458 w 2780302"/>
              <a:gd name="connsiteY75" fmla="*/ 383502 h 2373614"/>
              <a:gd name="connsiteX76" fmla="*/ 1908157 w 2780302"/>
              <a:gd name="connsiteY76" fmla="*/ 798368 h 2373614"/>
              <a:gd name="connsiteX77" fmla="*/ 1971657 w 2780302"/>
              <a:gd name="connsiteY77" fmla="*/ 252269 h 2373614"/>
              <a:gd name="connsiteX78" fmla="*/ 1971657 w 2780302"/>
              <a:gd name="connsiteY78" fmla="*/ 252269 h 2373614"/>
              <a:gd name="connsiteX79" fmla="*/ 2022457 w 2780302"/>
              <a:gd name="connsiteY79" fmla="*/ 671369 h 2373614"/>
              <a:gd name="connsiteX80" fmla="*/ 2022457 w 2780302"/>
              <a:gd name="connsiteY80" fmla="*/ 671369 h 2373614"/>
              <a:gd name="connsiteX81" fmla="*/ 2064790 w 2780302"/>
              <a:gd name="connsiteY81" fmla="*/ 197235 h 2373614"/>
              <a:gd name="connsiteX82" fmla="*/ 2162155 w 2780302"/>
              <a:gd name="connsiteY82" fmla="*/ 1022736 h 2373614"/>
              <a:gd name="connsiteX83" fmla="*/ 2191790 w 2780302"/>
              <a:gd name="connsiteY83" fmla="*/ 904203 h 2373614"/>
              <a:gd name="connsiteX84" fmla="*/ 2246823 w 2780302"/>
              <a:gd name="connsiteY84" fmla="*/ 1128569 h 2373614"/>
              <a:gd name="connsiteX85" fmla="*/ 2289155 w 2780302"/>
              <a:gd name="connsiteY85" fmla="*/ 1056602 h 2373614"/>
              <a:gd name="connsiteX86" fmla="*/ 2297622 w 2780302"/>
              <a:gd name="connsiteY86" fmla="*/ 1268269 h 2373614"/>
              <a:gd name="connsiteX87" fmla="*/ 2348422 w 2780302"/>
              <a:gd name="connsiteY87" fmla="*/ 1141268 h 2373614"/>
              <a:gd name="connsiteX88" fmla="*/ 2382288 w 2780302"/>
              <a:gd name="connsiteY88" fmla="*/ 1230169 h 2373614"/>
              <a:gd name="connsiteX89" fmla="*/ 2411920 w 2780302"/>
              <a:gd name="connsiteY89" fmla="*/ 899968 h 2373614"/>
              <a:gd name="connsiteX90" fmla="*/ 2479655 w 2780302"/>
              <a:gd name="connsiteY90" fmla="*/ 1094703 h 2373614"/>
              <a:gd name="connsiteX91" fmla="*/ 2521986 w 2780302"/>
              <a:gd name="connsiteY91" fmla="*/ 777202 h 2373614"/>
              <a:gd name="connsiteX92" fmla="*/ 2585486 w 2780302"/>
              <a:gd name="connsiteY92" fmla="*/ 1069302 h 2373614"/>
              <a:gd name="connsiteX93" fmla="*/ 2615118 w 2780302"/>
              <a:gd name="connsiteY93" fmla="*/ 671368 h 2373614"/>
              <a:gd name="connsiteX94" fmla="*/ 2695551 w 2780302"/>
              <a:gd name="connsiteY94" fmla="*/ 870336 h 2373614"/>
              <a:gd name="connsiteX95" fmla="*/ 2720951 w 2780302"/>
              <a:gd name="connsiteY95" fmla="*/ 277668 h 2373614"/>
              <a:gd name="connsiteX96" fmla="*/ 2780217 w 2780302"/>
              <a:gd name="connsiteY96" fmla="*/ 565536 h 2373614"/>
              <a:gd name="connsiteX0" fmla="*/ 0 w 2792917"/>
              <a:gd name="connsiteY0" fmla="*/ 2144040 h 2373614"/>
              <a:gd name="connsiteX1" fmla="*/ 46038 w 2792917"/>
              <a:gd name="connsiteY1" fmla="*/ 2177377 h 2373614"/>
              <a:gd name="connsiteX2" fmla="*/ 65088 w 2792917"/>
              <a:gd name="connsiteY2" fmla="*/ 2202777 h 2373614"/>
              <a:gd name="connsiteX3" fmla="*/ 80963 w 2792917"/>
              <a:gd name="connsiteY3" fmla="*/ 2212302 h 2373614"/>
              <a:gd name="connsiteX4" fmla="*/ 88900 w 2792917"/>
              <a:gd name="connsiteY4" fmla="*/ 2207540 h 2373614"/>
              <a:gd name="connsiteX5" fmla="*/ 117475 w 2792917"/>
              <a:gd name="connsiteY5" fmla="*/ 2232940 h 2373614"/>
              <a:gd name="connsiteX6" fmla="*/ 146050 w 2792917"/>
              <a:gd name="connsiteY6" fmla="*/ 2213890 h 2373614"/>
              <a:gd name="connsiteX7" fmla="*/ 180975 w 2792917"/>
              <a:gd name="connsiteY7" fmla="*/ 2298027 h 2373614"/>
              <a:gd name="connsiteX8" fmla="*/ 200025 w 2792917"/>
              <a:gd name="connsiteY8" fmla="*/ 2301202 h 2373614"/>
              <a:gd name="connsiteX9" fmla="*/ 223838 w 2792917"/>
              <a:gd name="connsiteY9" fmla="*/ 2256752 h 2373614"/>
              <a:gd name="connsiteX10" fmla="*/ 246063 w 2792917"/>
              <a:gd name="connsiteY10" fmla="*/ 2313902 h 2373614"/>
              <a:gd name="connsiteX11" fmla="*/ 290513 w 2792917"/>
              <a:gd name="connsiteY11" fmla="*/ 2215477 h 2373614"/>
              <a:gd name="connsiteX12" fmla="*/ 330200 w 2792917"/>
              <a:gd name="connsiteY12" fmla="*/ 2369465 h 2373614"/>
              <a:gd name="connsiteX13" fmla="*/ 360363 w 2792917"/>
              <a:gd name="connsiteY13" fmla="*/ 2328190 h 2373614"/>
              <a:gd name="connsiteX14" fmla="*/ 374650 w 2792917"/>
              <a:gd name="connsiteY14" fmla="*/ 2312315 h 2373614"/>
              <a:gd name="connsiteX15" fmla="*/ 377825 w 2792917"/>
              <a:gd name="connsiteY15" fmla="*/ 2083715 h 2373614"/>
              <a:gd name="connsiteX16" fmla="*/ 400050 w 2792917"/>
              <a:gd name="connsiteY16" fmla="*/ 2144040 h 2373614"/>
              <a:gd name="connsiteX17" fmla="*/ 455613 w 2792917"/>
              <a:gd name="connsiteY17" fmla="*/ 1728115 h 2373614"/>
              <a:gd name="connsiteX18" fmla="*/ 476250 w 2792917"/>
              <a:gd name="connsiteY18" fmla="*/ 1785265 h 2373614"/>
              <a:gd name="connsiteX19" fmla="*/ 501650 w 2792917"/>
              <a:gd name="connsiteY19" fmla="*/ 2044027 h 2373614"/>
              <a:gd name="connsiteX20" fmla="*/ 527050 w 2792917"/>
              <a:gd name="connsiteY20" fmla="*/ 2090065 h 2373614"/>
              <a:gd name="connsiteX21" fmla="*/ 538163 w 2792917"/>
              <a:gd name="connsiteY21" fmla="*/ 2056727 h 2373614"/>
              <a:gd name="connsiteX22" fmla="*/ 547688 w 2792917"/>
              <a:gd name="connsiteY22" fmla="*/ 1993227 h 2373614"/>
              <a:gd name="connsiteX23" fmla="*/ 574675 w 2792917"/>
              <a:gd name="connsiteY23" fmla="*/ 1996402 h 2373614"/>
              <a:gd name="connsiteX24" fmla="*/ 593725 w 2792917"/>
              <a:gd name="connsiteY24" fmla="*/ 1878927 h 2373614"/>
              <a:gd name="connsiteX25" fmla="*/ 590550 w 2792917"/>
              <a:gd name="connsiteY25" fmla="*/ 1550315 h 2373614"/>
              <a:gd name="connsiteX26" fmla="*/ 625475 w 2792917"/>
              <a:gd name="connsiteY26" fmla="*/ 1039140 h 2373614"/>
              <a:gd name="connsiteX27" fmla="*/ 652462 w 2792917"/>
              <a:gd name="connsiteY27" fmla="*/ 1045490 h 2373614"/>
              <a:gd name="connsiteX28" fmla="*/ 661987 w 2792917"/>
              <a:gd name="connsiteY28" fmla="*/ 893090 h 2373614"/>
              <a:gd name="connsiteX29" fmla="*/ 681036 w 2792917"/>
              <a:gd name="connsiteY29" fmla="*/ 1223290 h 2373614"/>
              <a:gd name="connsiteX30" fmla="*/ 681036 w 2792917"/>
              <a:gd name="connsiteY30" fmla="*/ 1223290 h 2373614"/>
              <a:gd name="connsiteX31" fmla="*/ 719135 w 2792917"/>
              <a:gd name="connsiteY31" fmla="*/ 923252 h 2373614"/>
              <a:gd name="connsiteX32" fmla="*/ 731835 w 2792917"/>
              <a:gd name="connsiteY32" fmla="*/ 1267740 h 2373614"/>
              <a:gd name="connsiteX33" fmla="*/ 784223 w 2792917"/>
              <a:gd name="connsiteY33" fmla="*/ 1247103 h 2373614"/>
              <a:gd name="connsiteX34" fmla="*/ 806448 w 2792917"/>
              <a:gd name="connsiteY34" fmla="*/ 1690015 h 2373614"/>
              <a:gd name="connsiteX35" fmla="*/ 835021 w 2792917"/>
              <a:gd name="connsiteY35" fmla="*/ 1678902 h 2373614"/>
              <a:gd name="connsiteX36" fmla="*/ 836609 w 2792917"/>
              <a:gd name="connsiteY36" fmla="*/ 1869402 h 2373614"/>
              <a:gd name="connsiteX37" fmla="*/ 862008 w 2792917"/>
              <a:gd name="connsiteY37" fmla="*/ 1850352 h 2373614"/>
              <a:gd name="connsiteX38" fmla="*/ 865183 w 2792917"/>
              <a:gd name="connsiteY38" fmla="*/ 1907502 h 2373614"/>
              <a:gd name="connsiteX39" fmla="*/ 892169 w 2792917"/>
              <a:gd name="connsiteY39" fmla="*/ 1702715 h 2373614"/>
              <a:gd name="connsiteX40" fmla="*/ 912807 w 2792917"/>
              <a:gd name="connsiteY40" fmla="*/ 1669377 h 2373614"/>
              <a:gd name="connsiteX41" fmla="*/ 912807 w 2792917"/>
              <a:gd name="connsiteY41" fmla="*/ 1624927 h 2373614"/>
              <a:gd name="connsiteX42" fmla="*/ 949318 w 2792917"/>
              <a:gd name="connsiteY42" fmla="*/ 1601115 h 2373614"/>
              <a:gd name="connsiteX43" fmla="*/ 941380 w 2792917"/>
              <a:gd name="connsiteY43" fmla="*/ 1526502 h 2373614"/>
              <a:gd name="connsiteX44" fmla="*/ 1019169 w 2792917"/>
              <a:gd name="connsiteY44" fmla="*/ 104102 h 2373614"/>
              <a:gd name="connsiteX45" fmla="*/ 1031869 w 2792917"/>
              <a:gd name="connsiteY45" fmla="*/ 277669 h 2373614"/>
              <a:gd name="connsiteX46" fmla="*/ 1053036 w 2792917"/>
              <a:gd name="connsiteY46" fmla="*/ 2502 h 2373614"/>
              <a:gd name="connsiteX47" fmla="*/ 1074202 w 2792917"/>
              <a:gd name="connsiteY47" fmla="*/ 574002 h 2373614"/>
              <a:gd name="connsiteX48" fmla="*/ 1103833 w 2792917"/>
              <a:gd name="connsiteY48" fmla="*/ 78702 h 2373614"/>
              <a:gd name="connsiteX49" fmla="*/ 1137701 w 2792917"/>
              <a:gd name="connsiteY49" fmla="*/ 146435 h 2373614"/>
              <a:gd name="connsiteX50" fmla="*/ 1167333 w 2792917"/>
              <a:gd name="connsiteY50" fmla="*/ 451236 h 2373614"/>
              <a:gd name="connsiteX51" fmla="*/ 1188500 w 2792917"/>
              <a:gd name="connsiteY51" fmla="*/ 336935 h 2373614"/>
              <a:gd name="connsiteX52" fmla="*/ 1218132 w 2792917"/>
              <a:gd name="connsiteY52" fmla="*/ 557068 h 2373614"/>
              <a:gd name="connsiteX53" fmla="*/ 1264699 w 2792917"/>
              <a:gd name="connsiteY53" fmla="*/ 544368 h 2373614"/>
              <a:gd name="connsiteX54" fmla="*/ 1273165 w 2792917"/>
              <a:gd name="connsiteY54" fmla="*/ 692535 h 2373614"/>
              <a:gd name="connsiteX55" fmla="*/ 1302799 w 2792917"/>
              <a:gd name="connsiteY55" fmla="*/ 624802 h 2373614"/>
              <a:gd name="connsiteX56" fmla="*/ 1294330 w 2792917"/>
              <a:gd name="connsiteY56" fmla="*/ 895735 h 2373614"/>
              <a:gd name="connsiteX57" fmla="*/ 1294331 w 2792917"/>
              <a:gd name="connsiteY57" fmla="*/ 883035 h 2373614"/>
              <a:gd name="connsiteX58" fmla="*/ 1362063 w 2792917"/>
              <a:gd name="connsiteY58" fmla="*/ 1374102 h 2373614"/>
              <a:gd name="connsiteX59" fmla="*/ 1383231 w 2792917"/>
              <a:gd name="connsiteY59" fmla="*/ 1259802 h 2373614"/>
              <a:gd name="connsiteX60" fmla="*/ 1425565 w 2792917"/>
              <a:gd name="connsiteY60" fmla="*/ 1590002 h 2373614"/>
              <a:gd name="connsiteX61" fmla="*/ 1438264 w 2792917"/>
              <a:gd name="connsiteY61" fmla="*/ 1450302 h 2373614"/>
              <a:gd name="connsiteX62" fmla="*/ 1476363 w 2792917"/>
              <a:gd name="connsiteY62" fmla="*/ 1657736 h 2373614"/>
              <a:gd name="connsiteX63" fmla="*/ 1518696 w 2792917"/>
              <a:gd name="connsiteY63" fmla="*/ 1467235 h 2373614"/>
              <a:gd name="connsiteX64" fmla="*/ 1573729 w 2792917"/>
              <a:gd name="connsiteY64" fmla="*/ 1606935 h 2373614"/>
              <a:gd name="connsiteX65" fmla="*/ 1607596 w 2792917"/>
              <a:gd name="connsiteY65" fmla="*/ 1043902 h 2373614"/>
              <a:gd name="connsiteX66" fmla="*/ 1641461 w 2792917"/>
              <a:gd name="connsiteY66" fmla="*/ 1132802 h 2373614"/>
              <a:gd name="connsiteX67" fmla="*/ 1658393 w 2792917"/>
              <a:gd name="connsiteY67" fmla="*/ 891502 h 2373614"/>
              <a:gd name="connsiteX68" fmla="*/ 1692260 w 2792917"/>
              <a:gd name="connsiteY68" fmla="*/ 976169 h 2373614"/>
              <a:gd name="connsiteX69" fmla="*/ 1696492 w 2792917"/>
              <a:gd name="connsiteY69" fmla="*/ 582468 h 2373614"/>
              <a:gd name="connsiteX70" fmla="*/ 1730359 w 2792917"/>
              <a:gd name="connsiteY70" fmla="*/ 764502 h 2373614"/>
              <a:gd name="connsiteX71" fmla="*/ 1743060 w 2792917"/>
              <a:gd name="connsiteY71" fmla="*/ 218403 h 2373614"/>
              <a:gd name="connsiteX72" fmla="*/ 1785392 w 2792917"/>
              <a:gd name="connsiteY72" fmla="*/ 391969 h 2373614"/>
              <a:gd name="connsiteX73" fmla="*/ 1802326 w 2792917"/>
              <a:gd name="connsiteY73" fmla="*/ 171835 h 2373614"/>
              <a:gd name="connsiteX74" fmla="*/ 1831957 w 2792917"/>
              <a:gd name="connsiteY74" fmla="*/ 569769 h 2373614"/>
              <a:gd name="connsiteX75" fmla="*/ 1895458 w 2792917"/>
              <a:gd name="connsiteY75" fmla="*/ 383502 h 2373614"/>
              <a:gd name="connsiteX76" fmla="*/ 1908157 w 2792917"/>
              <a:gd name="connsiteY76" fmla="*/ 798368 h 2373614"/>
              <a:gd name="connsiteX77" fmla="*/ 1971657 w 2792917"/>
              <a:gd name="connsiteY77" fmla="*/ 252269 h 2373614"/>
              <a:gd name="connsiteX78" fmla="*/ 1971657 w 2792917"/>
              <a:gd name="connsiteY78" fmla="*/ 252269 h 2373614"/>
              <a:gd name="connsiteX79" fmla="*/ 2022457 w 2792917"/>
              <a:gd name="connsiteY79" fmla="*/ 671369 h 2373614"/>
              <a:gd name="connsiteX80" fmla="*/ 2022457 w 2792917"/>
              <a:gd name="connsiteY80" fmla="*/ 671369 h 2373614"/>
              <a:gd name="connsiteX81" fmla="*/ 2064790 w 2792917"/>
              <a:gd name="connsiteY81" fmla="*/ 197235 h 2373614"/>
              <a:gd name="connsiteX82" fmla="*/ 2162155 w 2792917"/>
              <a:gd name="connsiteY82" fmla="*/ 1022736 h 2373614"/>
              <a:gd name="connsiteX83" fmla="*/ 2191790 w 2792917"/>
              <a:gd name="connsiteY83" fmla="*/ 904203 h 2373614"/>
              <a:gd name="connsiteX84" fmla="*/ 2246823 w 2792917"/>
              <a:gd name="connsiteY84" fmla="*/ 1128569 h 2373614"/>
              <a:gd name="connsiteX85" fmla="*/ 2289155 w 2792917"/>
              <a:gd name="connsiteY85" fmla="*/ 1056602 h 2373614"/>
              <a:gd name="connsiteX86" fmla="*/ 2297622 w 2792917"/>
              <a:gd name="connsiteY86" fmla="*/ 1268269 h 2373614"/>
              <a:gd name="connsiteX87" fmla="*/ 2348422 w 2792917"/>
              <a:gd name="connsiteY87" fmla="*/ 1141268 h 2373614"/>
              <a:gd name="connsiteX88" fmla="*/ 2382288 w 2792917"/>
              <a:gd name="connsiteY88" fmla="*/ 1230169 h 2373614"/>
              <a:gd name="connsiteX89" fmla="*/ 2411920 w 2792917"/>
              <a:gd name="connsiteY89" fmla="*/ 899968 h 2373614"/>
              <a:gd name="connsiteX90" fmla="*/ 2479655 w 2792917"/>
              <a:gd name="connsiteY90" fmla="*/ 1094703 h 2373614"/>
              <a:gd name="connsiteX91" fmla="*/ 2521986 w 2792917"/>
              <a:gd name="connsiteY91" fmla="*/ 777202 h 2373614"/>
              <a:gd name="connsiteX92" fmla="*/ 2585486 w 2792917"/>
              <a:gd name="connsiteY92" fmla="*/ 1069302 h 2373614"/>
              <a:gd name="connsiteX93" fmla="*/ 2615118 w 2792917"/>
              <a:gd name="connsiteY93" fmla="*/ 671368 h 2373614"/>
              <a:gd name="connsiteX94" fmla="*/ 2695551 w 2792917"/>
              <a:gd name="connsiteY94" fmla="*/ 870336 h 2373614"/>
              <a:gd name="connsiteX95" fmla="*/ 2720951 w 2792917"/>
              <a:gd name="connsiteY95" fmla="*/ 277668 h 2373614"/>
              <a:gd name="connsiteX96" fmla="*/ 2780217 w 2792917"/>
              <a:gd name="connsiteY96" fmla="*/ 565536 h 2373614"/>
              <a:gd name="connsiteX97" fmla="*/ 2792917 w 2792917"/>
              <a:gd name="connsiteY97" fmla="*/ 552835 h 2373614"/>
              <a:gd name="connsiteX0" fmla="*/ 0 w 2814083"/>
              <a:gd name="connsiteY0" fmla="*/ 2226205 h 2455779"/>
              <a:gd name="connsiteX1" fmla="*/ 46038 w 2814083"/>
              <a:gd name="connsiteY1" fmla="*/ 2259542 h 2455779"/>
              <a:gd name="connsiteX2" fmla="*/ 65088 w 2814083"/>
              <a:gd name="connsiteY2" fmla="*/ 2284942 h 2455779"/>
              <a:gd name="connsiteX3" fmla="*/ 80963 w 2814083"/>
              <a:gd name="connsiteY3" fmla="*/ 2294467 h 2455779"/>
              <a:gd name="connsiteX4" fmla="*/ 88900 w 2814083"/>
              <a:gd name="connsiteY4" fmla="*/ 2289705 h 2455779"/>
              <a:gd name="connsiteX5" fmla="*/ 117475 w 2814083"/>
              <a:gd name="connsiteY5" fmla="*/ 2315105 h 2455779"/>
              <a:gd name="connsiteX6" fmla="*/ 146050 w 2814083"/>
              <a:gd name="connsiteY6" fmla="*/ 2296055 h 2455779"/>
              <a:gd name="connsiteX7" fmla="*/ 180975 w 2814083"/>
              <a:gd name="connsiteY7" fmla="*/ 2380192 h 2455779"/>
              <a:gd name="connsiteX8" fmla="*/ 200025 w 2814083"/>
              <a:gd name="connsiteY8" fmla="*/ 2383367 h 2455779"/>
              <a:gd name="connsiteX9" fmla="*/ 223838 w 2814083"/>
              <a:gd name="connsiteY9" fmla="*/ 2338917 h 2455779"/>
              <a:gd name="connsiteX10" fmla="*/ 246063 w 2814083"/>
              <a:gd name="connsiteY10" fmla="*/ 2396067 h 2455779"/>
              <a:gd name="connsiteX11" fmla="*/ 290513 w 2814083"/>
              <a:gd name="connsiteY11" fmla="*/ 2297642 h 2455779"/>
              <a:gd name="connsiteX12" fmla="*/ 330200 w 2814083"/>
              <a:gd name="connsiteY12" fmla="*/ 2451630 h 2455779"/>
              <a:gd name="connsiteX13" fmla="*/ 360363 w 2814083"/>
              <a:gd name="connsiteY13" fmla="*/ 2410355 h 2455779"/>
              <a:gd name="connsiteX14" fmla="*/ 374650 w 2814083"/>
              <a:gd name="connsiteY14" fmla="*/ 2394480 h 2455779"/>
              <a:gd name="connsiteX15" fmla="*/ 377825 w 2814083"/>
              <a:gd name="connsiteY15" fmla="*/ 2165880 h 2455779"/>
              <a:gd name="connsiteX16" fmla="*/ 400050 w 2814083"/>
              <a:gd name="connsiteY16" fmla="*/ 2226205 h 2455779"/>
              <a:gd name="connsiteX17" fmla="*/ 455613 w 2814083"/>
              <a:gd name="connsiteY17" fmla="*/ 1810280 h 2455779"/>
              <a:gd name="connsiteX18" fmla="*/ 476250 w 2814083"/>
              <a:gd name="connsiteY18" fmla="*/ 1867430 h 2455779"/>
              <a:gd name="connsiteX19" fmla="*/ 501650 w 2814083"/>
              <a:gd name="connsiteY19" fmla="*/ 2126192 h 2455779"/>
              <a:gd name="connsiteX20" fmla="*/ 527050 w 2814083"/>
              <a:gd name="connsiteY20" fmla="*/ 2172230 h 2455779"/>
              <a:gd name="connsiteX21" fmla="*/ 538163 w 2814083"/>
              <a:gd name="connsiteY21" fmla="*/ 2138892 h 2455779"/>
              <a:gd name="connsiteX22" fmla="*/ 547688 w 2814083"/>
              <a:gd name="connsiteY22" fmla="*/ 2075392 h 2455779"/>
              <a:gd name="connsiteX23" fmla="*/ 574675 w 2814083"/>
              <a:gd name="connsiteY23" fmla="*/ 2078567 h 2455779"/>
              <a:gd name="connsiteX24" fmla="*/ 593725 w 2814083"/>
              <a:gd name="connsiteY24" fmla="*/ 1961092 h 2455779"/>
              <a:gd name="connsiteX25" fmla="*/ 590550 w 2814083"/>
              <a:gd name="connsiteY25" fmla="*/ 1632480 h 2455779"/>
              <a:gd name="connsiteX26" fmla="*/ 625475 w 2814083"/>
              <a:gd name="connsiteY26" fmla="*/ 1121305 h 2455779"/>
              <a:gd name="connsiteX27" fmla="*/ 652462 w 2814083"/>
              <a:gd name="connsiteY27" fmla="*/ 1127655 h 2455779"/>
              <a:gd name="connsiteX28" fmla="*/ 661987 w 2814083"/>
              <a:gd name="connsiteY28" fmla="*/ 975255 h 2455779"/>
              <a:gd name="connsiteX29" fmla="*/ 681036 w 2814083"/>
              <a:gd name="connsiteY29" fmla="*/ 1305455 h 2455779"/>
              <a:gd name="connsiteX30" fmla="*/ 681036 w 2814083"/>
              <a:gd name="connsiteY30" fmla="*/ 1305455 h 2455779"/>
              <a:gd name="connsiteX31" fmla="*/ 719135 w 2814083"/>
              <a:gd name="connsiteY31" fmla="*/ 1005417 h 2455779"/>
              <a:gd name="connsiteX32" fmla="*/ 731835 w 2814083"/>
              <a:gd name="connsiteY32" fmla="*/ 1349905 h 2455779"/>
              <a:gd name="connsiteX33" fmla="*/ 784223 w 2814083"/>
              <a:gd name="connsiteY33" fmla="*/ 1329268 h 2455779"/>
              <a:gd name="connsiteX34" fmla="*/ 806448 w 2814083"/>
              <a:gd name="connsiteY34" fmla="*/ 1772180 h 2455779"/>
              <a:gd name="connsiteX35" fmla="*/ 835021 w 2814083"/>
              <a:gd name="connsiteY35" fmla="*/ 1761067 h 2455779"/>
              <a:gd name="connsiteX36" fmla="*/ 836609 w 2814083"/>
              <a:gd name="connsiteY36" fmla="*/ 1951567 h 2455779"/>
              <a:gd name="connsiteX37" fmla="*/ 862008 w 2814083"/>
              <a:gd name="connsiteY37" fmla="*/ 1932517 h 2455779"/>
              <a:gd name="connsiteX38" fmla="*/ 865183 w 2814083"/>
              <a:gd name="connsiteY38" fmla="*/ 1989667 h 2455779"/>
              <a:gd name="connsiteX39" fmla="*/ 892169 w 2814083"/>
              <a:gd name="connsiteY39" fmla="*/ 1784880 h 2455779"/>
              <a:gd name="connsiteX40" fmla="*/ 912807 w 2814083"/>
              <a:gd name="connsiteY40" fmla="*/ 1751542 h 2455779"/>
              <a:gd name="connsiteX41" fmla="*/ 912807 w 2814083"/>
              <a:gd name="connsiteY41" fmla="*/ 1707092 h 2455779"/>
              <a:gd name="connsiteX42" fmla="*/ 949318 w 2814083"/>
              <a:gd name="connsiteY42" fmla="*/ 1683280 h 2455779"/>
              <a:gd name="connsiteX43" fmla="*/ 941380 w 2814083"/>
              <a:gd name="connsiteY43" fmla="*/ 1608667 h 2455779"/>
              <a:gd name="connsiteX44" fmla="*/ 1019169 w 2814083"/>
              <a:gd name="connsiteY44" fmla="*/ 186267 h 2455779"/>
              <a:gd name="connsiteX45" fmla="*/ 1031869 w 2814083"/>
              <a:gd name="connsiteY45" fmla="*/ 359834 h 2455779"/>
              <a:gd name="connsiteX46" fmla="*/ 1053036 w 2814083"/>
              <a:gd name="connsiteY46" fmla="*/ 84667 h 2455779"/>
              <a:gd name="connsiteX47" fmla="*/ 1074202 w 2814083"/>
              <a:gd name="connsiteY47" fmla="*/ 656167 h 2455779"/>
              <a:gd name="connsiteX48" fmla="*/ 1103833 w 2814083"/>
              <a:gd name="connsiteY48" fmla="*/ 160867 h 2455779"/>
              <a:gd name="connsiteX49" fmla="*/ 1137701 w 2814083"/>
              <a:gd name="connsiteY49" fmla="*/ 228600 h 2455779"/>
              <a:gd name="connsiteX50" fmla="*/ 1167333 w 2814083"/>
              <a:gd name="connsiteY50" fmla="*/ 533401 h 2455779"/>
              <a:gd name="connsiteX51" fmla="*/ 1188500 w 2814083"/>
              <a:gd name="connsiteY51" fmla="*/ 419100 h 2455779"/>
              <a:gd name="connsiteX52" fmla="*/ 1218132 w 2814083"/>
              <a:gd name="connsiteY52" fmla="*/ 639233 h 2455779"/>
              <a:gd name="connsiteX53" fmla="*/ 1264699 w 2814083"/>
              <a:gd name="connsiteY53" fmla="*/ 626533 h 2455779"/>
              <a:gd name="connsiteX54" fmla="*/ 1273165 w 2814083"/>
              <a:gd name="connsiteY54" fmla="*/ 774700 h 2455779"/>
              <a:gd name="connsiteX55" fmla="*/ 1302799 w 2814083"/>
              <a:gd name="connsiteY55" fmla="*/ 706967 h 2455779"/>
              <a:gd name="connsiteX56" fmla="*/ 1294330 w 2814083"/>
              <a:gd name="connsiteY56" fmla="*/ 977900 h 2455779"/>
              <a:gd name="connsiteX57" fmla="*/ 1294331 w 2814083"/>
              <a:gd name="connsiteY57" fmla="*/ 965200 h 2455779"/>
              <a:gd name="connsiteX58" fmla="*/ 1362063 w 2814083"/>
              <a:gd name="connsiteY58" fmla="*/ 1456267 h 2455779"/>
              <a:gd name="connsiteX59" fmla="*/ 1383231 w 2814083"/>
              <a:gd name="connsiteY59" fmla="*/ 1341967 h 2455779"/>
              <a:gd name="connsiteX60" fmla="*/ 1425565 w 2814083"/>
              <a:gd name="connsiteY60" fmla="*/ 1672167 h 2455779"/>
              <a:gd name="connsiteX61" fmla="*/ 1438264 w 2814083"/>
              <a:gd name="connsiteY61" fmla="*/ 1532467 h 2455779"/>
              <a:gd name="connsiteX62" fmla="*/ 1476363 w 2814083"/>
              <a:gd name="connsiteY62" fmla="*/ 1739901 h 2455779"/>
              <a:gd name="connsiteX63" fmla="*/ 1518696 w 2814083"/>
              <a:gd name="connsiteY63" fmla="*/ 1549400 h 2455779"/>
              <a:gd name="connsiteX64" fmla="*/ 1573729 w 2814083"/>
              <a:gd name="connsiteY64" fmla="*/ 1689100 h 2455779"/>
              <a:gd name="connsiteX65" fmla="*/ 1607596 w 2814083"/>
              <a:gd name="connsiteY65" fmla="*/ 1126067 h 2455779"/>
              <a:gd name="connsiteX66" fmla="*/ 1641461 w 2814083"/>
              <a:gd name="connsiteY66" fmla="*/ 1214967 h 2455779"/>
              <a:gd name="connsiteX67" fmla="*/ 1658393 w 2814083"/>
              <a:gd name="connsiteY67" fmla="*/ 973667 h 2455779"/>
              <a:gd name="connsiteX68" fmla="*/ 1692260 w 2814083"/>
              <a:gd name="connsiteY68" fmla="*/ 1058334 h 2455779"/>
              <a:gd name="connsiteX69" fmla="*/ 1696492 w 2814083"/>
              <a:gd name="connsiteY69" fmla="*/ 664633 h 2455779"/>
              <a:gd name="connsiteX70" fmla="*/ 1730359 w 2814083"/>
              <a:gd name="connsiteY70" fmla="*/ 846667 h 2455779"/>
              <a:gd name="connsiteX71" fmla="*/ 1743060 w 2814083"/>
              <a:gd name="connsiteY71" fmla="*/ 300568 h 2455779"/>
              <a:gd name="connsiteX72" fmla="*/ 1785392 w 2814083"/>
              <a:gd name="connsiteY72" fmla="*/ 474134 h 2455779"/>
              <a:gd name="connsiteX73" fmla="*/ 1802326 w 2814083"/>
              <a:gd name="connsiteY73" fmla="*/ 254000 h 2455779"/>
              <a:gd name="connsiteX74" fmla="*/ 1831957 w 2814083"/>
              <a:gd name="connsiteY74" fmla="*/ 651934 h 2455779"/>
              <a:gd name="connsiteX75" fmla="*/ 1895458 w 2814083"/>
              <a:gd name="connsiteY75" fmla="*/ 465667 h 2455779"/>
              <a:gd name="connsiteX76" fmla="*/ 1908157 w 2814083"/>
              <a:gd name="connsiteY76" fmla="*/ 880533 h 2455779"/>
              <a:gd name="connsiteX77" fmla="*/ 1971657 w 2814083"/>
              <a:gd name="connsiteY77" fmla="*/ 334434 h 2455779"/>
              <a:gd name="connsiteX78" fmla="*/ 1971657 w 2814083"/>
              <a:gd name="connsiteY78" fmla="*/ 334434 h 2455779"/>
              <a:gd name="connsiteX79" fmla="*/ 2022457 w 2814083"/>
              <a:gd name="connsiteY79" fmla="*/ 753534 h 2455779"/>
              <a:gd name="connsiteX80" fmla="*/ 2022457 w 2814083"/>
              <a:gd name="connsiteY80" fmla="*/ 753534 h 2455779"/>
              <a:gd name="connsiteX81" fmla="*/ 2064790 w 2814083"/>
              <a:gd name="connsiteY81" fmla="*/ 279400 h 2455779"/>
              <a:gd name="connsiteX82" fmla="*/ 2162155 w 2814083"/>
              <a:gd name="connsiteY82" fmla="*/ 1104901 h 2455779"/>
              <a:gd name="connsiteX83" fmla="*/ 2191790 w 2814083"/>
              <a:gd name="connsiteY83" fmla="*/ 986368 h 2455779"/>
              <a:gd name="connsiteX84" fmla="*/ 2246823 w 2814083"/>
              <a:gd name="connsiteY84" fmla="*/ 1210734 h 2455779"/>
              <a:gd name="connsiteX85" fmla="*/ 2289155 w 2814083"/>
              <a:gd name="connsiteY85" fmla="*/ 1138767 h 2455779"/>
              <a:gd name="connsiteX86" fmla="*/ 2297622 w 2814083"/>
              <a:gd name="connsiteY86" fmla="*/ 1350434 h 2455779"/>
              <a:gd name="connsiteX87" fmla="*/ 2348422 w 2814083"/>
              <a:gd name="connsiteY87" fmla="*/ 1223433 h 2455779"/>
              <a:gd name="connsiteX88" fmla="*/ 2382288 w 2814083"/>
              <a:gd name="connsiteY88" fmla="*/ 1312334 h 2455779"/>
              <a:gd name="connsiteX89" fmla="*/ 2411920 w 2814083"/>
              <a:gd name="connsiteY89" fmla="*/ 982133 h 2455779"/>
              <a:gd name="connsiteX90" fmla="*/ 2479655 w 2814083"/>
              <a:gd name="connsiteY90" fmla="*/ 1176868 h 2455779"/>
              <a:gd name="connsiteX91" fmla="*/ 2521986 w 2814083"/>
              <a:gd name="connsiteY91" fmla="*/ 859367 h 2455779"/>
              <a:gd name="connsiteX92" fmla="*/ 2585486 w 2814083"/>
              <a:gd name="connsiteY92" fmla="*/ 1151467 h 2455779"/>
              <a:gd name="connsiteX93" fmla="*/ 2615118 w 2814083"/>
              <a:gd name="connsiteY93" fmla="*/ 753533 h 2455779"/>
              <a:gd name="connsiteX94" fmla="*/ 2695551 w 2814083"/>
              <a:gd name="connsiteY94" fmla="*/ 952501 h 2455779"/>
              <a:gd name="connsiteX95" fmla="*/ 2720951 w 2814083"/>
              <a:gd name="connsiteY95" fmla="*/ 359833 h 2455779"/>
              <a:gd name="connsiteX96" fmla="*/ 2780217 w 2814083"/>
              <a:gd name="connsiteY96" fmla="*/ 647701 h 2455779"/>
              <a:gd name="connsiteX97" fmla="*/ 2814083 w 2814083"/>
              <a:gd name="connsiteY97" fmla="*/ 0 h 2455779"/>
              <a:gd name="connsiteX0" fmla="*/ 0 w 2814664"/>
              <a:gd name="connsiteY0" fmla="*/ 2274182 h 2503756"/>
              <a:gd name="connsiteX1" fmla="*/ 46038 w 2814664"/>
              <a:gd name="connsiteY1" fmla="*/ 2307519 h 2503756"/>
              <a:gd name="connsiteX2" fmla="*/ 65088 w 2814664"/>
              <a:gd name="connsiteY2" fmla="*/ 2332919 h 2503756"/>
              <a:gd name="connsiteX3" fmla="*/ 80963 w 2814664"/>
              <a:gd name="connsiteY3" fmla="*/ 2342444 h 2503756"/>
              <a:gd name="connsiteX4" fmla="*/ 88900 w 2814664"/>
              <a:gd name="connsiteY4" fmla="*/ 2337682 h 2503756"/>
              <a:gd name="connsiteX5" fmla="*/ 117475 w 2814664"/>
              <a:gd name="connsiteY5" fmla="*/ 2363082 h 2503756"/>
              <a:gd name="connsiteX6" fmla="*/ 146050 w 2814664"/>
              <a:gd name="connsiteY6" fmla="*/ 2344032 h 2503756"/>
              <a:gd name="connsiteX7" fmla="*/ 180975 w 2814664"/>
              <a:gd name="connsiteY7" fmla="*/ 2428169 h 2503756"/>
              <a:gd name="connsiteX8" fmla="*/ 200025 w 2814664"/>
              <a:gd name="connsiteY8" fmla="*/ 2431344 h 2503756"/>
              <a:gd name="connsiteX9" fmla="*/ 223838 w 2814664"/>
              <a:gd name="connsiteY9" fmla="*/ 2386894 h 2503756"/>
              <a:gd name="connsiteX10" fmla="*/ 246063 w 2814664"/>
              <a:gd name="connsiteY10" fmla="*/ 2444044 h 2503756"/>
              <a:gd name="connsiteX11" fmla="*/ 290513 w 2814664"/>
              <a:gd name="connsiteY11" fmla="*/ 2345619 h 2503756"/>
              <a:gd name="connsiteX12" fmla="*/ 330200 w 2814664"/>
              <a:gd name="connsiteY12" fmla="*/ 2499607 h 2503756"/>
              <a:gd name="connsiteX13" fmla="*/ 360363 w 2814664"/>
              <a:gd name="connsiteY13" fmla="*/ 2458332 h 2503756"/>
              <a:gd name="connsiteX14" fmla="*/ 374650 w 2814664"/>
              <a:gd name="connsiteY14" fmla="*/ 2442457 h 2503756"/>
              <a:gd name="connsiteX15" fmla="*/ 377825 w 2814664"/>
              <a:gd name="connsiteY15" fmla="*/ 2213857 h 2503756"/>
              <a:gd name="connsiteX16" fmla="*/ 400050 w 2814664"/>
              <a:gd name="connsiteY16" fmla="*/ 2274182 h 2503756"/>
              <a:gd name="connsiteX17" fmla="*/ 455613 w 2814664"/>
              <a:gd name="connsiteY17" fmla="*/ 1858257 h 2503756"/>
              <a:gd name="connsiteX18" fmla="*/ 476250 w 2814664"/>
              <a:gd name="connsiteY18" fmla="*/ 1915407 h 2503756"/>
              <a:gd name="connsiteX19" fmla="*/ 501650 w 2814664"/>
              <a:gd name="connsiteY19" fmla="*/ 2174169 h 2503756"/>
              <a:gd name="connsiteX20" fmla="*/ 527050 w 2814664"/>
              <a:gd name="connsiteY20" fmla="*/ 2220207 h 2503756"/>
              <a:gd name="connsiteX21" fmla="*/ 538163 w 2814664"/>
              <a:gd name="connsiteY21" fmla="*/ 2186869 h 2503756"/>
              <a:gd name="connsiteX22" fmla="*/ 547688 w 2814664"/>
              <a:gd name="connsiteY22" fmla="*/ 2123369 h 2503756"/>
              <a:gd name="connsiteX23" fmla="*/ 574675 w 2814664"/>
              <a:gd name="connsiteY23" fmla="*/ 2126544 h 2503756"/>
              <a:gd name="connsiteX24" fmla="*/ 593725 w 2814664"/>
              <a:gd name="connsiteY24" fmla="*/ 2009069 h 2503756"/>
              <a:gd name="connsiteX25" fmla="*/ 590550 w 2814664"/>
              <a:gd name="connsiteY25" fmla="*/ 1680457 h 2503756"/>
              <a:gd name="connsiteX26" fmla="*/ 625475 w 2814664"/>
              <a:gd name="connsiteY26" fmla="*/ 1169282 h 2503756"/>
              <a:gd name="connsiteX27" fmla="*/ 652462 w 2814664"/>
              <a:gd name="connsiteY27" fmla="*/ 1175632 h 2503756"/>
              <a:gd name="connsiteX28" fmla="*/ 661987 w 2814664"/>
              <a:gd name="connsiteY28" fmla="*/ 1023232 h 2503756"/>
              <a:gd name="connsiteX29" fmla="*/ 681036 w 2814664"/>
              <a:gd name="connsiteY29" fmla="*/ 1353432 h 2503756"/>
              <a:gd name="connsiteX30" fmla="*/ 681036 w 2814664"/>
              <a:gd name="connsiteY30" fmla="*/ 1353432 h 2503756"/>
              <a:gd name="connsiteX31" fmla="*/ 719135 w 2814664"/>
              <a:gd name="connsiteY31" fmla="*/ 1053394 h 2503756"/>
              <a:gd name="connsiteX32" fmla="*/ 731835 w 2814664"/>
              <a:gd name="connsiteY32" fmla="*/ 1397882 h 2503756"/>
              <a:gd name="connsiteX33" fmla="*/ 784223 w 2814664"/>
              <a:gd name="connsiteY33" fmla="*/ 1377245 h 2503756"/>
              <a:gd name="connsiteX34" fmla="*/ 806448 w 2814664"/>
              <a:gd name="connsiteY34" fmla="*/ 1820157 h 2503756"/>
              <a:gd name="connsiteX35" fmla="*/ 835021 w 2814664"/>
              <a:gd name="connsiteY35" fmla="*/ 1809044 h 2503756"/>
              <a:gd name="connsiteX36" fmla="*/ 836609 w 2814664"/>
              <a:gd name="connsiteY36" fmla="*/ 1999544 h 2503756"/>
              <a:gd name="connsiteX37" fmla="*/ 862008 w 2814664"/>
              <a:gd name="connsiteY37" fmla="*/ 1980494 h 2503756"/>
              <a:gd name="connsiteX38" fmla="*/ 865183 w 2814664"/>
              <a:gd name="connsiteY38" fmla="*/ 2037644 h 2503756"/>
              <a:gd name="connsiteX39" fmla="*/ 892169 w 2814664"/>
              <a:gd name="connsiteY39" fmla="*/ 1832857 h 2503756"/>
              <a:gd name="connsiteX40" fmla="*/ 912807 w 2814664"/>
              <a:gd name="connsiteY40" fmla="*/ 1799519 h 2503756"/>
              <a:gd name="connsiteX41" fmla="*/ 912807 w 2814664"/>
              <a:gd name="connsiteY41" fmla="*/ 1755069 h 2503756"/>
              <a:gd name="connsiteX42" fmla="*/ 949318 w 2814664"/>
              <a:gd name="connsiteY42" fmla="*/ 1731257 h 2503756"/>
              <a:gd name="connsiteX43" fmla="*/ 941380 w 2814664"/>
              <a:gd name="connsiteY43" fmla="*/ 1656644 h 2503756"/>
              <a:gd name="connsiteX44" fmla="*/ 1019169 w 2814664"/>
              <a:gd name="connsiteY44" fmla="*/ 234244 h 2503756"/>
              <a:gd name="connsiteX45" fmla="*/ 1031869 w 2814664"/>
              <a:gd name="connsiteY45" fmla="*/ 407811 h 2503756"/>
              <a:gd name="connsiteX46" fmla="*/ 1053036 w 2814664"/>
              <a:gd name="connsiteY46" fmla="*/ 132644 h 2503756"/>
              <a:gd name="connsiteX47" fmla="*/ 1074202 w 2814664"/>
              <a:gd name="connsiteY47" fmla="*/ 704144 h 2503756"/>
              <a:gd name="connsiteX48" fmla="*/ 1103833 w 2814664"/>
              <a:gd name="connsiteY48" fmla="*/ 208844 h 2503756"/>
              <a:gd name="connsiteX49" fmla="*/ 1137701 w 2814664"/>
              <a:gd name="connsiteY49" fmla="*/ 276577 h 2503756"/>
              <a:gd name="connsiteX50" fmla="*/ 1167333 w 2814664"/>
              <a:gd name="connsiteY50" fmla="*/ 581378 h 2503756"/>
              <a:gd name="connsiteX51" fmla="*/ 1188500 w 2814664"/>
              <a:gd name="connsiteY51" fmla="*/ 467077 h 2503756"/>
              <a:gd name="connsiteX52" fmla="*/ 1218132 w 2814664"/>
              <a:gd name="connsiteY52" fmla="*/ 687210 h 2503756"/>
              <a:gd name="connsiteX53" fmla="*/ 1264699 w 2814664"/>
              <a:gd name="connsiteY53" fmla="*/ 674510 h 2503756"/>
              <a:gd name="connsiteX54" fmla="*/ 1273165 w 2814664"/>
              <a:gd name="connsiteY54" fmla="*/ 822677 h 2503756"/>
              <a:gd name="connsiteX55" fmla="*/ 1302799 w 2814664"/>
              <a:gd name="connsiteY55" fmla="*/ 754944 h 2503756"/>
              <a:gd name="connsiteX56" fmla="*/ 1294330 w 2814664"/>
              <a:gd name="connsiteY56" fmla="*/ 1025877 h 2503756"/>
              <a:gd name="connsiteX57" fmla="*/ 1294331 w 2814664"/>
              <a:gd name="connsiteY57" fmla="*/ 1013177 h 2503756"/>
              <a:gd name="connsiteX58" fmla="*/ 1362063 w 2814664"/>
              <a:gd name="connsiteY58" fmla="*/ 1504244 h 2503756"/>
              <a:gd name="connsiteX59" fmla="*/ 1383231 w 2814664"/>
              <a:gd name="connsiteY59" fmla="*/ 1389944 h 2503756"/>
              <a:gd name="connsiteX60" fmla="*/ 1425565 w 2814664"/>
              <a:gd name="connsiteY60" fmla="*/ 1720144 h 2503756"/>
              <a:gd name="connsiteX61" fmla="*/ 1438264 w 2814664"/>
              <a:gd name="connsiteY61" fmla="*/ 1580444 h 2503756"/>
              <a:gd name="connsiteX62" fmla="*/ 1476363 w 2814664"/>
              <a:gd name="connsiteY62" fmla="*/ 1787878 h 2503756"/>
              <a:gd name="connsiteX63" fmla="*/ 1518696 w 2814664"/>
              <a:gd name="connsiteY63" fmla="*/ 1597377 h 2503756"/>
              <a:gd name="connsiteX64" fmla="*/ 1573729 w 2814664"/>
              <a:gd name="connsiteY64" fmla="*/ 1737077 h 2503756"/>
              <a:gd name="connsiteX65" fmla="*/ 1607596 w 2814664"/>
              <a:gd name="connsiteY65" fmla="*/ 1174044 h 2503756"/>
              <a:gd name="connsiteX66" fmla="*/ 1641461 w 2814664"/>
              <a:gd name="connsiteY66" fmla="*/ 1262944 h 2503756"/>
              <a:gd name="connsiteX67" fmla="*/ 1658393 w 2814664"/>
              <a:gd name="connsiteY67" fmla="*/ 1021644 h 2503756"/>
              <a:gd name="connsiteX68" fmla="*/ 1692260 w 2814664"/>
              <a:gd name="connsiteY68" fmla="*/ 1106311 h 2503756"/>
              <a:gd name="connsiteX69" fmla="*/ 1696492 w 2814664"/>
              <a:gd name="connsiteY69" fmla="*/ 712610 h 2503756"/>
              <a:gd name="connsiteX70" fmla="*/ 1730359 w 2814664"/>
              <a:gd name="connsiteY70" fmla="*/ 894644 h 2503756"/>
              <a:gd name="connsiteX71" fmla="*/ 1743060 w 2814664"/>
              <a:gd name="connsiteY71" fmla="*/ 348545 h 2503756"/>
              <a:gd name="connsiteX72" fmla="*/ 1785392 w 2814664"/>
              <a:gd name="connsiteY72" fmla="*/ 522111 h 2503756"/>
              <a:gd name="connsiteX73" fmla="*/ 1802326 w 2814664"/>
              <a:gd name="connsiteY73" fmla="*/ 301977 h 2503756"/>
              <a:gd name="connsiteX74" fmla="*/ 1831957 w 2814664"/>
              <a:gd name="connsiteY74" fmla="*/ 699911 h 2503756"/>
              <a:gd name="connsiteX75" fmla="*/ 1895458 w 2814664"/>
              <a:gd name="connsiteY75" fmla="*/ 513644 h 2503756"/>
              <a:gd name="connsiteX76" fmla="*/ 1908157 w 2814664"/>
              <a:gd name="connsiteY76" fmla="*/ 928510 h 2503756"/>
              <a:gd name="connsiteX77" fmla="*/ 1971657 w 2814664"/>
              <a:gd name="connsiteY77" fmla="*/ 382411 h 2503756"/>
              <a:gd name="connsiteX78" fmla="*/ 1971657 w 2814664"/>
              <a:gd name="connsiteY78" fmla="*/ 382411 h 2503756"/>
              <a:gd name="connsiteX79" fmla="*/ 2022457 w 2814664"/>
              <a:gd name="connsiteY79" fmla="*/ 801511 h 2503756"/>
              <a:gd name="connsiteX80" fmla="*/ 2022457 w 2814664"/>
              <a:gd name="connsiteY80" fmla="*/ 801511 h 2503756"/>
              <a:gd name="connsiteX81" fmla="*/ 2064790 w 2814664"/>
              <a:gd name="connsiteY81" fmla="*/ 327377 h 2503756"/>
              <a:gd name="connsiteX82" fmla="*/ 2162155 w 2814664"/>
              <a:gd name="connsiteY82" fmla="*/ 1152878 h 2503756"/>
              <a:gd name="connsiteX83" fmla="*/ 2191790 w 2814664"/>
              <a:gd name="connsiteY83" fmla="*/ 1034345 h 2503756"/>
              <a:gd name="connsiteX84" fmla="*/ 2246823 w 2814664"/>
              <a:gd name="connsiteY84" fmla="*/ 1258711 h 2503756"/>
              <a:gd name="connsiteX85" fmla="*/ 2289155 w 2814664"/>
              <a:gd name="connsiteY85" fmla="*/ 1186744 h 2503756"/>
              <a:gd name="connsiteX86" fmla="*/ 2297622 w 2814664"/>
              <a:gd name="connsiteY86" fmla="*/ 1398411 h 2503756"/>
              <a:gd name="connsiteX87" fmla="*/ 2348422 w 2814664"/>
              <a:gd name="connsiteY87" fmla="*/ 1271410 h 2503756"/>
              <a:gd name="connsiteX88" fmla="*/ 2382288 w 2814664"/>
              <a:gd name="connsiteY88" fmla="*/ 1360311 h 2503756"/>
              <a:gd name="connsiteX89" fmla="*/ 2411920 w 2814664"/>
              <a:gd name="connsiteY89" fmla="*/ 1030110 h 2503756"/>
              <a:gd name="connsiteX90" fmla="*/ 2479655 w 2814664"/>
              <a:gd name="connsiteY90" fmla="*/ 1224845 h 2503756"/>
              <a:gd name="connsiteX91" fmla="*/ 2521986 w 2814664"/>
              <a:gd name="connsiteY91" fmla="*/ 907344 h 2503756"/>
              <a:gd name="connsiteX92" fmla="*/ 2585486 w 2814664"/>
              <a:gd name="connsiteY92" fmla="*/ 1199444 h 2503756"/>
              <a:gd name="connsiteX93" fmla="*/ 2615118 w 2814664"/>
              <a:gd name="connsiteY93" fmla="*/ 801510 h 2503756"/>
              <a:gd name="connsiteX94" fmla="*/ 2695551 w 2814664"/>
              <a:gd name="connsiteY94" fmla="*/ 1000478 h 2503756"/>
              <a:gd name="connsiteX95" fmla="*/ 2720951 w 2814664"/>
              <a:gd name="connsiteY95" fmla="*/ 407810 h 2503756"/>
              <a:gd name="connsiteX96" fmla="*/ 2780217 w 2814664"/>
              <a:gd name="connsiteY96" fmla="*/ 695678 h 2503756"/>
              <a:gd name="connsiteX97" fmla="*/ 2814083 w 2814664"/>
              <a:gd name="connsiteY97" fmla="*/ 47977 h 2503756"/>
              <a:gd name="connsiteX98" fmla="*/ 2801383 w 2814664"/>
              <a:gd name="connsiteY98" fmla="*/ 47978 h 2503756"/>
              <a:gd name="connsiteX0" fmla="*/ 0 w 2801676"/>
              <a:gd name="connsiteY0" fmla="*/ 2239173 h 2468747"/>
              <a:gd name="connsiteX1" fmla="*/ 46038 w 2801676"/>
              <a:gd name="connsiteY1" fmla="*/ 2272510 h 2468747"/>
              <a:gd name="connsiteX2" fmla="*/ 65088 w 2801676"/>
              <a:gd name="connsiteY2" fmla="*/ 2297910 h 2468747"/>
              <a:gd name="connsiteX3" fmla="*/ 80963 w 2801676"/>
              <a:gd name="connsiteY3" fmla="*/ 2307435 h 2468747"/>
              <a:gd name="connsiteX4" fmla="*/ 88900 w 2801676"/>
              <a:gd name="connsiteY4" fmla="*/ 2302673 h 2468747"/>
              <a:gd name="connsiteX5" fmla="*/ 117475 w 2801676"/>
              <a:gd name="connsiteY5" fmla="*/ 2328073 h 2468747"/>
              <a:gd name="connsiteX6" fmla="*/ 146050 w 2801676"/>
              <a:gd name="connsiteY6" fmla="*/ 2309023 h 2468747"/>
              <a:gd name="connsiteX7" fmla="*/ 180975 w 2801676"/>
              <a:gd name="connsiteY7" fmla="*/ 2393160 h 2468747"/>
              <a:gd name="connsiteX8" fmla="*/ 200025 w 2801676"/>
              <a:gd name="connsiteY8" fmla="*/ 2396335 h 2468747"/>
              <a:gd name="connsiteX9" fmla="*/ 223838 w 2801676"/>
              <a:gd name="connsiteY9" fmla="*/ 2351885 h 2468747"/>
              <a:gd name="connsiteX10" fmla="*/ 246063 w 2801676"/>
              <a:gd name="connsiteY10" fmla="*/ 2409035 h 2468747"/>
              <a:gd name="connsiteX11" fmla="*/ 290513 w 2801676"/>
              <a:gd name="connsiteY11" fmla="*/ 2310610 h 2468747"/>
              <a:gd name="connsiteX12" fmla="*/ 330200 w 2801676"/>
              <a:gd name="connsiteY12" fmla="*/ 2464598 h 2468747"/>
              <a:gd name="connsiteX13" fmla="*/ 360363 w 2801676"/>
              <a:gd name="connsiteY13" fmla="*/ 2423323 h 2468747"/>
              <a:gd name="connsiteX14" fmla="*/ 374650 w 2801676"/>
              <a:gd name="connsiteY14" fmla="*/ 2407448 h 2468747"/>
              <a:gd name="connsiteX15" fmla="*/ 377825 w 2801676"/>
              <a:gd name="connsiteY15" fmla="*/ 2178848 h 2468747"/>
              <a:gd name="connsiteX16" fmla="*/ 400050 w 2801676"/>
              <a:gd name="connsiteY16" fmla="*/ 2239173 h 2468747"/>
              <a:gd name="connsiteX17" fmla="*/ 455613 w 2801676"/>
              <a:gd name="connsiteY17" fmla="*/ 1823248 h 2468747"/>
              <a:gd name="connsiteX18" fmla="*/ 476250 w 2801676"/>
              <a:gd name="connsiteY18" fmla="*/ 1880398 h 2468747"/>
              <a:gd name="connsiteX19" fmla="*/ 501650 w 2801676"/>
              <a:gd name="connsiteY19" fmla="*/ 2139160 h 2468747"/>
              <a:gd name="connsiteX20" fmla="*/ 527050 w 2801676"/>
              <a:gd name="connsiteY20" fmla="*/ 2185198 h 2468747"/>
              <a:gd name="connsiteX21" fmla="*/ 538163 w 2801676"/>
              <a:gd name="connsiteY21" fmla="*/ 2151860 h 2468747"/>
              <a:gd name="connsiteX22" fmla="*/ 547688 w 2801676"/>
              <a:gd name="connsiteY22" fmla="*/ 2088360 h 2468747"/>
              <a:gd name="connsiteX23" fmla="*/ 574675 w 2801676"/>
              <a:gd name="connsiteY23" fmla="*/ 2091535 h 2468747"/>
              <a:gd name="connsiteX24" fmla="*/ 593725 w 2801676"/>
              <a:gd name="connsiteY24" fmla="*/ 1974060 h 2468747"/>
              <a:gd name="connsiteX25" fmla="*/ 590550 w 2801676"/>
              <a:gd name="connsiteY25" fmla="*/ 1645448 h 2468747"/>
              <a:gd name="connsiteX26" fmla="*/ 625475 w 2801676"/>
              <a:gd name="connsiteY26" fmla="*/ 1134273 h 2468747"/>
              <a:gd name="connsiteX27" fmla="*/ 652462 w 2801676"/>
              <a:gd name="connsiteY27" fmla="*/ 1140623 h 2468747"/>
              <a:gd name="connsiteX28" fmla="*/ 661987 w 2801676"/>
              <a:gd name="connsiteY28" fmla="*/ 988223 h 2468747"/>
              <a:gd name="connsiteX29" fmla="*/ 681036 w 2801676"/>
              <a:gd name="connsiteY29" fmla="*/ 1318423 h 2468747"/>
              <a:gd name="connsiteX30" fmla="*/ 681036 w 2801676"/>
              <a:gd name="connsiteY30" fmla="*/ 1318423 h 2468747"/>
              <a:gd name="connsiteX31" fmla="*/ 719135 w 2801676"/>
              <a:gd name="connsiteY31" fmla="*/ 1018385 h 2468747"/>
              <a:gd name="connsiteX32" fmla="*/ 731835 w 2801676"/>
              <a:gd name="connsiteY32" fmla="*/ 1362873 h 2468747"/>
              <a:gd name="connsiteX33" fmla="*/ 784223 w 2801676"/>
              <a:gd name="connsiteY33" fmla="*/ 1342236 h 2468747"/>
              <a:gd name="connsiteX34" fmla="*/ 806448 w 2801676"/>
              <a:gd name="connsiteY34" fmla="*/ 1785148 h 2468747"/>
              <a:gd name="connsiteX35" fmla="*/ 835021 w 2801676"/>
              <a:gd name="connsiteY35" fmla="*/ 1774035 h 2468747"/>
              <a:gd name="connsiteX36" fmla="*/ 836609 w 2801676"/>
              <a:gd name="connsiteY36" fmla="*/ 1964535 h 2468747"/>
              <a:gd name="connsiteX37" fmla="*/ 862008 w 2801676"/>
              <a:gd name="connsiteY37" fmla="*/ 1945485 h 2468747"/>
              <a:gd name="connsiteX38" fmla="*/ 865183 w 2801676"/>
              <a:gd name="connsiteY38" fmla="*/ 2002635 h 2468747"/>
              <a:gd name="connsiteX39" fmla="*/ 892169 w 2801676"/>
              <a:gd name="connsiteY39" fmla="*/ 1797848 h 2468747"/>
              <a:gd name="connsiteX40" fmla="*/ 912807 w 2801676"/>
              <a:gd name="connsiteY40" fmla="*/ 1764510 h 2468747"/>
              <a:gd name="connsiteX41" fmla="*/ 912807 w 2801676"/>
              <a:gd name="connsiteY41" fmla="*/ 1720060 h 2468747"/>
              <a:gd name="connsiteX42" fmla="*/ 949318 w 2801676"/>
              <a:gd name="connsiteY42" fmla="*/ 1696248 h 2468747"/>
              <a:gd name="connsiteX43" fmla="*/ 941380 w 2801676"/>
              <a:gd name="connsiteY43" fmla="*/ 1621635 h 2468747"/>
              <a:gd name="connsiteX44" fmla="*/ 1019169 w 2801676"/>
              <a:gd name="connsiteY44" fmla="*/ 199235 h 2468747"/>
              <a:gd name="connsiteX45" fmla="*/ 1031869 w 2801676"/>
              <a:gd name="connsiteY45" fmla="*/ 372802 h 2468747"/>
              <a:gd name="connsiteX46" fmla="*/ 1053036 w 2801676"/>
              <a:gd name="connsiteY46" fmla="*/ 97635 h 2468747"/>
              <a:gd name="connsiteX47" fmla="*/ 1074202 w 2801676"/>
              <a:gd name="connsiteY47" fmla="*/ 669135 h 2468747"/>
              <a:gd name="connsiteX48" fmla="*/ 1103833 w 2801676"/>
              <a:gd name="connsiteY48" fmla="*/ 173835 h 2468747"/>
              <a:gd name="connsiteX49" fmla="*/ 1137701 w 2801676"/>
              <a:gd name="connsiteY49" fmla="*/ 241568 h 2468747"/>
              <a:gd name="connsiteX50" fmla="*/ 1167333 w 2801676"/>
              <a:gd name="connsiteY50" fmla="*/ 546369 h 2468747"/>
              <a:gd name="connsiteX51" fmla="*/ 1188500 w 2801676"/>
              <a:gd name="connsiteY51" fmla="*/ 432068 h 2468747"/>
              <a:gd name="connsiteX52" fmla="*/ 1218132 w 2801676"/>
              <a:gd name="connsiteY52" fmla="*/ 652201 h 2468747"/>
              <a:gd name="connsiteX53" fmla="*/ 1264699 w 2801676"/>
              <a:gd name="connsiteY53" fmla="*/ 639501 h 2468747"/>
              <a:gd name="connsiteX54" fmla="*/ 1273165 w 2801676"/>
              <a:gd name="connsiteY54" fmla="*/ 787668 h 2468747"/>
              <a:gd name="connsiteX55" fmla="*/ 1302799 w 2801676"/>
              <a:gd name="connsiteY55" fmla="*/ 719935 h 2468747"/>
              <a:gd name="connsiteX56" fmla="*/ 1294330 w 2801676"/>
              <a:gd name="connsiteY56" fmla="*/ 990868 h 2468747"/>
              <a:gd name="connsiteX57" fmla="*/ 1294331 w 2801676"/>
              <a:gd name="connsiteY57" fmla="*/ 978168 h 2468747"/>
              <a:gd name="connsiteX58" fmla="*/ 1362063 w 2801676"/>
              <a:gd name="connsiteY58" fmla="*/ 1469235 h 2468747"/>
              <a:gd name="connsiteX59" fmla="*/ 1383231 w 2801676"/>
              <a:gd name="connsiteY59" fmla="*/ 1354935 h 2468747"/>
              <a:gd name="connsiteX60" fmla="*/ 1425565 w 2801676"/>
              <a:gd name="connsiteY60" fmla="*/ 1685135 h 2468747"/>
              <a:gd name="connsiteX61" fmla="*/ 1438264 w 2801676"/>
              <a:gd name="connsiteY61" fmla="*/ 1545435 h 2468747"/>
              <a:gd name="connsiteX62" fmla="*/ 1476363 w 2801676"/>
              <a:gd name="connsiteY62" fmla="*/ 1752869 h 2468747"/>
              <a:gd name="connsiteX63" fmla="*/ 1518696 w 2801676"/>
              <a:gd name="connsiteY63" fmla="*/ 1562368 h 2468747"/>
              <a:gd name="connsiteX64" fmla="*/ 1573729 w 2801676"/>
              <a:gd name="connsiteY64" fmla="*/ 1702068 h 2468747"/>
              <a:gd name="connsiteX65" fmla="*/ 1607596 w 2801676"/>
              <a:gd name="connsiteY65" fmla="*/ 1139035 h 2468747"/>
              <a:gd name="connsiteX66" fmla="*/ 1641461 w 2801676"/>
              <a:gd name="connsiteY66" fmla="*/ 1227935 h 2468747"/>
              <a:gd name="connsiteX67" fmla="*/ 1658393 w 2801676"/>
              <a:gd name="connsiteY67" fmla="*/ 986635 h 2468747"/>
              <a:gd name="connsiteX68" fmla="*/ 1692260 w 2801676"/>
              <a:gd name="connsiteY68" fmla="*/ 1071302 h 2468747"/>
              <a:gd name="connsiteX69" fmla="*/ 1696492 w 2801676"/>
              <a:gd name="connsiteY69" fmla="*/ 677601 h 2468747"/>
              <a:gd name="connsiteX70" fmla="*/ 1730359 w 2801676"/>
              <a:gd name="connsiteY70" fmla="*/ 859635 h 2468747"/>
              <a:gd name="connsiteX71" fmla="*/ 1743060 w 2801676"/>
              <a:gd name="connsiteY71" fmla="*/ 313536 h 2468747"/>
              <a:gd name="connsiteX72" fmla="*/ 1785392 w 2801676"/>
              <a:gd name="connsiteY72" fmla="*/ 487102 h 2468747"/>
              <a:gd name="connsiteX73" fmla="*/ 1802326 w 2801676"/>
              <a:gd name="connsiteY73" fmla="*/ 266968 h 2468747"/>
              <a:gd name="connsiteX74" fmla="*/ 1831957 w 2801676"/>
              <a:gd name="connsiteY74" fmla="*/ 664902 h 2468747"/>
              <a:gd name="connsiteX75" fmla="*/ 1895458 w 2801676"/>
              <a:gd name="connsiteY75" fmla="*/ 478635 h 2468747"/>
              <a:gd name="connsiteX76" fmla="*/ 1908157 w 2801676"/>
              <a:gd name="connsiteY76" fmla="*/ 893501 h 2468747"/>
              <a:gd name="connsiteX77" fmla="*/ 1971657 w 2801676"/>
              <a:gd name="connsiteY77" fmla="*/ 347402 h 2468747"/>
              <a:gd name="connsiteX78" fmla="*/ 1971657 w 2801676"/>
              <a:gd name="connsiteY78" fmla="*/ 347402 h 2468747"/>
              <a:gd name="connsiteX79" fmla="*/ 2022457 w 2801676"/>
              <a:gd name="connsiteY79" fmla="*/ 766502 h 2468747"/>
              <a:gd name="connsiteX80" fmla="*/ 2022457 w 2801676"/>
              <a:gd name="connsiteY80" fmla="*/ 766502 h 2468747"/>
              <a:gd name="connsiteX81" fmla="*/ 2064790 w 2801676"/>
              <a:gd name="connsiteY81" fmla="*/ 292368 h 2468747"/>
              <a:gd name="connsiteX82" fmla="*/ 2162155 w 2801676"/>
              <a:gd name="connsiteY82" fmla="*/ 1117869 h 2468747"/>
              <a:gd name="connsiteX83" fmla="*/ 2191790 w 2801676"/>
              <a:gd name="connsiteY83" fmla="*/ 999336 h 2468747"/>
              <a:gd name="connsiteX84" fmla="*/ 2246823 w 2801676"/>
              <a:gd name="connsiteY84" fmla="*/ 1223702 h 2468747"/>
              <a:gd name="connsiteX85" fmla="*/ 2289155 w 2801676"/>
              <a:gd name="connsiteY85" fmla="*/ 1151735 h 2468747"/>
              <a:gd name="connsiteX86" fmla="*/ 2297622 w 2801676"/>
              <a:gd name="connsiteY86" fmla="*/ 1363402 h 2468747"/>
              <a:gd name="connsiteX87" fmla="*/ 2348422 w 2801676"/>
              <a:gd name="connsiteY87" fmla="*/ 1236401 h 2468747"/>
              <a:gd name="connsiteX88" fmla="*/ 2382288 w 2801676"/>
              <a:gd name="connsiteY88" fmla="*/ 1325302 h 2468747"/>
              <a:gd name="connsiteX89" fmla="*/ 2411920 w 2801676"/>
              <a:gd name="connsiteY89" fmla="*/ 995101 h 2468747"/>
              <a:gd name="connsiteX90" fmla="*/ 2479655 w 2801676"/>
              <a:gd name="connsiteY90" fmla="*/ 1189836 h 2468747"/>
              <a:gd name="connsiteX91" fmla="*/ 2521986 w 2801676"/>
              <a:gd name="connsiteY91" fmla="*/ 872335 h 2468747"/>
              <a:gd name="connsiteX92" fmla="*/ 2585486 w 2801676"/>
              <a:gd name="connsiteY92" fmla="*/ 1164435 h 2468747"/>
              <a:gd name="connsiteX93" fmla="*/ 2615118 w 2801676"/>
              <a:gd name="connsiteY93" fmla="*/ 766501 h 2468747"/>
              <a:gd name="connsiteX94" fmla="*/ 2695551 w 2801676"/>
              <a:gd name="connsiteY94" fmla="*/ 965469 h 2468747"/>
              <a:gd name="connsiteX95" fmla="*/ 2720951 w 2801676"/>
              <a:gd name="connsiteY95" fmla="*/ 372801 h 2468747"/>
              <a:gd name="connsiteX96" fmla="*/ 2780217 w 2801676"/>
              <a:gd name="connsiteY96" fmla="*/ 660669 h 2468747"/>
              <a:gd name="connsiteX97" fmla="*/ 2784449 w 2801676"/>
              <a:gd name="connsiteY97" fmla="*/ 68002 h 2468747"/>
              <a:gd name="connsiteX98" fmla="*/ 2801383 w 2801676"/>
              <a:gd name="connsiteY98" fmla="*/ 12969 h 2468747"/>
              <a:gd name="connsiteX0" fmla="*/ 0 w 2831126"/>
              <a:gd name="connsiteY0" fmla="*/ 2182060 h 2411634"/>
              <a:gd name="connsiteX1" fmla="*/ 46038 w 2831126"/>
              <a:gd name="connsiteY1" fmla="*/ 2215397 h 2411634"/>
              <a:gd name="connsiteX2" fmla="*/ 65088 w 2831126"/>
              <a:gd name="connsiteY2" fmla="*/ 2240797 h 2411634"/>
              <a:gd name="connsiteX3" fmla="*/ 80963 w 2831126"/>
              <a:gd name="connsiteY3" fmla="*/ 2250322 h 2411634"/>
              <a:gd name="connsiteX4" fmla="*/ 88900 w 2831126"/>
              <a:gd name="connsiteY4" fmla="*/ 2245560 h 2411634"/>
              <a:gd name="connsiteX5" fmla="*/ 117475 w 2831126"/>
              <a:gd name="connsiteY5" fmla="*/ 2270960 h 2411634"/>
              <a:gd name="connsiteX6" fmla="*/ 146050 w 2831126"/>
              <a:gd name="connsiteY6" fmla="*/ 2251910 h 2411634"/>
              <a:gd name="connsiteX7" fmla="*/ 180975 w 2831126"/>
              <a:gd name="connsiteY7" fmla="*/ 2336047 h 2411634"/>
              <a:gd name="connsiteX8" fmla="*/ 200025 w 2831126"/>
              <a:gd name="connsiteY8" fmla="*/ 2339222 h 2411634"/>
              <a:gd name="connsiteX9" fmla="*/ 223838 w 2831126"/>
              <a:gd name="connsiteY9" fmla="*/ 2294772 h 2411634"/>
              <a:gd name="connsiteX10" fmla="*/ 246063 w 2831126"/>
              <a:gd name="connsiteY10" fmla="*/ 2351922 h 2411634"/>
              <a:gd name="connsiteX11" fmla="*/ 290513 w 2831126"/>
              <a:gd name="connsiteY11" fmla="*/ 2253497 h 2411634"/>
              <a:gd name="connsiteX12" fmla="*/ 330200 w 2831126"/>
              <a:gd name="connsiteY12" fmla="*/ 2407485 h 2411634"/>
              <a:gd name="connsiteX13" fmla="*/ 360363 w 2831126"/>
              <a:gd name="connsiteY13" fmla="*/ 2366210 h 2411634"/>
              <a:gd name="connsiteX14" fmla="*/ 374650 w 2831126"/>
              <a:gd name="connsiteY14" fmla="*/ 2350335 h 2411634"/>
              <a:gd name="connsiteX15" fmla="*/ 377825 w 2831126"/>
              <a:gd name="connsiteY15" fmla="*/ 2121735 h 2411634"/>
              <a:gd name="connsiteX16" fmla="*/ 400050 w 2831126"/>
              <a:gd name="connsiteY16" fmla="*/ 2182060 h 2411634"/>
              <a:gd name="connsiteX17" fmla="*/ 455613 w 2831126"/>
              <a:gd name="connsiteY17" fmla="*/ 1766135 h 2411634"/>
              <a:gd name="connsiteX18" fmla="*/ 476250 w 2831126"/>
              <a:gd name="connsiteY18" fmla="*/ 1823285 h 2411634"/>
              <a:gd name="connsiteX19" fmla="*/ 501650 w 2831126"/>
              <a:gd name="connsiteY19" fmla="*/ 2082047 h 2411634"/>
              <a:gd name="connsiteX20" fmla="*/ 527050 w 2831126"/>
              <a:gd name="connsiteY20" fmla="*/ 2128085 h 2411634"/>
              <a:gd name="connsiteX21" fmla="*/ 538163 w 2831126"/>
              <a:gd name="connsiteY21" fmla="*/ 2094747 h 2411634"/>
              <a:gd name="connsiteX22" fmla="*/ 547688 w 2831126"/>
              <a:gd name="connsiteY22" fmla="*/ 2031247 h 2411634"/>
              <a:gd name="connsiteX23" fmla="*/ 574675 w 2831126"/>
              <a:gd name="connsiteY23" fmla="*/ 2034422 h 2411634"/>
              <a:gd name="connsiteX24" fmla="*/ 593725 w 2831126"/>
              <a:gd name="connsiteY24" fmla="*/ 1916947 h 2411634"/>
              <a:gd name="connsiteX25" fmla="*/ 590550 w 2831126"/>
              <a:gd name="connsiteY25" fmla="*/ 1588335 h 2411634"/>
              <a:gd name="connsiteX26" fmla="*/ 625475 w 2831126"/>
              <a:gd name="connsiteY26" fmla="*/ 1077160 h 2411634"/>
              <a:gd name="connsiteX27" fmla="*/ 652462 w 2831126"/>
              <a:gd name="connsiteY27" fmla="*/ 1083510 h 2411634"/>
              <a:gd name="connsiteX28" fmla="*/ 661987 w 2831126"/>
              <a:gd name="connsiteY28" fmla="*/ 931110 h 2411634"/>
              <a:gd name="connsiteX29" fmla="*/ 681036 w 2831126"/>
              <a:gd name="connsiteY29" fmla="*/ 1261310 h 2411634"/>
              <a:gd name="connsiteX30" fmla="*/ 681036 w 2831126"/>
              <a:gd name="connsiteY30" fmla="*/ 1261310 h 2411634"/>
              <a:gd name="connsiteX31" fmla="*/ 719135 w 2831126"/>
              <a:gd name="connsiteY31" fmla="*/ 961272 h 2411634"/>
              <a:gd name="connsiteX32" fmla="*/ 731835 w 2831126"/>
              <a:gd name="connsiteY32" fmla="*/ 1305760 h 2411634"/>
              <a:gd name="connsiteX33" fmla="*/ 784223 w 2831126"/>
              <a:gd name="connsiteY33" fmla="*/ 1285123 h 2411634"/>
              <a:gd name="connsiteX34" fmla="*/ 806448 w 2831126"/>
              <a:gd name="connsiteY34" fmla="*/ 1728035 h 2411634"/>
              <a:gd name="connsiteX35" fmla="*/ 835021 w 2831126"/>
              <a:gd name="connsiteY35" fmla="*/ 1716922 h 2411634"/>
              <a:gd name="connsiteX36" fmla="*/ 836609 w 2831126"/>
              <a:gd name="connsiteY36" fmla="*/ 1907422 h 2411634"/>
              <a:gd name="connsiteX37" fmla="*/ 862008 w 2831126"/>
              <a:gd name="connsiteY37" fmla="*/ 1888372 h 2411634"/>
              <a:gd name="connsiteX38" fmla="*/ 865183 w 2831126"/>
              <a:gd name="connsiteY38" fmla="*/ 1945522 h 2411634"/>
              <a:gd name="connsiteX39" fmla="*/ 892169 w 2831126"/>
              <a:gd name="connsiteY39" fmla="*/ 1740735 h 2411634"/>
              <a:gd name="connsiteX40" fmla="*/ 912807 w 2831126"/>
              <a:gd name="connsiteY40" fmla="*/ 1707397 h 2411634"/>
              <a:gd name="connsiteX41" fmla="*/ 912807 w 2831126"/>
              <a:gd name="connsiteY41" fmla="*/ 1662947 h 2411634"/>
              <a:gd name="connsiteX42" fmla="*/ 949318 w 2831126"/>
              <a:gd name="connsiteY42" fmla="*/ 1639135 h 2411634"/>
              <a:gd name="connsiteX43" fmla="*/ 941380 w 2831126"/>
              <a:gd name="connsiteY43" fmla="*/ 1564522 h 2411634"/>
              <a:gd name="connsiteX44" fmla="*/ 1019169 w 2831126"/>
              <a:gd name="connsiteY44" fmla="*/ 142122 h 2411634"/>
              <a:gd name="connsiteX45" fmla="*/ 1031869 w 2831126"/>
              <a:gd name="connsiteY45" fmla="*/ 315689 h 2411634"/>
              <a:gd name="connsiteX46" fmla="*/ 1053036 w 2831126"/>
              <a:gd name="connsiteY46" fmla="*/ 40522 h 2411634"/>
              <a:gd name="connsiteX47" fmla="*/ 1074202 w 2831126"/>
              <a:gd name="connsiteY47" fmla="*/ 612022 h 2411634"/>
              <a:gd name="connsiteX48" fmla="*/ 1103833 w 2831126"/>
              <a:gd name="connsiteY48" fmla="*/ 116722 h 2411634"/>
              <a:gd name="connsiteX49" fmla="*/ 1137701 w 2831126"/>
              <a:gd name="connsiteY49" fmla="*/ 184455 h 2411634"/>
              <a:gd name="connsiteX50" fmla="*/ 1167333 w 2831126"/>
              <a:gd name="connsiteY50" fmla="*/ 489256 h 2411634"/>
              <a:gd name="connsiteX51" fmla="*/ 1188500 w 2831126"/>
              <a:gd name="connsiteY51" fmla="*/ 374955 h 2411634"/>
              <a:gd name="connsiteX52" fmla="*/ 1218132 w 2831126"/>
              <a:gd name="connsiteY52" fmla="*/ 595088 h 2411634"/>
              <a:gd name="connsiteX53" fmla="*/ 1264699 w 2831126"/>
              <a:gd name="connsiteY53" fmla="*/ 582388 h 2411634"/>
              <a:gd name="connsiteX54" fmla="*/ 1273165 w 2831126"/>
              <a:gd name="connsiteY54" fmla="*/ 730555 h 2411634"/>
              <a:gd name="connsiteX55" fmla="*/ 1302799 w 2831126"/>
              <a:gd name="connsiteY55" fmla="*/ 662822 h 2411634"/>
              <a:gd name="connsiteX56" fmla="*/ 1294330 w 2831126"/>
              <a:gd name="connsiteY56" fmla="*/ 933755 h 2411634"/>
              <a:gd name="connsiteX57" fmla="*/ 1294331 w 2831126"/>
              <a:gd name="connsiteY57" fmla="*/ 921055 h 2411634"/>
              <a:gd name="connsiteX58" fmla="*/ 1362063 w 2831126"/>
              <a:gd name="connsiteY58" fmla="*/ 1412122 h 2411634"/>
              <a:gd name="connsiteX59" fmla="*/ 1383231 w 2831126"/>
              <a:gd name="connsiteY59" fmla="*/ 1297822 h 2411634"/>
              <a:gd name="connsiteX60" fmla="*/ 1425565 w 2831126"/>
              <a:gd name="connsiteY60" fmla="*/ 1628022 h 2411634"/>
              <a:gd name="connsiteX61" fmla="*/ 1438264 w 2831126"/>
              <a:gd name="connsiteY61" fmla="*/ 1488322 h 2411634"/>
              <a:gd name="connsiteX62" fmla="*/ 1476363 w 2831126"/>
              <a:gd name="connsiteY62" fmla="*/ 1695756 h 2411634"/>
              <a:gd name="connsiteX63" fmla="*/ 1518696 w 2831126"/>
              <a:gd name="connsiteY63" fmla="*/ 1505255 h 2411634"/>
              <a:gd name="connsiteX64" fmla="*/ 1573729 w 2831126"/>
              <a:gd name="connsiteY64" fmla="*/ 1644955 h 2411634"/>
              <a:gd name="connsiteX65" fmla="*/ 1607596 w 2831126"/>
              <a:gd name="connsiteY65" fmla="*/ 1081922 h 2411634"/>
              <a:gd name="connsiteX66" fmla="*/ 1641461 w 2831126"/>
              <a:gd name="connsiteY66" fmla="*/ 1170822 h 2411634"/>
              <a:gd name="connsiteX67" fmla="*/ 1658393 w 2831126"/>
              <a:gd name="connsiteY67" fmla="*/ 929522 h 2411634"/>
              <a:gd name="connsiteX68" fmla="*/ 1692260 w 2831126"/>
              <a:gd name="connsiteY68" fmla="*/ 1014189 h 2411634"/>
              <a:gd name="connsiteX69" fmla="*/ 1696492 w 2831126"/>
              <a:gd name="connsiteY69" fmla="*/ 620488 h 2411634"/>
              <a:gd name="connsiteX70" fmla="*/ 1730359 w 2831126"/>
              <a:gd name="connsiteY70" fmla="*/ 802522 h 2411634"/>
              <a:gd name="connsiteX71" fmla="*/ 1743060 w 2831126"/>
              <a:gd name="connsiteY71" fmla="*/ 256423 h 2411634"/>
              <a:gd name="connsiteX72" fmla="*/ 1785392 w 2831126"/>
              <a:gd name="connsiteY72" fmla="*/ 429989 h 2411634"/>
              <a:gd name="connsiteX73" fmla="*/ 1802326 w 2831126"/>
              <a:gd name="connsiteY73" fmla="*/ 209855 h 2411634"/>
              <a:gd name="connsiteX74" fmla="*/ 1831957 w 2831126"/>
              <a:gd name="connsiteY74" fmla="*/ 607789 h 2411634"/>
              <a:gd name="connsiteX75" fmla="*/ 1895458 w 2831126"/>
              <a:gd name="connsiteY75" fmla="*/ 421522 h 2411634"/>
              <a:gd name="connsiteX76" fmla="*/ 1908157 w 2831126"/>
              <a:gd name="connsiteY76" fmla="*/ 836388 h 2411634"/>
              <a:gd name="connsiteX77" fmla="*/ 1971657 w 2831126"/>
              <a:gd name="connsiteY77" fmla="*/ 290289 h 2411634"/>
              <a:gd name="connsiteX78" fmla="*/ 1971657 w 2831126"/>
              <a:gd name="connsiteY78" fmla="*/ 290289 h 2411634"/>
              <a:gd name="connsiteX79" fmla="*/ 2022457 w 2831126"/>
              <a:gd name="connsiteY79" fmla="*/ 709389 h 2411634"/>
              <a:gd name="connsiteX80" fmla="*/ 2022457 w 2831126"/>
              <a:gd name="connsiteY80" fmla="*/ 709389 h 2411634"/>
              <a:gd name="connsiteX81" fmla="*/ 2064790 w 2831126"/>
              <a:gd name="connsiteY81" fmla="*/ 235255 h 2411634"/>
              <a:gd name="connsiteX82" fmla="*/ 2162155 w 2831126"/>
              <a:gd name="connsiteY82" fmla="*/ 1060756 h 2411634"/>
              <a:gd name="connsiteX83" fmla="*/ 2191790 w 2831126"/>
              <a:gd name="connsiteY83" fmla="*/ 942223 h 2411634"/>
              <a:gd name="connsiteX84" fmla="*/ 2246823 w 2831126"/>
              <a:gd name="connsiteY84" fmla="*/ 1166589 h 2411634"/>
              <a:gd name="connsiteX85" fmla="*/ 2289155 w 2831126"/>
              <a:gd name="connsiteY85" fmla="*/ 1094622 h 2411634"/>
              <a:gd name="connsiteX86" fmla="*/ 2297622 w 2831126"/>
              <a:gd name="connsiteY86" fmla="*/ 1306289 h 2411634"/>
              <a:gd name="connsiteX87" fmla="*/ 2348422 w 2831126"/>
              <a:gd name="connsiteY87" fmla="*/ 1179288 h 2411634"/>
              <a:gd name="connsiteX88" fmla="*/ 2382288 w 2831126"/>
              <a:gd name="connsiteY88" fmla="*/ 1268189 h 2411634"/>
              <a:gd name="connsiteX89" fmla="*/ 2411920 w 2831126"/>
              <a:gd name="connsiteY89" fmla="*/ 937988 h 2411634"/>
              <a:gd name="connsiteX90" fmla="*/ 2479655 w 2831126"/>
              <a:gd name="connsiteY90" fmla="*/ 1132723 h 2411634"/>
              <a:gd name="connsiteX91" fmla="*/ 2521986 w 2831126"/>
              <a:gd name="connsiteY91" fmla="*/ 815222 h 2411634"/>
              <a:gd name="connsiteX92" fmla="*/ 2585486 w 2831126"/>
              <a:gd name="connsiteY92" fmla="*/ 1107322 h 2411634"/>
              <a:gd name="connsiteX93" fmla="*/ 2615118 w 2831126"/>
              <a:gd name="connsiteY93" fmla="*/ 709388 h 2411634"/>
              <a:gd name="connsiteX94" fmla="*/ 2695551 w 2831126"/>
              <a:gd name="connsiteY94" fmla="*/ 908356 h 2411634"/>
              <a:gd name="connsiteX95" fmla="*/ 2720951 w 2831126"/>
              <a:gd name="connsiteY95" fmla="*/ 315688 h 2411634"/>
              <a:gd name="connsiteX96" fmla="*/ 2780217 w 2831126"/>
              <a:gd name="connsiteY96" fmla="*/ 603556 h 2411634"/>
              <a:gd name="connsiteX97" fmla="*/ 2784449 w 2831126"/>
              <a:gd name="connsiteY97" fmla="*/ 10889 h 2411634"/>
              <a:gd name="connsiteX98" fmla="*/ 2831016 w 2831126"/>
              <a:gd name="connsiteY98" fmla="*/ 633189 h 2411634"/>
              <a:gd name="connsiteX0" fmla="*/ 0 w 2831117"/>
              <a:gd name="connsiteY0" fmla="*/ 2265687 h 2495261"/>
              <a:gd name="connsiteX1" fmla="*/ 46038 w 2831117"/>
              <a:gd name="connsiteY1" fmla="*/ 2299024 h 2495261"/>
              <a:gd name="connsiteX2" fmla="*/ 65088 w 2831117"/>
              <a:gd name="connsiteY2" fmla="*/ 2324424 h 2495261"/>
              <a:gd name="connsiteX3" fmla="*/ 80963 w 2831117"/>
              <a:gd name="connsiteY3" fmla="*/ 2333949 h 2495261"/>
              <a:gd name="connsiteX4" fmla="*/ 88900 w 2831117"/>
              <a:gd name="connsiteY4" fmla="*/ 2329187 h 2495261"/>
              <a:gd name="connsiteX5" fmla="*/ 117475 w 2831117"/>
              <a:gd name="connsiteY5" fmla="*/ 2354587 h 2495261"/>
              <a:gd name="connsiteX6" fmla="*/ 146050 w 2831117"/>
              <a:gd name="connsiteY6" fmla="*/ 2335537 h 2495261"/>
              <a:gd name="connsiteX7" fmla="*/ 180975 w 2831117"/>
              <a:gd name="connsiteY7" fmla="*/ 2419674 h 2495261"/>
              <a:gd name="connsiteX8" fmla="*/ 200025 w 2831117"/>
              <a:gd name="connsiteY8" fmla="*/ 2422849 h 2495261"/>
              <a:gd name="connsiteX9" fmla="*/ 223838 w 2831117"/>
              <a:gd name="connsiteY9" fmla="*/ 2378399 h 2495261"/>
              <a:gd name="connsiteX10" fmla="*/ 246063 w 2831117"/>
              <a:gd name="connsiteY10" fmla="*/ 2435549 h 2495261"/>
              <a:gd name="connsiteX11" fmla="*/ 290513 w 2831117"/>
              <a:gd name="connsiteY11" fmla="*/ 2337124 h 2495261"/>
              <a:gd name="connsiteX12" fmla="*/ 330200 w 2831117"/>
              <a:gd name="connsiteY12" fmla="*/ 2491112 h 2495261"/>
              <a:gd name="connsiteX13" fmla="*/ 360363 w 2831117"/>
              <a:gd name="connsiteY13" fmla="*/ 2449837 h 2495261"/>
              <a:gd name="connsiteX14" fmla="*/ 374650 w 2831117"/>
              <a:gd name="connsiteY14" fmla="*/ 2433962 h 2495261"/>
              <a:gd name="connsiteX15" fmla="*/ 377825 w 2831117"/>
              <a:gd name="connsiteY15" fmla="*/ 2205362 h 2495261"/>
              <a:gd name="connsiteX16" fmla="*/ 400050 w 2831117"/>
              <a:gd name="connsiteY16" fmla="*/ 2265687 h 2495261"/>
              <a:gd name="connsiteX17" fmla="*/ 455613 w 2831117"/>
              <a:gd name="connsiteY17" fmla="*/ 1849762 h 2495261"/>
              <a:gd name="connsiteX18" fmla="*/ 476250 w 2831117"/>
              <a:gd name="connsiteY18" fmla="*/ 1906912 h 2495261"/>
              <a:gd name="connsiteX19" fmla="*/ 501650 w 2831117"/>
              <a:gd name="connsiteY19" fmla="*/ 2165674 h 2495261"/>
              <a:gd name="connsiteX20" fmla="*/ 527050 w 2831117"/>
              <a:gd name="connsiteY20" fmla="*/ 2211712 h 2495261"/>
              <a:gd name="connsiteX21" fmla="*/ 538163 w 2831117"/>
              <a:gd name="connsiteY21" fmla="*/ 2178374 h 2495261"/>
              <a:gd name="connsiteX22" fmla="*/ 547688 w 2831117"/>
              <a:gd name="connsiteY22" fmla="*/ 2114874 h 2495261"/>
              <a:gd name="connsiteX23" fmla="*/ 574675 w 2831117"/>
              <a:gd name="connsiteY23" fmla="*/ 2118049 h 2495261"/>
              <a:gd name="connsiteX24" fmla="*/ 593725 w 2831117"/>
              <a:gd name="connsiteY24" fmla="*/ 2000574 h 2495261"/>
              <a:gd name="connsiteX25" fmla="*/ 590550 w 2831117"/>
              <a:gd name="connsiteY25" fmla="*/ 1671962 h 2495261"/>
              <a:gd name="connsiteX26" fmla="*/ 625475 w 2831117"/>
              <a:gd name="connsiteY26" fmla="*/ 1160787 h 2495261"/>
              <a:gd name="connsiteX27" fmla="*/ 652462 w 2831117"/>
              <a:gd name="connsiteY27" fmla="*/ 1167137 h 2495261"/>
              <a:gd name="connsiteX28" fmla="*/ 661987 w 2831117"/>
              <a:gd name="connsiteY28" fmla="*/ 1014737 h 2495261"/>
              <a:gd name="connsiteX29" fmla="*/ 681036 w 2831117"/>
              <a:gd name="connsiteY29" fmla="*/ 1344937 h 2495261"/>
              <a:gd name="connsiteX30" fmla="*/ 681036 w 2831117"/>
              <a:gd name="connsiteY30" fmla="*/ 1344937 h 2495261"/>
              <a:gd name="connsiteX31" fmla="*/ 719135 w 2831117"/>
              <a:gd name="connsiteY31" fmla="*/ 1044899 h 2495261"/>
              <a:gd name="connsiteX32" fmla="*/ 731835 w 2831117"/>
              <a:gd name="connsiteY32" fmla="*/ 1389387 h 2495261"/>
              <a:gd name="connsiteX33" fmla="*/ 784223 w 2831117"/>
              <a:gd name="connsiteY33" fmla="*/ 1368750 h 2495261"/>
              <a:gd name="connsiteX34" fmla="*/ 806448 w 2831117"/>
              <a:gd name="connsiteY34" fmla="*/ 1811662 h 2495261"/>
              <a:gd name="connsiteX35" fmla="*/ 835021 w 2831117"/>
              <a:gd name="connsiteY35" fmla="*/ 1800549 h 2495261"/>
              <a:gd name="connsiteX36" fmla="*/ 836609 w 2831117"/>
              <a:gd name="connsiteY36" fmla="*/ 1991049 h 2495261"/>
              <a:gd name="connsiteX37" fmla="*/ 862008 w 2831117"/>
              <a:gd name="connsiteY37" fmla="*/ 1971999 h 2495261"/>
              <a:gd name="connsiteX38" fmla="*/ 865183 w 2831117"/>
              <a:gd name="connsiteY38" fmla="*/ 2029149 h 2495261"/>
              <a:gd name="connsiteX39" fmla="*/ 892169 w 2831117"/>
              <a:gd name="connsiteY39" fmla="*/ 1824362 h 2495261"/>
              <a:gd name="connsiteX40" fmla="*/ 912807 w 2831117"/>
              <a:gd name="connsiteY40" fmla="*/ 1791024 h 2495261"/>
              <a:gd name="connsiteX41" fmla="*/ 912807 w 2831117"/>
              <a:gd name="connsiteY41" fmla="*/ 1746574 h 2495261"/>
              <a:gd name="connsiteX42" fmla="*/ 949318 w 2831117"/>
              <a:gd name="connsiteY42" fmla="*/ 1722762 h 2495261"/>
              <a:gd name="connsiteX43" fmla="*/ 941380 w 2831117"/>
              <a:gd name="connsiteY43" fmla="*/ 1648149 h 2495261"/>
              <a:gd name="connsiteX44" fmla="*/ 1019169 w 2831117"/>
              <a:gd name="connsiteY44" fmla="*/ 225749 h 2495261"/>
              <a:gd name="connsiteX45" fmla="*/ 1031869 w 2831117"/>
              <a:gd name="connsiteY45" fmla="*/ 399316 h 2495261"/>
              <a:gd name="connsiteX46" fmla="*/ 1053036 w 2831117"/>
              <a:gd name="connsiteY46" fmla="*/ 124149 h 2495261"/>
              <a:gd name="connsiteX47" fmla="*/ 1074202 w 2831117"/>
              <a:gd name="connsiteY47" fmla="*/ 695649 h 2495261"/>
              <a:gd name="connsiteX48" fmla="*/ 1103833 w 2831117"/>
              <a:gd name="connsiteY48" fmla="*/ 200349 h 2495261"/>
              <a:gd name="connsiteX49" fmla="*/ 1137701 w 2831117"/>
              <a:gd name="connsiteY49" fmla="*/ 268082 h 2495261"/>
              <a:gd name="connsiteX50" fmla="*/ 1167333 w 2831117"/>
              <a:gd name="connsiteY50" fmla="*/ 572883 h 2495261"/>
              <a:gd name="connsiteX51" fmla="*/ 1188500 w 2831117"/>
              <a:gd name="connsiteY51" fmla="*/ 458582 h 2495261"/>
              <a:gd name="connsiteX52" fmla="*/ 1218132 w 2831117"/>
              <a:gd name="connsiteY52" fmla="*/ 678715 h 2495261"/>
              <a:gd name="connsiteX53" fmla="*/ 1264699 w 2831117"/>
              <a:gd name="connsiteY53" fmla="*/ 666015 h 2495261"/>
              <a:gd name="connsiteX54" fmla="*/ 1273165 w 2831117"/>
              <a:gd name="connsiteY54" fmla="*/ 814182 h 2495261"/>
              <a:gd name="connsiteX55" fmla="*/ 1302799 w 2831117"/>
              <a:gd name="connsiteY55" fmla="*/ 746449 h 2495261"/>
              <a:gd name="connsiteX56" fmla="*/ 1294330 w 2831117"/>
              <a:gd name="connsiteY56" fmla="*/ 1017382 h 2495261"/>
              <a:gd name="connsiteX57" fmla="*/ 1294331 w 2831117"/>
              <a:gd name="connsiteY57" fmla="*/ 1004682 h 2495261"/>
              <a:gd name="connsiteX58" fmla="*/ 1362063 w 2831117"/>
              <a:gd name="connsiteY58" fmla="*/ 1495749 h 2495261"/>
              <a:gd name="connsiteX59" fmla="*/ 1383231 w 2831117"/>
              <a:gd name="connsiteY59" fmla="*/ 1381449 h 2495261"/>
              <a:gd name="connsiteX60" fmla="*/ 1425565 w 2831117"/>
              <a:gd name="connsiteY60" fmla="*/ 1711649 h 2495261"/>
              <a:gd name="connsiteX61" fmla="*/ 1438264 w 2831117"/>
              <a:gd name="connsiteY61" fmla="*/ 1571949 h 2495261"/>
              <a:gd name="connsiteX62" fmla="*/ 1476363 w 2831117"/>
              <a:gd name="connsiteY62" fmla="*/ 1779383 h 2495261"/>
              <a:gd name="connsiteX63" fmla="*/ 1518696 w 2831117"/>
              <a:gd name="connsiteY63" fmla="*/ 1588882 h 2495261"/>
              <a:gd name="connsiteX64" fmla="*/ 1573729 w 2831117"/>
              <a:gd name="connsiteY64" fmla="*/ 1728582 h 2495261"/>
              <a:gd name="connsiteX65" fmla="*/ 1607596 w 2831117"/>
              <a:gd name="connsiteY65" fmla="*/ 1165549 h 2495261"/>
              <a:gd name="connsiteX66" fmla="*/ 1641461 w 2831117"/>
              <a:gd name="connsiteY66" fmla="*/ 1254449 h 2495261"/>
              <a:gd name="connsiteX67" fmla="*/ 1658393 w 2831117"/>
              <a:gd name="connsiteY67" fmla="*/ 1013149 h 2495261"/>
              <a:gd name="connsiteX68" fmla="*/ 1692260 w 2831117"/>
              <a:gd name="connsiteY68" fmla="*/ 1097816 h 2495261"/>
              <a:gd name="connsiteX69" fmla="*/ 1696492 w 2831117"/>
              <a:gd name="connsiteY69" fmla="*/ 704115 h 2495261"/>
              <a:gd name="connsiteX70" fmla="*/ 1730359 w 2831117"/>
              <a:gd name="connsiteY70" fmla="*/ 886149 h 2495261"/>
              <a:gd name="connsiteX71" fmla="*/ 1743060 w 2831117"/>
              <a:gd name="connsiteY71" fmla="*/ 340050 h 2495261"/>
              <a:gd name="connsiteX72" fmla="*/ 1785392 w 2831117"/>
              <a:gd name="connsiteY72" fmla="*/ 513616 h 2495261"/>
              <a:gd name="connsiteX73" fmla="*/ 1802326 w 2831117"/>
              <a:gd name="connsiteY73" fmla="*/ 293482 h 2495261"/>
              <a:gd name="connsiteX74" fmla="*/ 1831957 w 2831117"/>
              <a:gd name="connsiteY74" fmla="*/ 691416 h 2495261"/>
              <a:gd name="connsiteX75" fmla="*/ 1895458 w 2831117"/>
              <a:gd name="connsiteY75" fmla="*/ 505149 h 2495261"/>
              <a:gd name="connsiteX76" fmla="*/ 1908157 w 2831117"/>
              <a:gd name="connsiteY76" fmla="*/ 920015 h 2495261"/>
              <a:gd name="connsiteX77" fmla="*/ 1971657 w 2831117"/>
              <a:gd name="connsiteY77" fmla="*/ 373916 h 2495261"/>
              <a:gd name="connsiteX78" fmla="*/ 1971657 w 2831117"/>
              <a:gd name="connsiteY78" fmla="*/ 373916 h 2495261"/>
              <a:gd name="connsiteX79" fmla="*/ 2022457 w 2831117"/>
              <a:gd name="connsiteY79" fmla="*/ 793016 h 2495261"/>
              <a:gd name="connsiteX80" fmla="*/ 2022457 w 2831117"/>
              <a:gd name="connsiteY80" fmla="*/ 793016 h 2495261"/>
              <a:gd name="connsiteX81" fmla="*/ 2064790 w 2831117"/>
              <a:gd name="connsiteY81" fmla="*/ 318882 h 2495261"/>
              <a:gd name="connsiteX82" fmla="*/ 2162155 w 2831117"/>
              <a:gd name="connsiteY82" fmla="*/ 1144383 h 2495261"/>
              <a:gd name="connsiteX83" fmla="*/ 2191790 w 2831117"/>
              <a:gd name="connsiteY83" fmla="*/ 1025850 h 2495261"/>
              <a:gd name="connsiteX84" fmla="*/ 2246823 w 2831117"/>
              <a:gd name="connsiteY84" fmla="*/ 1250216 h 2495261"/>
              <a:gd name="connsiteX85" fmla="*/ 2289155 w 2831117"/>
              <a:gd name="connsiteY85" fmla="*/ 1178249 h 2495261"/>
              <a:gd name="connsiteX86" fmla="*/ 2297622 w 2831117"/>
              <a:gd name="connsiteY86" fmla="*/ 1389916 h 2495261"/>
              <a:gd name="connsiteX87" fmla="*/ 2348422 w 2831117"/>
              <a:gd name="connsiteY87" fmla="*/ 1262915 h 2495261"/>
              <a:gd name="connsiteX88" fmla="*/ 2382288 w 2831117"/>
              <a:gd name="connsiteY88" fmla="*/ 1351816 h 2495261"/>
              <a:gd name="connsiteX89" fmla="*/ 2411920 w 2831117"/>
              <a:gd name="connsiteY89" fmla="*/ 1021615 h 2495261"/>
              <a:gd name="connsiteX90" fmla="*/ 2479655 w 2831117"/>
              <a:gd name="connsiteY90" fmla="*/ 1216350 h 2495261"/>
              <a:gd name="connsiteX91" fmla="*/ 2521986 w 2831117"/>
              <a:gd name="connsiteY91" fmla="*/ 898849 h 2495261"/>
              <a:gd name="connsiteX92" fmla="*/ 2585486 w 2831117"/>
              <a:gd name="connsiteY92" fmla="*/ 1190949 h 2495261"/>
              <a:gd name="connsiteX93" fmla="*/ 2615118 w 2831117"/>
              <a:gd name="connsiteY93" fmla="*/ 793015 h 2495261"/>
              <a:gd name="connsiteX94" fmla="*/ 2695551 w 2831117"/>
              <a:gd name="connsiteY94" fmla="*/ 991983 h 2495261"/>
              <a:gd name="connsiteX95" fmla="*/ 2720951 w 2831117"/>
              <a:gd name="connsiteY95" fmla="*/ 399315 h 2495261"/>
              <a:gd name="connsiteX96" fmla="*/ 2780217 w 2831117"/>
              <a:gd name="connsiteY96" fmla="*/ 687183 h 2495261"/>
              <a:gd name="connsiteX97" fmla="*/ 2780215 w 2831117"/>
              <a:gd name="connsiteY97" fmla="*/ 9850 h 2495261"/>
              <a:gd name="connsiteX98" fmla="*/ 2831016 w 2831117"/>
              <a:gd name="connsiteY98" fmla="*/ 716816 h 2495261"/>
              <a:gd name="connsiteX0" fmla="*/ 0 w 2836268"/>
              <a:gd name="connsiteY0" fmla="*/ 2265687 h 2495261"/>
              <a:gd name="connsiteX1" fmla="*/ 46038 w 2836268"/>
              <a:gd name="connsiteY1" fmla="*/ 2299024 h 2495261"/>
              <a:gd name="connsiteX2" fmla="*/ 65088 w 2836268"/>
              <a:gd name="connsiteY2" fmla="*/ 2324424 h 2495261"/>
              <a:gd name="connsiteX3" fmla="*/ 80963 w 2836268"/>
              <a:gd name="connsiteY3" fmla="*/ 2333949 h 2495261"/>
              <a:gd name="connsiteX4" fmla="*/ 88900 w 2836268"/>
              <a:gd name="connsiteY4" fmla="*/ 2329187 h 2495261"/>
              <a:gd name="connsiteX5" fmla="*/ 117475 w 2836268"/>
              <a:gd name="connsiteY5" fmla="*/ 2354587 h 2495261"/>
              <a:gd name="connsiteX6" fmla="*/ 146050 w 2836268"/>
              <a:gd name="connsiteY6" fmla="*/ 2335537 h 2495261"/>
              <a:gd name="connsiteX7" fmla="*/ 180975 w 2836268"/>
              <a:gd name="connsiteY7" fmla="*/ 2419674 h 2495261"/>
              <a:gd name="connsiteX8" fmla="*/ 200025 w 2836268"/>
              <a:gd name="connsiteY8" fmla="*/ 2422849 h 2495261"/>
              <a:gd name="connsiteX9" fmla="*/ 223838 w 2836268"/>
              <a:gd name="connsiteY9" fmla="*/ 2378399 h 2495261"/>
              <a:gd name="connsiteX10" fmla="*/ 246063 w 2836268"/>
              <a:gd name="connsiteY10" fmla="*/ 2435549 h 2495261"/>
              <a:gd name="connsiteX11" fmla="*/ 290513 w 2836268"/>
              <a:gd name="connsiteY11" fmla="*/ 2337124 h 2495261"/>
              <a:gd name="connsiteX12" fmla="*/ 330200 w 2836268"/>
              <a:gd name="connsiteY12" fmla="*/ 2491112 h 2495261"/>
              <a:gd name="connsiteX13" fmla="*/ 360363 w 2836268"/>
              <a:gd name="connsiteY13" fmla="*/ 2449837 h 2495261"/>
              <a:gd name="connsiteX14" fmla="*/ 374650 w 2836268"/>
              <a:gd name="connsiteY14" fmla="*/ 2433962 h 2495261"/>
              <a:gd name="connsiteX15" fmla="*/ 377825 w 2836268"/>
              <a:gd name="connsiteY15" fmla="*/ 2205362 h 2495261"/>
              <a:gd name="connsiteX16" fmla="*/ 400050 w 2836268"/>
              <a:gd name="connsiteY16" fmla="*/ 2265687 h 2495261"/>
              <a:gd name="connsiteX17" fmla="*/ 455613 w 2836268"/>
              <a:gd name="connsiteY17" fmla="*/ 1849762 h 2495261"/>
              <a:gd name="connsiteX18" fmla="*/ 476250 w 2836268"/>
              <a:gd name="connsiteY18" fmla="*/ 1906912 h 2495261"/>
              <a:gd name="connsiteX19" fmla="*/ 501650 w 2836268"/>
              <a:gd name="connsiteY19" fmla="*/ 2165674 h 2495261"/>
              <a:gd name="connsiteX20" fmla="*/ 527050 w 2836268"/>
              <a:gd name="connsiteY20" fmla="*/ 2211712 h 2495261"/>
              <a:gd name="connsiteX21" fmla="*/ 538163 w 2836268"/>
              <a:gd name="connsiteY21" fmla="*/ 2178374 h 2495261"/>
              <a:gd name="connsiteX22" fmla="*/ 547688 w 2836268"/>
              <a:gd name="connsiteY22" fmla="*/ 2114874 h 2495261"/>
              <a:gd name="connsiteX23" fmla="*/ 574675 w 2836268"/>
              <a:gd name="connsiteY23" fmla="*/ 2118049 h 2495261"/>
              <a:gd name="connsiteX24" fmla="*/ 593725 w 2836268"/>
              <a:gd name="connsiteY24" fmla="*/ 2000574 h 2495261"/>
              <a:gd name="connsiteX25" fmla="*/ 590550 w 2836268"/>
              <a:gd name="connsiteY25" fmla="*/ 1671962 h 2495261"/>
              <a:gd name="connsiteX26" fmla="*/ 625475 w 2836268"/>
              <a:gd name="connsiteY26" fmla="*/ 1160787 h 2495261"/>
              <a:gd name="connsiteX27" fmla="*/ 652462 w 2836268"/>
              <a:gd name="connsiteY27" fmla="*/ 1167137 h 2495261"/>
              <a:gd name="connsiteX28" fmla="*/ 661987 w 2836268"/>
              <a:gd name="connsiteY28" fmla="*/ 1014737 h 2495261"/>
              <a:gd name="connsiteX29" fmla="*/ 681036 w 2836268"/>
              <a:gd name="connsiteY29" fmla="*/ 1344937 h 2495261"/>
              <a:gd name="connsiteX30" fmla="*/ 681036 w 2836268"/>
              <a:gd name="connsiteY30" fmla="*/ 1344937 h 2495261"/>
              <a:gd name="connsiteX31" fmla="*/ 719135 w 2836268"/>
              <a:gd name="connsiteY31" fmla="*/ 1044899 h 2495261"/>
              <a:gd name="connsiteX32" fmla="*/ 731835 w 2836268"/>
              <a:gd name="connsiteY32" fmla="*/ 1389387 h 2495261"/>
              <a:gd name="connsiteX33" fmla="*/ 784223 w 2836268"/>
              <a:gd name="connsiteY33" fmla="*/ 1368750 h 2495261"/>
              <a:gd name="connsiteX34" fmla="*/ 806448 w 2836268"/>
              <a:gd name="connsiteY34" fmla="*/ 1811662 h 2495261"/>
              <a:gd name="connsiteX35" fmla="*/ 835021 w 2836268"/>
              <a:gd name="connsiteY35" fmla="*/ 1800549 h 2495261"/>
              <a:gd name="connsiteX36" fmla="*/ 836609 w 2836268"/>
              <a:gd name="connsiteY36" fmla="*/ 1991049 h 2495261"/>
              <a:gd name="connsiteX37" fmla="*/ 862008 w 2836268"/>
              <a:gd name="connsiteY37" fmla="*/ 1971999 h 2495261"/>
              <a:gd name="connsiteX38" fmla="*/ 865183 w 2836268"/>
              <a:gd name="connsiteY38" fmla="*/ 2029149 h 2495261"/>
              <a:gd name="connsiteX39" fmla="*/ 892169 w 2836268"/>
              <a:gd name="connsiteY39" fmla="*/ 1824362 h 2495261"/>
              <a:gd name="connsiteX40" fmla="*/ 912807 w 2836268"/>
              <a:gd name="connsiteY40" fmla="*/ 1791024 h 2495261"/>
              <a:gd name="connsiteX41" fmla="*/ 912807 w 2836268"/>
              <a:gd name="connsiteY41" fmla="*/ 1746574 h 2495261"/>
              <a:gd name="connsiteX42" fmla="*/ 949318 w 2836268"/>
              <a:gd name="connsiteY42" fmla="*/ 1722762 h 2495261"/>
              <a:gd name="connsiteX43" fmla="*/ 941380 w 2836268"/>
              <a:gd name="connsiteY43" fmla="*/ 1648149 h 2495261"/>
              <a:gd name="connsiteX44" fmla="*/ 1019169 w 2836268"/>
              <a:gd name="connsiteY44" fmla="*/ 225749 h 2495261"/>
              <a:gd name="connsiteX45" fmla="*/ 1031869 w 2836268"/>
              <a:gd name="connsiteY45" fmla="*/ 399316 h 2495261"/>
              <a:gd name="connsiteX46" fmla="*/ 1053036 w 2836268"/>
              <a:gd name="connsiteY46" fmla="*/ 124149 h 2495261"/>
              <a:gd name="connsiteX47" fmla="*/ 1074202 w 2836268"/>
              <a:gd name="connsiteY47" fmla="*/ 695649 h 2495261"/>
              <a:gd name="connsiteX48" fmla="*/ 1103833 w 2836268"/>
              <a:gd name="connsiteY48" fmla="*/ 200349 h 2495261"/>
              <a:gd name="connsiteX49" fmla="*/ 1137701 w 2836268"/>
              <a:gd name="connsiteY49" fmla="*/ 268082 h 2495261"/>
              <a:gd name="connsiteX50" fmla="*/ 1167333 w 2836268"/>
              <a:gd name="connsiteY50" fmla="*/ 572883 h 2495261"/>
              <a:gd name="connsiteX51" fmla="*/ 1188500 w 2836268"/>
              <a:gd name="connsiteY51" fmla="*/ 458582 h 2495261"/>
              <a:gd name="connsiteX52" fmla="*/ 1218132 w 2836268"/>
              <a:gd name="connsiteY52" fmla="*/ 678715 h 2495261"/>
              <a:gd name="connsiteX53" fmla="*/ 1264699 w 2836268"/>
              <a:gd name="connsiteY53" fmla="*/ 666015 h 2495261"/>
              <a:gd name="connsiteX54" fmla="*/ 1273165 w 2836268"/>
              <a:gd name="connsiteY54" fmla="*/ 814182 h 2495261"/>
              <a:gd name="connsiteX55" fmla="*/ 1302799 w 2836268"/>
              <a:gd name="connsiteY55" fmla="*/ 746449 h 2495261"/>
              <a:gd name="connsiteX56" fmla="*/ 1294330 w 2836268"/>
              <a:gd name="connsiteY56" fmla="*/ 1017382 h 2495261"/>
              <a:gd name="connsiteX57" fmla="*/ 1294331 w 2836268"/>
              <a:gd name="connsiteY57" fmla="*/ 1004682 h 2495261"/>
              <a:gd name="connsiteX58" fmla="*/ 1362063 w 2836268"/>
              <a:gd name="connsiteY58" fmla="*/ 1495749 h 2495261"/>
              <a:gd name="connsiteX59" fmla="*/ 1383231 w 2836268"/>
              <a:gd name="connsiteY59" fmla="*/ 1381449 h 2495261"/>
              <a:gd name="connsiteX60" fmla="*/ 1425565 w 2836268"/>
              <a:gd name="connsiteY60" fmla="*/ 1711649 h 2495261"/>
              <a:gd name="connsiteX61" fmla="*/ 1438264 w 2836268"/>
              <a:gd name="connsiteY61" fmla="*/ 1571949 h 2495261"/>
              <a:gd name="connsiteX62" fmla="*/ 1476363 w 2836268"/>
              <a:gd name="connsiteY62" fmla="*/ 1779383 h 2495261"/>
              <a:gd name="connsiteX63" fmla="*/ 1518696 w 2836268"/>
              <a:gd name="connsiteY63" fmla="*/ 1588882 h 2495261"/>
              <a:gd name="connsiteX64" fmla="*/ 1573729 w 2836268"/>
              <a:gd name="connsiteY64" fmla="*/ 1728582 h 2495261"/>
              <a:gd name="connsiteX65" fmla="*/ 1607596 w 2836268"/>
              <a:gd name="connsiteY65" fmla="*/ 1165549 h 2495261"/>
              <a:gd name="connsiteX66" fmla="*/ 1641461 w 2836268"/>
              <a:gd name="connsiteY66" fmla="*/ 1254449 h 2495261"/>
              <a:gd name="connsiteX67" fmla="*/ 1658393 w 2836268"/>
              <a:gd name="connsiteY67" fmla="*/ 1013149 h 2495261"/>
              <a:gd name="connsiteX68" fmla="*/ 1692260 w 2836268"/>
              <a:gd name="connsiteY68" fmla="*/ 1097816 h 2495261"/>
              <a:gd name="connsiteX69" fmla="*/ 1696492 w 2836268"/>
              <a:gd name="connsiteY69" fmla="*/ 704115 h 2495261"/>
              <a:gd name="connsiteX70" fmla="*/ 1730359 w 2836268"/>
              <a:gd name="connsiteY70" fmla="*/ 886149 h 2495261"/>
              <a:gd name="connsiteX71" fmla="*/ 1743060 w 2836268"/>
              <a:gd name="connsiteY71" fmla="*/ 340050 h 2495261"/>
              <a:gd name="connsiteX72" fmla="*/ 1785392 w 2836268"/>
              <a:gd name="connsiteY72" fmla="*/ 513616 h 2495261"/>
              <a:gd name="connsiteX73" fmla="*/ 1802326 w 2836268"/>
              <a:gd name="connsiteY73" fmla="*/ 293482 h 2495261"/>
              <a:gd name="connsiteX74" fmla="*/ 1831957 w 2836268"/>
              <a:gd name="connsiteY74" fmla="*/ 691416 h 2495261"/>
              <a:gd name="connsiteX75" fmla="*/ 1895458 w 2836268"/>
              <a:gd name="connsiteY75" fmla="*/ 505149 h 2495261"/>
              <a:gd name="connsiteX76" fmla="*/ 1908157 w 2836268"/>
              <a:gd name="connsiteY76" fmla="*/ 920015 h 2495261"/>
              <a:gd name="connsiteX77" fmla="*/ 1971657 w 2836268"/>
              <a:gd name="connsiteY77" fmla="*/ 373916 h 2495261"/>
              <a:gd name="connsiteX78" fmla="*/ 1971657 w 2836268"/>
              <a:gd name="connsiteY78" fmla="*/ 373916 h 2495261"/>
              <a:gd name="connsiteX79" fmla="*/ 2022457 w 2836268"/>
              <a:gd name="connsiteY79" fmla="*/ 793016 h 2495261"/>
              <a:gd name="connsiteX80" fmla="*/ 2022457 w 2836268"/>
              <a:gd name="connsiteY80" fmla="*/ 793016 h 2495261"/>
              <a:gd name="connsiteX81" fmla="*/ 2064790 w 2836268"/>
              <a:gd name="connsiteY81" fmla="*/ 318882 h 2495261"/>
              <a:gd name="connsiteX82" fmla="*/ 2162155 w 2836268"/>
              <a:gd name="connsiteY82" fmla="*/ 1144383 h 2495261"/>
              <a:gd name="connsiteX83" fmla="*/ 2191790 w 2836268"/>
              <a:gd name="connsiteY83" fmla="*/ 1025850 h 2495261"/>
              <a:gd name="connsiteX84" fmla="*/ 2246823 w 2836268"/>
              <a:gd name="connsiteY84" fmla="*/ 1250216 h 2495261"/>
              <a:gd name="connsiteX85" fmla="*/ 2289155 w 2836268"/>
              <a:gd name="connsiteY85" fmla="*/ 1178249 h 2495261"/>
              <a:gd name="connsiteX86" fmla="*/ 2297622 w 2836268"/>
              <a:gd name="connsiteY86" fmla="*/ 1389916 h 2495261"/>
              <a:gd name="connsiteX87" fmla="*/ 2348422 w 2836268"/>
              <a:gd name="connsiteY87" fmla="*/ 1262915 h 2495261"/>
              <a:gd name="connsiteX88" fmla="*/ 2382288 w 2836268"/>
              <a:gd name="connsiteY88" fmla="*/ 1351816 h 2495261"/>
              <a:gd name="connsiteX89" fmla="*/ 2411920 w 2836268"/>
              <a:gd name="connsiteY89" fmla="*/ 1021615 h 2495261"/>
              <a:gd name="connsiteX90" fmla="*/ 2479655 w 2836268"/>
              <a:gd name="connsiteY90" fmla="*/ 1216350 h 2495261"/>
              <a:gd name="connsiteX91" fmla="*/ 2521986 w 2836268"/>
              <a:gd name="connsiteY91" fmla="*/ 898849 h 2495261"/>
              <a:gd name="connsiteX92" fmla="*/ 2585486 w 2836268"/>
              <a:gd name="connsiteY92" fmla="*/ 1190949 h 2495261"/>
              <a:gd name="connsiteX93" fmla="*/ 2615118 w 2836268"/>
              <a:gd name="connsiteY93" fmla="*/ 793015 h 2495261"/>
              <a:gd name="connsiteX94" fmla="*/ 2695551 w 2836268"/>
              <a:gd name="connsiteY94" fmla="*/ 991983 h 2495261"/>
              <a:gd name="connsiteX95" fmla="*/ 2720951 w 2836268"/>
              <a:gd name="connsiteY95" fmla="*/ 399315 h 2495261"/>
              <a:gd name="connsiteX96" fmla="*/ 2780217 w 2836268"/>
              <a:gd name="connsiteY96" fmla="*/ 687183 h 2495261"/>
              <a:gd name="connsiteX97" fmla="*/ 2780215 w 2836268"/>
              <a:gd name="connsiteY97" fmla="*/ 9850 h 2495261"/>
              <a:gd name="connsiteX98" fmla="*/ 2831016 w 2836268"/>
              <a:gd name="connsiteY98" fmla="*/ 716816 h 2495261"/>
              <a:gd name="connsiteX99" fmla="*/ 2835250 w 2836268"/>
              <a:gd name="connsiteY99" fmla="*/ 721050 h 2495261"/>
              <a:gd name="connsiteX0" fmla="*/ 0 w 2881817"/>
              <a:gd name="connsiteY0" fmla="*/ 2531004 h 2760578"/>
              <a:gd name="connsiteX1" fmla="*/ 46038 w 2881817"/>
              <a:gd name="connsiteY1" fmla="*/ 2564341 h 2760578"/>
              <a:gd name="connsiteX2" fmla="*/ 65088 w 2881817"/>
              <a:gd name="connsiteY2" fmla="*/ 2589741 h 2760578"/>
              <a:gd name="connsiteX3" fmla="*/ 80963 w 2881817"/>
              <a:gd name="connsiteY3" fmla="*/ 2599266 h 2760578"/>
              <a:gd name="connsiteX4" fmla="*/ 88900 w 2881817"/>
              <a:gd name="connsiteY4" fmla="*/ 2594504 h 2760578"/>
              <a:gd name="connsiteX5" fmla="*/ 117475 w 2881817"/>
              <a:gd name="connsiteY5" fmla="*/ 2619904 h 2760578"/>
              <a:gd name="connsiteX6" fmla="*/ 146050 w 2881817"/>
              <a:gd name="connsiteY6" fmla="*/ 2600854 h 2760578"/>
              <a:gd name="connsiteX7" fmla="*/ 180975 w 2881817"/>
              <a:gd name="connsiteY7" fmla="*/ 2684991 h 2760578"/>
              <a:gd name="connsiteX8" fmla="*/ 200025 w 2881817"/>
              <a:gd name="connsiteY8" fmla="*/ 2688166 h 2760578"/>
              <a:gd name="connsiteX9" fmla="*/ 223838 w 2881817"/>
              <a:gd name="connsiteY9" fmla="*/ 2643716 h 2760578"/>
              <a:gd name="connsiteX10" fmla="*/ 246063 w 2881817"/>
              <a:gd name="connsiteY10" fmla="*/ 2700866 h 2760578"/>
              <a:gd name="connsiteX11" fmla="*/ 290513 w 2881817"/>
              <a:gd name="connsiteY11" fmla="*/ 2602441 h 2760578"/>
              <a:gd name="connsiteX12" fmla="*/ 330200 w 2881817"/>
              <a:gd name="connsiteY12" fmla="*/ 2756429 h 2760578"/>
              <a:gd name="connsiteX13" fmla="*/ 360363 w 2881817"/>
              <a:gd name="connsiteY13" fmla="*/ 2715154 h 2760578"/>
              <a:gd name="connsiteX14" fmla="*/ 374650 w 2881817"/>
              <a:gd name="connsiteY14" fmla="*/ 2699279 h 2760578"/>
              <a:gd name="connsiteX15" fmla="*/ 377825 w 2881817"/>
              <a:gd name="connsiteY15" fmla="*/ 2470679 h 2760578"/>
              <a:gd name="connsiteX16" fmla="*/ 400050 w 2881817"/>
              <a:gd name="connsiteY16" fmla="*/ 2531004 h 2760578"/>
              <a:gd name="connsiteX17" fmla="*/ 455613 w 2881817"/>
              <a:gd name="connsiteY17" fmla="*/ 2115079 h 2760578"/>
              <a:gd name="connsiteX18" fmla="*/ 476250 w 2881817"/>
              <a:gd name="connsiteY18" fmla="*/ 2172229 h 2760578"/>
              <a:gd name="connsiteX19" fmla="*/ 501650 w 2881817"/>
              <a:gd name="connsiteY19" fmla="*/ 2430991 h 2760578"/>
              <a:gd name="connsiteX20" fmla="*/ 527050 w 2881817"/>
              <a:gd name="connsiteY20" fmla="*/ 2477029 h 2760578"/>
              <a:gd name="connsiteX21" fmla="*/ 538163 w 2881817"/>
              <a:gd name="connsiteY21" fmla="*/ 2443691 h 2760578"/>
              <a:gd name="connsiteX22" fmla="*/ 547688 w 2881817"/>
              <a:gd name="connsiteY22" fmla="*/ 2380191 h 2760578"/>
              <a:gd name="connsiteX23" fmla="*/ 574675 w 2881817"/>
              <a:gd name="connsiteY23" fmla="*/ 2383366 h 2760578"/>
              <a:gd name="connsiteX24" fmla="*/ 593725 w 2881817"/>
              <a:gd name="connsiteY24" fmla="*/ 2265891 h 2760578"/>
              <a:gd name="connsiteX25" fmla="*/ 590550 w 2881817"/>
              <a:gd name="connsiteY25" fmla="*/ 1937279 h 2760578"/>
              <a:gd name="connsiteX26" fmla="*/ 625475 w 2881817"/>
              <a:gd name="connsiteY26" fmla="*/ 1426104 h 2760578"/>
              <a:gd name="connsiteX27" fmla="*/ 652462 w 2881817"/>
              <a:gd name="connsiteY27" fmla="*/ 1432454 h 2760578"/>
              <a:gd name="connsiteX28" fmla="*/ 661987 w 2881817"/>
              <a:gd name="connsiteY28" fmla="*/ 1280054 h 2760578"/>
              <a:gd name="connsiteX29" fmla="*/ 681036 w 2881817"/>
              <a:gd name="connsiteY29" fmla="*/ 1610254 h 2760578"/>
              <a:gd name="connsiteX30" fmla="*/ 681036 w 2881817"/>
              <a:gd name="connsiteY30" fmla="*/ 1610254 h 2760578"/>
              <a:gd name="connsiteX31" fmla="*/ 719135 w 2881817"/>
              <a:gd name="connsiteY31" fmla="*/ 1310216 h 2760578"/>
              <a:gd name="connsiteX32" fmla="*/ 731835 w 2881817"/>
              <a:gd name="connsiteY32" fmla="*/ 1654704 h 2760578"/>
              <a:gd name="connsiteX33" fmla="*/ 784223 w 2881817"/>
              <a:gd name="connsiteY33" fmla="*/ 1634067 h 2760578"/>
              <a:gd name="connsiteX34" fmla="*/ 806448 w 2881817"/>
              <a:gd name="connsiteY34" fmla="*/ 2076979 h 2760578"/>
              <a:gd name="connsiteX35" fmla="*/ 835021 w 2881817"/>
              <a:gd name="connsiteY35" fmla="*/ 2065866 h 2760578"/>
              <a:gd name="connsiteX36" fmla="*/ 836609 w 2881817"/>
              <a:gd name="connsiteY36" fmla="*/ 2256366 h 2760578"/>
              <a:gd name="connsiteX37" fmla="*/ 862008 w 2881817"/>
              <a:gd name="connsiteY37" fmla="*/ 2237316 h 2760578"/>
              <a:gd name="connsiteX38" fmla="*/ 865183 w 2881817"/>
              <a:gd name="connsiteY38" fmla="*/ 2294466 h 2760578"/>
              <a:gd name="connsiteX39" fmla="*/ 892169 w 2881817"/>
              <a:gd name="connsiteY39" fmla="*/ 2089679 h 2760578"/>
              <a:gd name="connsiteX40" fmla="*/ 912807 w 2881817"/>
              <a:gd name="connsiteY40" fmla="*/ 2056341 h 2760578"/>
              <a:gd name="connsiteX41" fmla="*/ 912807 w 2881817"/>
              <a:gd name="connsiteY41" fmla="*/ 2011891 h 2760578"/>
              <a:gd name="connsiteX42" fmla="*/ 949318 w 2881817"/>
              <a:gd name="connsiteY42" fmla="*/ 1988079 h 2760578"/>
              <a:gd name="connsiteX43" fmla="*/ 941380 w 2881817"/>
              <a:gd name="connsiteY43" fmla="*/ 1913466 h 2760578"/>
              <a:gd name="connsiteX44" fmla="*/ 1019169 w 2881817"/>
              <a:gd name="connsiteY44" fmla="*/ 491066 h 2760578"/>
              <a:gd name="connsiteX45" fmla="*/ 1031869 w 2881817"/>
              <a:gd name="connsiteY45" fmla="*/ 664633 h 2760578"/>
              <a:gd name="connsiteX46" fmla="*/ 1053036 w 2881817"/>
              <a:gd name="connsiteY46" fmla="*/ 389466 h 2760578"/>
              <a:gd name="connsiteX47" fmla="*/ 1074202 w 2881817"/>
              <a:gd name="connsiteY47" fmla="*/ 960966 h 2760578"/>
              <a:gd name="connsiteX48" fmla="*/ 1103833 w 2881817"/>
              <a:gd name="connsiteY48" fmla="*/ 465666 h 2760578"/>
              <a:gd name="connsiteX49" fmla="*/ 1137701 w 2881817"/>
              <a:gd name="connsiteY49" fmla="*/ 533399 h 2760578"/>
              <a:gd name="connsiteX50" fmla="*/ 1167333 w 2881817"/>
              <a:gd name="connsiteY50" fmla="*/ 838200 h 2760578"/>
              <a:gd name="connsiteX51" fmla="*/ 1188500 w 2881817"/>
              <a:gd name="connsiteY51" fmla="*/ 723899 h 2760578"/>
              <a:gd name="connsiteX52" fmla="*/ 1218132 w 2881817"/>
              <a:gd name="connsiteY52" fmla="*/ 944032 h 2760578"/>
              <a:gd name="connsiteX53" fmla="*/ 1264699 w 2881817"/>
              <a:gd name="connsiteY53" fmla="*/ 931332 h 2760578"/>
              <a:gd name="connsiteX54" fmla="*/ 1273165 w 2881817"/>
              <a:gd name="connsiteY54" fmla="*/ 1079499 h 2760578"/>
              <a:gd name="connsiteX55" fmla="*/ 1302799 w 2881817"/>
              <a:gd name="connsiteY55" fmla="*/ 1011766 h 2760578"/>
              <a:gd name="connsiteX56" fmla="*/ 1294330 w 2881817"/>
              <a:gd name="connsiteY56" fmla="*/ 1282699 h 2760578"/>
              <a:gd name="connsiteX57" fmla="*/ 1294331 w 2881817"/>
              <a:gd name="connsiteY57" fmla="*/ 1269999 h 2760578"/>
              <a:gd name="connsiteX58" fmla="*/ 1362063 w 2881817"/>
              <a:gd name="connsiteY58" fmla="*/ 1761066 h 2760578"/>
              <a:gd name="connsiteX59" fmla="*/ 1383231 w 2881817"/>
              <a:gd name="connsiteY59" fmla="*/ 1646766 h 2760578"/>
              <a:gd name="connsiteX60" fmla="*/ 1425565 w 2881817"/>
              <a:gd name="connsiteY60" fmla="*/ 1976966 h 2760578"/>
              <a:gd name="connsiteX61" fmla="*/ 1438264 w 2881817"/>
              <a:gd name="connsiteY61" fmla="*/ 1837266 h 2760578"/>
              <a:gd name="connsiteX62" fmla="*/ 1476363 w 2881817"/>
              <a:gd name="connsiteY62" fmla="*/ 2044700 h 2760578"/>
              <a:gd name="connsiteX63" fmla="*/ 1518696 w 2881817"/>
              <a:gd name="connsiteY63" fmla="*/ 1854199 h 2760578"/>
              <a:gd name="connsiteX64" fmla="*/ 1573729 w 2881817"/>
              <a:gd name="connsiteY64" fmla="*/ 1993899 h 2760578"/>
              <a:gd name="connsiteX65" fmla="*/ 1607596 w 2881817"/>
              <a:gd name="connsiteY65" fmla="*/ 1430866 h 2760578"/>
              <a:gd name="connsiteX66" fmla="*/ 1641461 w 2881817"/>
              <a:gd name="connsiteY66" fmla="*/ 1519766 h 2760578"/>
              <a:gd name="connsiteX67" fmla="*/ 1658393 w 2881817"/>
              <a:gd name="connsiteY67" fmla="*/ 1278466 h 2760578"/>
              <a:gd name="connsiteX68" fmla="*/ 1692260 w 2881817"/>
              <a:gd name="connsiteY68" fmla="*/ 1363133 h 2760578"/>
              <a:gd name="connsiteX69" fmla="*/ 1696492 w 2881817"/>
              <a:gd name="connsiteY69" fmla="*/ 969432 h 2760578"/>
              <a:gd name="connsiteX70" fmla="*/ 1730359 w 2881817"/>
              <a:gd name="connsiteY70" fmla="*/ 1151466 h 2760578"/>
              <a:gd name="connsiteX71" fmla="*/ 1743060 w 2881817"/>
              <a:gd name="connsiteY71" fmla="*/ 605367 h 2760578"/>
              <a:gd name="connsiteX72" fmla="*/ 1785392 w 2881817"/>
              <a:gd name="connsiteY72" fmla="*/ 778933 h 2760578"/>
              <a:gd name="connsiteX73" fmla="*/ 1802326 w 2881817"/>
              <a:gd name="connsiteY73" fmla="*/ 558799 h 2760578"/>
              <a:gd name="connsiteX74" fmla="*/ 1831957 w 2881817"/>
              <a:gd name="connsiteY74" fmla="*/ 956733 h 2760578"/>
              <a:gd name="connsiteX75" fmla="*/ 1895458 w 2881817"/>
              <a:gd name="connsiteY75" fmla="*/ 770466 h 2760578"/>
              <a:gd name="connsiteX76" fmla="*/ 1908157 w 2881817"/>
              <a:gd name="connsiteY76" fmla="*/ 1185332 h 2760578"/>
              <a:gd name="connsiteX77" fmla="*/ 1971657 w 2881817"/>
              <a:gd name="connsiteY77" fmla="*/ 639233 h 2760578"/>
              <a:gd name="connsiteX78" fmla="*/ 1971657 w 2881817"/>
              <a:gd name="connsiteY78" fmla="*/ 639233 h 2760578"/>
              <a:gd name="connsiteX79" fmla="*/ 2022457 w 2881817"/>
              <a:gd name="connsiteY79" fmla="*/ 1058333 h 2760578"/>
              <a:gd name="connsiteX80" fmla="*/ 2022457 w 2881817"/>
              <a:gd name="connsiteY80" fmla="*/ 1058333 h 2760578"/>
              <a:gd name="connsiteX81" fmla="*/ 2064790 w 2881817"/>
              <a:gd name="connsiteY81" fmla="*/ 584199 h 2760578"/>
              <a:gd name="connsiteX82" fmla="*/ 2162155 w 2881817"/>
              <a:gd name="connsiteY82" fmla="*/ 1409700 h 2760578"/>
              <a:gd name="connsiteX83" fmla="*/ 2191790 w 2881817"/>
              <a:gd name="connsiteY83" fmla="*/ 1291167 h 2760578"/>
              <a:gd name="connsiteX84" fmla="*/ 2246823 w 2881817"/>
              <a:gd name="connsiteY84" fmla="*/ 1515533 h 2760578"/>
              <a:gd name="connsiteX85" fmla="*/ 2289155 w 2881817"/>
              <a:gd name="connsiteY85" fmla="*/ 1443566 h 2760578"/>
              <a:gd name="connsiteX86" fmla="*/ 2297622 w 2881817"/>
              <a:gd name="connsiteY86" fmla="*/ 1655233 h 2760578"/>
              <a:gd name="connsiteX87" fmla="*/ 2348422 w 2881817"/>
              <a:gd name="connsiteY87" fmla="*/ 1528232 h 2760578"/>
              <a:gd name="connsiteX88" fmla="*/ 2382288 w 2881817"/>
              <a:gd name="connsiteY88" fmla="*/ 1617133 h 2760578"/>
              <a:gd name="connsiteX89" fmla="*/ 2411920 w 2881817"/>
              <a:gd name="connsiteY89" fmla="*/ 1286932 h 2760578"/>
              <a:gd name="connsiteX90" fmla="*/ 2479655 w 2881817"/>
              <a:gd name="connsiteY90" fmla="*/ 1481667 h 2760578"/>
              <a:gd name="connsiteX91" fmla="*/ 2521986 w 2881817"/>
              <a:gd name="connsiteY91" fmla="*/ 1164166 h 2760578"/>
              <a:gd name="connsiteX92" fmla="*/ 2585486 w 2881817"/>
              <a:gd name="connsiteY92" fmla="*/ 1456266 h 2760578"/>
              <a:gd name="connsiteX93" fmla="*/ 2615118 w 2881817"/>
              <a:gd name="connsiteY93" fmla="*/ 1058332 h 2760578"/>
              <a:gd name="connsiteX94" fmla="*/ 2695551 w 2881817"/>
              <a:gd name="connsiteY94" fmla="*/ 1257300 h 2760578"/>
              <a:gd name="connsiteX95" fmla="*/ 2720951 w 2881817"/>
              <a:gd name="connsiteY95" fmla="*/ 664632 h 2760578"/>
              <a:gd name="connsiteX96" fmla="*/ 2780217 w 2881817"/>
              <a:gd name="connsiteY96" fmla="*/ 952500 h 2760578"/>
              <a:gd name="connsiteX97" fmla="*/ 2780215 w 2881817"/>
              <a:gd name="connsiteY97" fmla="*/ 275167 h 2760578"/>
              <a:gd name="connsiteX98" fmla="*/ 2831016 w 2881817"/>
              <a:gd name="connsiteY98" fmla="*/ 982133 h 2760578"/>
              <a:gd name="connsiteX99" fmla="*/ 2881817 w 2881817"/>
              <a:gd name="connsiteY99" fmla="*/ 0 h 2760578"/>
              <a:gd name="connsiteX0" fmla="*/ 0 w 2887068"/>
              <a:gd name="connsiteY0" fmla="*/ 2600210 h 2829784"/>
              <a:gd name="connsiteX1" fmla="*/ 46038 w 2887068"/>
              <a:gd name="connsiteY1" fmla="*/ 2633547 h 2829784"/>
              <a:gd name="connsiteX2" fmla="*/ 65088 w 2887068"/>
              <a:gd name="connsiteY2" fmla="*/ 2658947 h 2829784"/>
              <a:gd name="connsiteX3" fmla="*/ 80963 w 2887068"/>
              <a:gd name="connsiteY3" fmla="*/ 2668472 h 2829784"/>
              <a:gd name="connsiteX4" fmla="*/ 88900 w 2887068"/>
              <a:gd name="connsiteY4" fmla="*/ 2663710 h 2829784"/>
              <a:gd name="connsiteX5" fmla="*/ 117475 w 2887068"/>
              <a:gd name="connsiteY5" fmla="*/ 2689110 h 2829784"/>
              <a:gd name="connsiteX6" fmla="*/ 146050 w 2887068"/>
              <a:gd name="connsiteY6" fmla="*/ 2670060 h 2829784"/>
              <a:gd name="connsiteX7" fmla="*/ 180975 w 2887068"/>
              <a:gd name="connsiteY7" fmla="*/ 2754197 h 2829784"/>
              <a:gd name="connsiteX8" fmla="*/ 200025 w 2887068"/>
              <a:gd name="connsiteY8" fmla="*/ 2757372 h 2829784"/>
              <a:gd name="connsiteX9" fmla="*/ 223838 w 2887068"/>
              <a:gd name="connsiteY9" fmla="*/ 2712922 h 2829784"/>
              <a:gd name="connsiteX10" fmla="*/ 246063 w 2887068"/>
              <a:gd name="connsiteY10" fmla="*/ 2770072 h 2829784"/>
              <a:gd name="connsiteX11" fmla="*/ 290513 w 2887068"/>
              <a:gd name="connsiteY11" fmla="*/ 2671647 h 2829784"/>
              <a:gd name="connsiteX12" fmla="*/ 330200 w 2887068"/>
              <a:gd name="connsiteY12" fmla="*/ 2825635 h 2829784"/>
              <a:gd name="connsiteX13" fmla="*/ 360363 w 2887068"/>
              <a:gd name="connsiteY13" fmla="*/ 2784360 h 2829784"/>
              <a:gd name="connsiteX14" fmla="*/ 374650 w 2887068"/>
              <a:gd name="connsiteY14" fmla="*/ 2768485 h 2829784"/>
              <a:gd name="connsiteX15" fmla="*/ 377825 w 2887068"/>
              <a:gd name="connsiteY15" fmla="*/ 2539885 h 2829784"/>
              <a:gd name="connsiteX16" fmla="*/ 400050 w 2887068"/>
              <a:gd name="connsiteY16" fmla="*/ 2600210 h 2829784"/>
              <a:gd name="connsiteX17" fmla="*/ 455613 w 2887068"/>
              <a:gd name="connsiteY17" fmla="*/ 2184285 h 2829784"/>
              <a:gd name="connsiteX18" fmla="*/ 476250 w 2887068"/>
              <a:gd name="connsiteY18" fmla="*/ 2241435 h 2829784"/>
              <a:gd name="connsiteX19" fmla="*/ 501650 w 2887068"/>
              <a:gd name="connsiteY19" fmla="*/ 2500197 h 2829784"/>
              <a:gd name="connsiteX20" fmla="*/ 527050 w 2887068"/>
              <a:gd name="connsiteY20" fmla="*/ 2546235 h 2829784"/>
              <a:gd name="connsiteX21" fmla="*/ 538163 w 2887068"/>
              <a:gd name="connsiteY21" fmla="*/ 2512897 h 2829784"/>
              <a:gd name="connsiteX22" fmla="*/ 547688 w 2887068"/>
              <a:gd name="connsiteY22" fmla="*/ 2449397 h 2829784"/>
              <a:gd name="connsiteX23" fmla="*/ 574675 w 2887068"/>
              <a:gd name="connsiteY23" fmla="*/ 2452572 h 2829784"/>
              <a:gd name="connsiteX24" fmla="*/ 593725 w 2887068"/>
              <a:gd name="connsiteY24" fmla="*/ 2335097 h 2829784"/>
              <a:gd name="connsiteX25" fmla="*/ 590550 w 2887068"/>
              <a:gd name="connsiteY25" fmla="*/ 2006485 h 2829784"/>
              <a:gd name="connsiteX26" fmla="*/ 625475 w 2887068"/>
              <a:gd name="connsiteY26" fmla="*/ 1495310 h 2829784"/>
              <a:gd name="connsiteX27" fmla="*/ 652462 w 2887068"/>
              <a:gd name="connsiteY27" fmla="*/ 1501660 h 2829784"/>
              <a:gd name="connsiteX28" fmla="*/ 661987 w 2887068"/>
              <a:gd name="connsiteY28" fmla="*/ 1349260 h 2829784"/>
              <a:gd name="connsiteX29" fmla="*/ 681036 w 2887068"/>
              <a:gd name="connsiteY29" fmla="*/ 1679460 h 2829784"/>
              <a:gd name="connsiteX30" fmla="*/ 681036 w 2887068"/>
              <a:gd name="connsiteY30" fmla="*/ 1679460 h 2829784"/>
              <a:gd name="connsiteX31" fmla="*/ 719135 w 2887068"/>
              <a:gd name="connsiteY31" fmla="*/ 1379422 h 2829784"/>
              <a:gd name="connsiteX32" fmla="*/ 731835 w 2887068"/>
              <a:gd name="connsiteY32" fmla="*/ 1723910 h 2829784"/>
              <a:gd name="connsiteX33" fmla="*/ 784223 w 2887068"/>
              <a:gd name="connsiteY33" fmla="*/ 1703273 h 2829784"/>
              <a:gd name="connsiteX34" fmla="*/ 806448 w 2887068"/>
              <a:gd name="connsiteY34" fmla="*/ 2146185 h 2829784"/>
              <a:gd name="connsiteX35" fmla="*/ 835021 w 2887068"/>
              <a:gd name="connsiteY35" fmla="*/ 2135072 h 2829784"/>
              <a:gd name="connsiteX36" fmla="*/ 836609 w 2887068"/>
              <a:gd name="connsiteY36" fmla="*/ 2325572 h 2829784"/>
              <a:gd name="connsiteX37" fmla="*/ 862008 w 2887068"/>
              <a:gd name="connsiteY37" fmla="*/ 2306522 h 2829784"/>
              <a:gd name="connsiteX38" fmla="*/ 865183 w 2887068"/>
              <a:gd name="connsiteY38" fmla="*/ 2363672 h 2829784"/>
              <a:gd name="connsiteX39" fmla="*/ 892169 w 2887068"/>
              <a:gd name="connsiteY39" fmla="*/ 2158885 h 2829784"/>
              <a:gd name="connsiteX40" fmla="*/ 912807 w 2887068"/>
              <a:gd name="connsiteY40" fmla="*/ 2125547 h 2829784"/>
              <a:gd name="connsiteX41" fmla="*/ 912807 w 2887068"/>
              <a:gd name="connsiteY41" fmla="*/ 2081097 h 2829784"/>
              <a:gd name="connsiteX42" fmla="*/ 949318 w 2887068"/>
              <a:gd name="connsiteY42" fmla="*/ 2057285 h 2829784"/>
              <a:gd name="connsiteX43" fmla="*/ 941380 w 2887068"/>
              <a:gd name="connsiteY43" fmla="*/ 1982672 h 2829784"/>
              <a:gd name="connsiteX44" fmla="*/ 1019169 w 2887068"/>
              <a:gd name="connsiteY44" fmla="*/ 560272 h 2829784"/>
              <a:gd name="connsiteX45" fmla="*/ 1031869 w 2887068"/>
              <a:gd name="connsiteY45" fmla="*/ 733839 h 2829784"/>
              <a:gd name="connsiteX46" fmla="*/ 1053036 w 2887068"/>
              <a:gd name="connsiteY46" fmla="*/ 458672 h 2829784"/>
              <a:gd name="connsiteX47" fmla="*/ 1074202 w 2887068"/>
              <a:gd name="connsiteY47" fmla="*/ 1030172 h 2829784"/>
              <a:gd name="connsiteX48" fmla="*/ 1103833 w 2887068"/>
              <a:gd name="connsiteY48" fmla="*/ 534872 h 2829784"/>
              <a:gd name="connsiteX49" fmla="*/ 1137701 w 2887068"/>
              <a:gd name="connsiteY49" fmla="*/ 602605 h 2829784"/>
              <a:gd name="connsiteX50" fmla="*/ 1167333 w 2887068"/>
              <a:gd name="connsiteY50" fmla="*/ 907406 h 2829784"/>
              <a:gd name="connsiteX51" fmla="*/ 1188500 w 2887068"/>
              <a:gd name="connsiteY51" fmla="*/ 793105 h 2829784"/>
              <a:gd name="connsiteX52" fmla="*/ 1218132 w 2887068"/>
              <a:gd name="connsiteY52" fmla="*/ 1013238 h 2829784"/>
              <a:gd name="connsiteX53" fmla="*/ 1264699 w 2887068"/>
              <a:gd name="connsiteY53" fmla="*/ 1000538 h 2829784"/>
              <a:gd name="connsiteX54" fmla="*/ 1273165 w 2887068"/>
              <a:gd name="connsiteY54" fmla="*/ 1148705 h 2829784"/>
              <a:gd name="connsiteX55" fmla="*/ 1302799 w 2887068"/>
              <a:gd name="connsiteY55" fmla="*/ 1080972 h 2829784"/>
              <a:gd name="connsiteX56" fmla="*/ 1294330 w 2887068"/>
              <a:gd name="connsiteY56" fmla="*/ 1351905 h 2829784"/>
              <a:gd name="connsiteX57" fmla="*/ 1294331 w 2887068"/>
              <a:gd name="connsiteY57" fmla="*/ 1339205 h 2829784"/>
              <a:gd name="connsiteX58" fmla="*/ 1362063 w 2887068"/>
              <a:gd name="connsiteY58" fmla="*/ 1830272 h 2829784"/>
              <a:gd name="connsiteX59" fmla="*/ 1383231 w 2887068"/>
              <a:gd name="connsiteY59" fmla="*/ 1715972 h 2829784"/>
              <a:gd name="connsiteX60" fmla="*/ 1425565 w 2887068"/>
              <a:gd name="connsiteY60" fmla="*/ 2046172 h 2829784"/>
              <a:gd name="connsiteX61" fmla="*/ 1438264 w 2887068"/>
              <a:gd name="connsiteY61" fmla="*/ 1906472 h 2829784"/>
              <a:gd name="connsiteX62" fmla="*/ 1476363 w 2887068"/>
              <a:gd name="connsiteY62" fmla="*/ 2113906 h 2829784"/>
              <a:gd name="connsiteX63" fmla="*/ 1518696 w 2887068"/>
              <a:gd name="connsiteY63" fmla="*/ 1923405 h 2829784"/>
              <a:gd name="connsiteX64" fmla="*/ 1573729 w 2887068"/>
              <a:gd name="connsiteY64" fmla="*/ 2063105 h 2829784"/>
              <a:gd name="connsiteX65" fmla="*/ 1607596 w 2887068"/>
              <a:gd name="connsiteY65" fmla="*/ 1500072 h 2829784"/>
              <a:gd name="connsiteX66" fmla="*/ 1641461 w 2887068"/>
              <a:gd name="connsiteY66" fmla="*/ 1588972 h 2829784"/>
              <a:gd name="connsiteX67" fmla="*/ 1658393 w 2887068"/>
              <a:gd name="connsiteY67" fmla="*/ 1347672 h 2829784"/>
              <a:gd name="connsiteX68" fmla="*/ 1692260 w 2887068"/>
              <a:gd name="connsiteY68" fmla="*/ 1432339 h 2829784"/>
              <a:gd name="connsiteX69" fmla="*/ 1696492 w 2887068"/>
              <a:gd name="connsiteY69" fmla="*/ 1038638 h 2829784"/>
              <a:gd name="connsiteX70" fmla="*/ 1730359 w 2887068"/>
              <a:gd name="connsiteY70" fmla="*/ 1220672 h 2829784"/>
              <a:gd name="connsiteX71" fmla="*/ 1743060 w 2887068"/>
              <a:gd name="connsiteY71" fmla="*/ 674573 h 2829784"/>
              <a:gd name="connsiteX72" fmla="*/ 1785392 w 2887068"/>
              <a:gd name="connsiteY72" fmla="*/ 848139 h 2829784"/>
              <a:gd name="connsiteX73" fmla="*/ 1802326 w 2887068"/>
              <a:gd name="connsiteY73" fmla="*/ 628005 h 2829784"/>
              <a:gd name="connsiteX74" fmla="*/ 1831957 w 2887068"/>
              <a:gd name="connsiteY74" fmla="*/ 1025939 h 2829784"/>
              <a:gd name="connsiteX75" fmla="*/ 1895458 w 2887068"/>
              <a:gd name="connsiteY75" fmla="*/ 839672 h 2829784"/>
              <a:gd name="connsiteX76" fmla="*/ 1908157 w 2887068"/>
              <a:gd name="connsiteY76" fmla="*/ 1254538 h 2829784"/>
              <a:gd name="connsiteX77" fmla="*/ 1971657 w 2887068"/>
              <a:gd name="connsiteY77" fmla="*/ 708439 h 2829784"/>
              <a:gd name="connsiteX78" fmla="*/ 1971657 w 2887068"/>
              <a:gd name="connsiteY78" fmla="*/ 708439 h 2829784"/>
              <a:gd name="connsiteX79" fmla="*/ 2022457 w 2887068"/>
              <a:gd name="connsiteY79" fmla="*/ 1127539 h 2829784"/>
              <a:gd name="connsiteX80" fmla="*/ 2022457 w 2887068"/>
              <a:gd name="connsiteY80" fmla="*/ 1127539 h 2829784"/>
              <a:gd name="connsiteX81" fmla="*/ 2064790 w 2887068"/>
              <a:gd name="connsiteY81" fmla="*/ 653405 h 2829784"/>
              <a:gd name="connsiteX82" fmla="*/ 2162155 w 2887068"/>
              <a:gd name="connsiteY82" fmla="*/ 1478906 h 2829784"/>
              <a:gd name="connsiteX83" fmla="*/ 2191790 w 2887068"/>
              <a:gd name="connsiteY83" fmla="*/ 1360373 h 2829784"/>
              <a:gd name="connsiteX84" fmla="*/ 2246823 w 2887068"/>
              <a:gd name="connsiteY84" fmla="*/ 1584739 h 2829784"/>
              <a:gd name="connsiteX85" fmla="*/ 2289155 w 2887068"/>
              <a:gd name="connsiteY85" fmla="*/ 1512772 h 2829784"/>
              <a:gd name="connsiteX86" fmla="*/ 2297622 w 2887068"/>
              <a:gd name="connsiteY86" fmla="*/ 1724439 h 2829784"/>
              <a:gd name="connsiteX87" fmla="*/ 2348422 w 2887068"/>
              <a:gd name="connsiteY87" fmla="*/ 1597438 h 2829784"/>
              <a:gd name="connsiteX88" fmla="*/ 2382288 w 2887068"/>
              <a:gd name="connsiteY88" fmla="*/ 1686339 h 2829784"/>
              <a:gd name="connsiteX89" fmla="*/ 2411920 w 2887068"/>
              <a:gd name="connsiteY89" fmla="*/ 1356138 h 2829784"/>
              <a:gd name="connsiteX90" fmla="*/ 2479655 w 2887068"/>
              <a:gd name="connsiteY90" fmla="*/ 1550873 h 2829784"/>
              <a:gd name="connsiteX91" fmla="*/ 2521986 w 2887068"/>
              <a:gd name="connsiteY91" fmla="*/ 1233372 h 2829784"/>
              <a:gd name="connsiteX92" fmla="*/ 2585486 w 2887068"/>
              <a:gd name="connsiteY92" fmla="*/ 1525472 h 2829784"/>
              <a:gd name="connsiteX93" fmla="*/ 2615118 w 2887068"/>
              <a:gd name="connsiteY93" fmla="*/ 1127538 h 2829784"/>
              <a:gd name="connsiteX94" fmla="*/ 2695551 w 2887068"/>
              <a:gd name="connsiteY94" fmla="*/ 1326506 h 2829784"/>
              <a:gd name="connsiteX95" fmla="*/ 2720951 w 2887068"/>
              <a:gd name="connsiteY95" fmla="*/ 733838 h 2829784"/>
              <a:gd name="connsiteX96" fmla="*/ 2780217 w 2887068"/>
              <a:gd name="connsiteY96" fmla="*/ 1021706 h 2829784"/>
              <a:gd name="connsiteX97" fmla="*/ 2780215 w 2887068"/>
              <a:gd name="connsiteY97" fmla="*/ 344373 h 2829784"/>
              <a:gd name="connsiteX98" fmla="*/ 2831016 w 2887068"/>
              <a:gd name="connsiteY98" fmla="*/ 1051339 h 2829784"/>
              <a:gd name="connsiteX99" fmla="*/ 2881817 w 2887068"/>
              <a:gd name="connsiteY99" fmla="*/ 69206 h 2829784"/>
              <a:gd name="connsiteX100" fmla="*/ 2886049 w 2887068"/>
              <a:gd name="connsiteY100" fmla="*/ 81906 h 2829784"/>
              <a:gd name="connsiteX0" fmla="*/ 0 w 2919916"/>
              <a:gd name="connsiteY0" fmla="*/ 2556107 h 2785681"/>
              <a:gd name="connsiteX1" fmla="*/ 46038 w 2919916"/>
              <a:gd name="connsiteY1" fmla="*/ 2589444 h 2785681"/>
              <a:gd name="connsiteX2" fmla="*/ 65088 w 2919916"/>
              <a:gd name="connsiteY2" fmla="*/ 2614844 h 2785681"/>
              <a:gd name="connsiteX3" fmla="*/ 80963 w 2919916"/>
              <a:gd name="connsiteY3" fmla="*/ 2624369 h 2785681"/>
              <a:gd name="connsiteX4" fmla="*/ 88900 w 2919916"/>
              <a:gd name="connsiteY4" fmla="*/ 2619607 h 2785681"/>
              <a:gd name="connsiteX5" fmla="*/ 117475 w 2919916"/>
              <a:gd name="connsiteY5" fmla="*/ 2645007 h 2785681"/>
              <a:gd name="connsiteX6" fmla="*/ 146050 w 2919916"/>
              <a:gd name="connsiteY6" fmla="*/ 2625957 h 2785681"/>
              <a:gd name="connsiteX7" fmla="*/ 180975 w 2919916"/>
              <a:gd name="connsiteY7" fmla="*/ 2710094 h 2785681"/>
              <a:gd name="connsiteX8" fmla="*/ 200025 w 2919916"/>
              <a:gd name="connsiteY8" fmla="*/ 2713269 h 2785681"/>
              <a:gd name="connsiteX9" fmla="*/ 223838 w 2919916"/>
              <a:gd name="connsiteY9" fmla="*/ 2668819 h 2785681"/>
              <a:gd name="connsiteX10" fmla="*/ 246063 w 2919916"/>
              <a:gd name="connsiteY10" fmla="*/ 2725969 h 2785681"/>
              <a:gd name="connsiteX11" fmla="*/ 290513 w 2919916"/>
              <a:gd name="connsiteY11" fmla="*/ 2627544 h 2785681"/>
              <a:gd name="connsiteX12" fmla="*/ 330200 w 2919916"/>
              <a:gd name="connsiteY12" fmla="*/ 2781532 h 2785681"/>
              <a:gd name="connsiteX13" fmla="*/ 360363 w 2919916"/>
              <a:gd name="connsiteY13" fmla="*/ 2740257 h 2785681"/>
              <a:gd name="connsiteX14" fmla="*/ 374650 w 2919916"/>
              <a:gd name="connsiteY14" fmla="*/ 2724382 h 2785681"/>
              <a:gd name="connsiteX15" fmla="*/ 377825 w 2919916"/>
              <a:gd name="connsiteY15" fmla="*/ 2495782 h 2785681"/>
              <a:gd name="connsiteX16" fmla="*/ 400050 w 2919916"/>
              <a:gd name="connsiteY16" fmla="*/ 2556107 h 2785681"/>
              <a:gd name="connsiteX17" fmla="*/ 455613 w 2919916"/>
              <a:gd name="connsiteY17" fmla="*/ 2140182 h 2785681"/>
              <a:gd name="connsiteX18" fmla="*/ 476250 w 2919916"/>
              <a:gd name="connsiteY18" fmla="*/ 2197332 h 2785681"/>
              <a:gd name="connsiteX19" fmla="*/ 501650 w 2919916"/>
              <a:gd name="connsiteY19" fmla="*/ 2456094 h 2785681"/>
              <a:gd name="connsiteX20" fmla="*/ 527050 w 2919916"/>
              <a:gd name="connsiteY20" fmla="*/ 2502132 h 2785681"/>
              <a:gd name="connsiteX21" fmla="*/ 538163 w 2919916"/>
              <a:gd name="connsiteY21" fmla="*/ 2468794 h 2785681"/>
              <a:gd name="connsiteX22" fmla="*/ 547688 w 2919916"/>
              <a:gd name="connsiteY22" fmla="*/ 2405294 h 2785681"/>
              <a:gd name="connsiteX23" fmla="*/ 574675 w 2919916"/>
              <a:gd name="connsiteY23" fmla="*/ 2408469 h 2785681"/>
              <a:gd name="connsiteX24" fmla="*/ 593725 w 2919916"/>
              <a:gd name="connsiteY24" fmla="*/ 2290994 h 2785681"/>
              <a:gd name="connsiteX25" fmla="*/ 590550 w 2919916"/>
              <a:gd name="connsiteY25" fmla="*/ 1962382 h 2785681"/>
              <a:gd name="connsiteX26" fmla="*/ 625475 w 2919916"/>
              <a:gd name="connsiteY26" fmla="*/ 1451207 h 2785681"/>
              <a:gd name="connsiteX27" fmla="*/ 652462 w 2919916"/>
              <a:gd name="connsiteY27" fmla="*/ 1457557 h 2785681"/>
              <a:gd name="connsiteX28" fmla="*/ 661987 w 2919916"/>
              <a:gd name="connsiteY28" fmla="*/ 1305157 h 2785681"/>
              <a:gd name="connsiteX29" fmla="*/ 681036 w 2919916"/>
              <a:gd name="connsiteY29" fmla="*/ 1635357 h 2785681"/>
              <a:gd name="connsiteX30" fmla="*/ 681036 w 2919916"/>
              <a:gd name="connsiteY30" fmla="*/ 1635357 h 2785681"/>
              <a:gd name="connsiteX31" fmla="*/ 719135 w 2919916"/>
              <a:gd name="connsiteY31" fmla="*/ 1335319 h 2785681"/>
              <a:gd name="connsiteX32" fmla="*/ 731835 w 2919916"/>
              <a:gd name="connsiteY32" fmla="*/ 1679807 h 2785681"/>
              <a:gd name="connsiteX33" fmla="*/ 784223 w 2919916"/>
              <a:gd name="connsiteY33" fmla="*/ 1659170 h 2785681"/>
              <a:gd name="connsiteX34" fmla="*/ 806448 w 2919916"/>
              <a:gd name="connsiteY34" fmla="*/ 2102082 h 2785681"/>
              <a:gd name="connsiteX35" fmla="*/ 835021 w 2919916"/>
              <a:gd name="connsiteY35" fmla="*/ 2090969 h 2785681"/>
              <a:gd name="connsiteX36" fmla="*/ 836609 w 2919916"/>
              <a:gd name="connsiteY36" fmla="*/ 2281469 h 2785681"/>
              <a:gd name="connsiteX37" fmla="*/ 862008 w 2919916"/>
              <a:gd name="connsiteY37" fmla="*/ 2262419 h 2785681"/>
              <a:gd name="connsiteX38" fmla="*/ 865183 w 2919916"/>
              <a:gd name="connsiteY38" fmla="*/ 2319569 h 2785681"/>
              <a:gd name="connsiteX39" fmla="*/ 892169 w 2919916"/>
              <a:gd name="connsiteY39" fmla="*/ 2114782 h 2785681"/>
              <a:gd name="connsiteX40" fmla="*/ 912807 w 2919916"/>
              <a:gd name="connsiteY40" fmla="*/ 2081444 h 2785681"/>
              <a:gd name="connsiteX41" fmla="*/ 912807 w 2919916"/>
              <a:gd name="connsiteY41" fmla="*/ 2036994 h 2785681"/>
              <a:gd name="connsiteX42" fmla="*/ 949318 w 2919916"/>
              <a:gd name="connsiteY42" fmla="*/ 2013182 h 2785681"/>
              <a:gd name="connsiteX43" fmla="*/ 941380 w 2919916"/>
              <a:gd name="connsiteY43" fmla="*/ 1938569 h 2785681"/>
              <a:gd name="connsiteX44" fmla="*/ 1019169 w 2919916"/>
              <a:gd name="connsiteY44" fmla="*/ 516169 h 2785681"/>
              <a:gd name="connsiteX45" fmla="*/ 1031869 w 2919916"/>
              <a:gd name="connsiteY45" fmla="*/ 689736 h 2785681"/>
              <a:gd name="connsiteX46" fmla="*/ 1053036 w 2919916"/>
              <a:gd name="connsiteY46" fmla="*/ 414569 h 2785681"/>
              <a:gd name="connsiteX47" fmla="*/ 1074202 w 2919916"/>
              <a:gd name="connsiteY47" fmla="*/ 986069 h 2785681"/>
              <a:gd name="connsiteX48" fmla="*/ 1103833 w 2919916"/>
              <a:gd name="connsiteY48" fmla="*/ 490769 h 2785681"/>
              <a:gd name="connsiteX49" fmla="*/ 1137701 w 2919916"/>
              <a:gd name="connsiteY49" fmla="*/ 558502 h 2785681"/>
              <a:gd name="connsiteX50" fmla="*/ 1167333 w 2919916"/>
              <a:gd name="connsiteY50" fmla="*/ 863303 h 2785681"/>
              <a:gd name="connsiteX51" fmla="*/ 1188500 w 2919916"/>
              <a:gd name="connsiteY51" fmla="*/ 749002 h 2785681"/>
              <a:gd name="connsiteX52" fmla="*/ 1218132 w 2919916"/>
              <a:gd name="connsiteY52" fmla="*/ 969135 h 2785681"/>
              <a:gd name="connsiteX53" fmla="*/ 1264699 w 2919916"/>
              <a:gd name="connsiteY53" fmla="*/ 956435 h 2785681"/>
              <a:gd name="connsiteX54" fmla="*/ 1273165 w 2919916"/>
              <a:gd name="connsiteY54" fmla="*/ 1104602 h 2785681"/>
              <a:gd name="connsiteX55" fmla="*/ 1302799 w 2919916"/>
              <a:gd name="connsiteY55" fmla="*/ 1036869 h 2785681"/>
              <a:gd name="connsiteX56" fmla="*/ 1294330 w 2919916"/>
              <a:gd name="connsiteY56" fmla="*/ 1307802 h 2785681"/>
              <a:gd name="connsiteX57" fmla="*/ 1294331 w 2919916"/>
              <a:gd name="connsiteY57" fmla="*/ 1295102 h 2785681"/>
              <a:gd name="connsiteX58" fmla="*/ 1362063 w 2919916"/>
              <a:gd name="connsiteY58" fmla="*/ 1786169 h 2785681"/>
              <a:gd name="connsiteX59" fmla="*/ 1383231 w 2919916"/>
              <a:gd name="connsiteY59" fmla="*/ 1671869 h 2785681"/>
              <a:gd name="connsiteX60" fmla="*/ 1425565 w 2919916"/>
              <a:gd name="connsiteY60" fmla="*/ 2002069 h 2785681"/>
              <a:gd name="connsiteX61" fmla="*/ 1438264 w 2919916"/>
              <a:gd name="connsiteY61" fmla="*/ 1862369 h 2785681"/>
              <a:gd name="connsiteX62" fmla="*/ 1476363 w 2919916"/>
              <a:gd name="connsiteY62" fmla="*/ 2069803 h 2785681"/>
              <a:gd name="connsiteX63" fmla="*/ 1518696 w 2919916"/>
              <a:gd name="connsiteY63" fmla="*/ 1879302 h 2785681"/>
              <a:gd name="connsiteX64" fmla="*/ 1573729 w 2919916"/>
              <a:gd name="connsiteY64" fmla="*/ 2019002 h 2785681"/>
              <a:gd name="connsiteX65" fmla="*/ 1607596 w 2919916"/>
              <a:gd name="connsiteY65" fmla="*/ 1455969 h 2785681"/>
              <a:gd name="connsiteX66" fmla="*/ 1641461 w 2919916"/>
              <a:gd name="connsiteY66" fmla="*/ 1544869 h 2785681"/>
              <a:gd name="connsiteX67" fmla="*/ 1658393 w 2919916"/>
              <a:gd name="connsiteY67" fmla="*/ 1303569 h 2785681"/>
              <a:gd name="connsiteX68" fmla="*/ 1692260 w 2919916"/>
              <a:gd name="connsiteY68" fmla="*/ 1388236 h 2785681"/>
              <a:gd name="connsiteX69" fmla="*/ 1696492 w 2919916"/>
              <a:gd name="connsiteY69" fmla="*/ 994535 h 2785681"/>
              <a:gd name="connsiteX70" fmla="*/ 1730359 w 2919916"/>
              <a:gd name="connsiteY70" fmla="*/ 1176569 h 2785681"/>
              <a:gd name="connsiteX71" fmla="*/ 1743060 w 2919916"/>
              <a:gd name="connsiteY71" fmla="*/ 630470 h 2785681"/>
              <a:gd name="connsiteX72" fmla="*/ 1785392 w 2919916"/>
              <a:gd name="connsiteY72" fmla="*/ 804036 h 2785681"/>
              <a:gd name="connsiteX73" fmla="*/ 1802326 w 2919916"/>
              <a:gd name="connsiteY73" fmla="*/ 583902 h 2785681"/>
              <a:gd name="connsiteX74" fmla="*/ 1831957 w 2919916"/>
              <a:gd name="connsiteY74" fmla="*/ 981836 h 2785681"/>
              <a:gd name="connsiteX75" fmla="*/ 1895458 w 2919916"/>
              <a:gd name="connsiteY75" fmla="*/ 795569 h 2785681"/>
              <a:gd name="connsiteX76" fmla="*/ 1908157 w 2919916"/>
              <a:gd name="connsiteY76" fmla="*/ 1210435 h 2785681"/>
              <a:gd name="connsiteX77" fmla="*/ 1971657 w 2919916"/>
              <a:gd name="connsiteY77" fmla="*/ 664336 h 2785681"/>
              <a:gd name="connsiteX78" fmla="*/ 1971657 w 2919916"/>
              <a:gd name="connsiteY78" fmla="*/ 664336 h 2785681"/>
              <a:gd name="connsiteX79" fmla="*/ 2022457 w 2919916"/>
              <a:gd name="connsiteY79" fmla="*/ 1083436 h 2785681"/>
              <a:gd name="connsiteX80" fmla="*/ 2022457 w 2919916"/>
              <a:gd name="connsiteY80" fmla="*/ 1083436 h 2785681"/>
              <a:gd name="connsiteX81" fmla="*/ 2064790 w 2919916"/>
              <a:gd name="connsiteY81" fmla="*/ 609302 h 2785681"/>
              <a:gd name="connsiteX82" fmla="*/ 2162155 w 2919916"/>
              <a:gd name="connsiteY82" fmla="*/ 1434803 h 2785681"/>
              <a:gd name="connsiteX83" fmla="*/ 2191790 w 2919916"/>
              <a:gd name="connsiteY83" fmla="*/ 1316270 h 2785681"/>
              <a:gd name="connsiteX84" fmla="*/ 2246823 w 2919916"/>
              <a:gd name="connsiteY84" fmla="*/ 1540636 h 2785681"/>
              <a:gd name="connsiteX85" fmla="*/ 2289155 w 2919916"/>
              <a:gd name="connsiteY85" fmla="*/ 1468669 h 2785681"/>
              <a:gd name="connsiteX86" fmla="*/ 2297622 w 2919916"/>
              <a:gd name="connsiteY86" fmla="*/ 1680336 h 2785681"/>
              <a:gd name="connsiteX87" fmla="*/ 2348422 w 2919916"/>
              <a:gd name="connsiteY87" fmla="*/ 1553335 h 2785681"/>
              <a:gd name="connsiteX88" fmla="*/ 2382288 w 2919916"/>
              <a:gd name="connsiteY88" fmla="*/ 1642236 h 2785681"/>
              <a:gd name="connsiteX89" fmla="*/ 2411920 w 2919916"/>
              <a:gd name="connsiteY89" fmla="*/ 1312035 h 2785681"/>
              <a:gd name="connsiteX90" fmla="*/ 2479655 w 2919916"/>
              <a:gd name="connsiteY90" fmla="*/ 1506770 h 2785681"/>
              <a:gd name="connsiteX91" fmla="*/ 2521986 w 2919916"/>
              <a:gd name="connsiteY91" fmla="*/ 1189269 h 2785681"/>
              <a:gd name="connsiteX92" fmla="*/ 2585486 w 2919916"/>
              <a:gd name="connsiteY92" fmla="*/ 1481369 h 2785681"/>
              <a:gd name="connsiteX93" fmla="*/ 2615118 w 2919916"/>
              <a:gd name="connsiteY93" fmla="*/ 1083435 h 2785681"/>
              <a:gd name="connsiteX94" fmla="*/ 2695551 w 2919916"/>
              <a:gd name="connsiteY94" fmla="*/ 1282403 h 2785681"/>
              <a:gd name="connsiteX95" fmla="*/ 2720951 w 2919916"/>
              <a:gd name="connsiteY95" fmla="*/ 689735 h 2785681"/>
              <a:gd name="connsiteX96" fmla="*/ 2780217 w 2919916"/>
              <a:gd name="connsiteY96" fmla="*/ 977603 h 2785681"/>
              <a:gd name="connsiteX97" fmla="*/ 2780215 w 2919916"/>
              <a:gd name="connsiteY97" fmla="*/ 300270 h 2785681"/>
              <a:gd name="connsiteX98" fmla="*/ 2831016 w 2919916"/>
              <a:gd name="connsiteY98" fmla="*/ 1007236 h 2785681"/>
              <a:gd name="connsiteX99" fmla="*/ 2881817 w 2919916"/>
              <a:gd name="connsiteY99" fmla="*/ 25103 h 2785681"/>
              <a:gd name="connsiteX100" fmla="*/ 2919916 w 2919916"/>
              <a:gd name="connsiteY100" fmla="*/ 537336 h 2785681"/>
              <a:gd name="connsiteX0" fmla="*/ 0 w 2921764"/>
              <a:gd name="connsiteY0" fmla="*/ 2556107 h 2785681"/>
              <a:gd name="connsiteX1" fmla="*/ 46038 w 2921764"/>
              <a:gd name="connsiteY1" fmla="*/ 2589444 h 2785681"/>
              <a:gd name="connsiteX2" fmla="*/ 65088 w 2921764"/>
              <a:gd name="connsiteY2" fmla="*/ 2614844 h 2785681"/>
              <a:gd name="connsiteX3" fmla="*/ 80963 w 2921764"/>
              <a:gd name="connsiteY3" fmla="*/ 2624369 h 2785681"/>
              <a:gd name="connsiteX4" fmla="*/ 88900 w 2921764"/>
              <a:gd name="connsiteY4" fmla="*/ 2619607 h 2785681"/>
              <a:gd name="connsiteX5" fmla="*/ 117475 w 2921764"/>
              <a:gd name="connsiteY5" fmla="*/ 2645007 h 2785681"/>
              <a:gd name="connsiteX6" fmla="*/ 146050 w 2921764"/>
              <a:gd name="connsiteY6" fmla="*/ 2625957 h 2785681"/>
              <a:gd name="connsiteX7" fmla="*/ 180975 w 2921764"/>
              <a:gd name="connsiteY7" fmla="*/ 2710094 h 2785681"/>
              <a:gd name="connsiteX8" fmla="*/ 200025 w 2921764"/>
              <a:gd name="connsiteY8" fmla="*/ 2713269 h 2785681"/>
              <a:gd name="connsiteX9" fmla="*/ 223838 w 2921764"/>
              <a:gd name="connsiteY9" fmla="*/ 2668819 h 2785681"/>
              <a:gd name="connsiteX10" fmla="*/ 246063 w 2921764"/>
              <a:gd name="connsiteY10" fmla="*/ 2725969 h 2785681"/>
              <a:gd name="connsiteX11" fmla="*/ 290513 w 2921764"/>
              <a:gd name="connsiteY11" fmla="*/ 2627544 h 2785681"/>
              <a:gd name="connsiteX12" fmla="*/ 330200 w 2921764"/>
              <a:gd name="connsiteY12" fmla="*/ 2781532 h 2785681"/>
              <a:gd name="connsiteX13" fmla="*/ 360363 w 2921764"/>
              <a:gd name="connsiteY13" fmla="*/ 2740257 h 2785681"/>
              <a:gd name="connsiteX14" fmla="*/ 374650 w 2921764"/>
              <a:gd name="connsiteY14" fmla="*/ 2724382 h 2785681"/>
              <a:gd name="connsiteX15" fmla="*/ 377825 w 2921764"/>
              <a:gd name="connsiteY15" fmla="*/ 2495782 h 2785681"/>
              <a:gd name="connsiteX16" fmla="*/ 400050 w 2921764"/>
              <a:gd name="connsiteY16" fmla="*/ 2556107 h 2785681"/>
              <a:gd name="connsiteX17" fmla="*/ 455613 w 2921764"/>
              <a:gd name="connsiteY17" fmla="*/ 2140182 h 2785681"/>
              <a:gd name="connsiteX18" fmla="*/ 476250 w 2921764"/>
              <a:gd name="connsiteY18" fmla="*/ 2197332 h 2785681"/>
              <a:gd name="connsiteX19" fmla="*/ 501650 w 2921764"/>
              <a:gd name="connsiteY19" fmla="*/ 2456094 h 2785681"/>
              <a:gd name="connsiteX20" fmla="*/ 527050 w 2921764"/>
              <a:gd name="connsiteY20" fmla="*/ 2502132 h 2785681"/>
              <a:gd name="connsiteX21" fmla="*/ 538163 w 2921764"/>
              <a:gd name="connsiteY21" fmla="*/ 2468794 h 2785681"/>
              <a:gd name="connsiteX22" fmla="*/ 547688 w 2921764"/>
              <a:gd name="connsiteY22" fmla="*/ 2405294 h 2785681"/>
              <a:gd name="connsiteX23" fmla="*/ 574675 w 2921764"/>
              <a:gd name="connsiteY23" fmla="*/ 2408469 h 2785681"/>
              <a:gd name="connsiteX24" fmla="*/ 593725 w 2921764"/>
              <a:gd name="connsiteY24" fmla="*/ 2290994 h 2785681"/>
              <a:gd name="connsiteX25" fmla="*/ 590550 w 2921764"/>
              <a:gd name="connsiteY25" fmla="*/ 1962382 h 2785681"/>
              <a:gd name="connsiteX26" fmla="*/ 625475 w 2921764"/>
              <a:gd name="connsiteY26" fmla="*/ 1451207 h 2785681"/>
              <a:gd name="connsiteX27" fmla="*/ 652462 w 2921764"/>
              <a:gd name="connsiteY27" fmla="*/ 1457557 h 2785681"/>
              <a:gd name="connsiteX28" fmla="*/ 661987 w 2921764"/>
              <a:gd name="connsiteY28" fmla="*/ 1305157 h 2785681"/>
              <a:gd name="connsiteX29" fmla="*/ 681036 w 2921764"/>
              <a:gd name="connsiteY29" fmla="*/ 1635357 h 2785681"/>
              <a:gd name="connsiteX30" fmla="*/ 681036 w 2921764"/>
              <a:gd name="connsiteY30" fmla="*/ 1635357 h 2785681"/>
              <a:gd name="connsiteX31" fmla="*/ 719135 w 2921764"/>
              <a:gd name="connsiteY31" fmla="*/ 1335319 h 2785681"/>
              <a:gd name="connsiteX32" fmla="*/ 731835 w 2921764"/>
              <a:gd name="connsiteY32" fmla="*/ 1679807 h 2785681"/>
              <a:gd name="connsiteX33" fmla="*/ 784223 w 2921764"/>
              <a:gd name="connsiteY33" fmla="*/ 1659170 h 2785681"/>
              <a:gd name="connsiteX34" fmla="*/ 806448 w 2921764"/>
              <a:gd name="connsiteY34" fmla="*/ 2102082 h 2785681"/>
              <a:gd name="connsiteX35" fmla="*/ 835021 w 2921764"/>
              <a:gd name="connsiteY35" fmla="*/ 2090969 h 2785681"/>
              <a:gd name="connsiteX36" fmla="*/ 836609 w 2921764"/>
              <a:gd name="connsiteY36" fmla="*/ 2281469 h 2785681"/>
              <a:gd name="connsiteX37" fmla="*/ 862008 w 2921764"/>
              <a:gd name="connsiteY37" fmla="*/ 2262419 h 2785681"/>
              <a:gd name="connsiteX38" fmla="*/ 865183 w 2921764"/>
              <a:gd name="connsiteY38" fmla="*/ 2319569 h 2785681"/>
              <a:gd name="connsiteX39" fmla="*/ 892169 w 2921764"/>
              <a:gd name="connsiteY39" fmla="*/ 2114782 h 2785681"/>
              <a:gd name="connsiteX40" fmla="*/ 912807 w 2921764"/>
              <a:gd name="connsiteY40" fmla="*/ 2081444 h 2785681"/>
              <a:gd name="connsiteX41" fmla="*/ 912807 w 2921764"/>
              <a:gd name="connsiteY41" fmla="*/ 2036994 h 2785681"/>
              <a:gd name="connsiteX42" fmla="*/ 949318 w 2921764"/>
              <a:gd name="connsiteY42" fmla="*/ 2013182 h 2785681"/>
              <a:gd name="connsiteX43" fmla="*/ 941380 w 2921764"/>
              <a:gd name="connsiteY43" fmla="*/ 1938569 h 2785681"/>
              <a:gd name="connsiteX44" fmla="*/ 1019169 w 2921764"/>
              <a:gd name="connsiteY44" fmla="*/ 516169 h 2785681"/>
              <a:gd name="connsiteX45" fmla="*/ 1031869 w 2921764"/>
              <a:gd name="connsiteY45" fmla="*/ 689736 h 2785681"/>
              <a:gd name="connsiteX46" fmla="*/ 1053036 w 2921764"/>
              <a:gd name="connsiteY46" fmla="*/ 414569 h 2785681"/>
              <a:gd name="connsiteX47" fmla="*/ 1074202 w 2921764"/>
              <a:gd name="connsiteY47" fmla="*/ 986069 h 2785681"/>
              <a:gd name="connsiteX48" fmla="*/ 1103833 w 2921764"/>
              <a:gd name="connsiteY48" fmla="*/ 490769 h 2785681"/>
              <a:gd name="connsiteX49" fmla="*/ 1137701 w 2921764"/>
              <a:gd name="connsiteY49" fmla="*/ 558502 h 2785681"/>
              <a:gd name="connsiteX50" fmla="*/ 1167333 w 2921764"/>
              <a:gd name="connsiteY50" fmla="*/ 863303 h 2785681"/>
              <a:gd name="connsiteX51" fmla="*/ 1188500 w 2921764"/>
              <a:gd name="connsiteY51" fmla="*/ 749002 h 2785681"/>
              <a:gd name="connsiteX52" fmla="*/ 1218132 w 2921764"/>
              <a:gd name="connsiteY52" fmla="*/ 969135 h 2785681"/>
              <a:gd name="connsiteX53" fmla="*/ 1264699 w 2921764"/>
              <a:gd name="connsiteY53" fmla="*/ 956435 h 2785681"/>
              <a:gd name="connsiteX54" fmla="*/ 1273165 w 2921764"/>
              <a:gd name="connsiteY54" fmla="*/ 1104602 h 2785681"/>
              <a:gd name="connsiteX55" fmla="*/ 1302799 w 2921764"/>
              <a:gd name="connsiteY55" fmla="*/ 1036869 h 2785681"/>
              <a:gd name="connsiteX56" fmla="*/ 1294330 w 2921764"/>
              <a:gd name="connsiteY56" fmla="*/ 1307802 h 2785681"/>
              <a:gd name="connsiteX57" fmla="*/ 1294331 w 2921764"/>
              <a:gd name="connsiteY57" fmla="*/ 1295102 h 2785681"/>
              <a:gd name="connsiteX58" fmla="*/ 1362063 w 2921764"/>
              <a:gd name="connsiteY58" fmla="*/ 1786169 h 2785681"/>
              <a:gd name="connsiteX59" fmla="*/ 1383231 w 2921764"/>
              <a:gd name="connsiteY59" fmla="*/ 1671869 h 2785681"/>
              <a:gd name="connsiteX60" fmla="*/ 1425565 w 2921764"/>
              <a:gd name="connsiteY60" fmla="*/ 2002069 h 2785681"/>
              <a:gd name="connsiteX61" fmla="*/ 1438264 w 2921764"/>
              <a:gd name="connsiteY61" fmla="*/ 1862369 h 2785681"/>
              <a:gd name="connsiteX62" fmla="*/ 1476363 w 2921764"/>
              <a:gd name="connsiteY62" fmla="*/ 2069803 h 2785681"/>
              <a:gd name="connsiteX63" fmla="*/ 1518696 w 2921764"/>
              <a:gd name="connsiteY63" fmla="*/ 1879302 h 2785681"/>
              <a:gd name="connsiteX64" fmla="*/ 1573729 w 2921764"/>
              <a:gd name="connsiteY64" fmla="*/ 2019002 h 2785681"/>
              <a:gd name="connsiteX65" fmla="*/ 1607596 w 2921764"/>
              <a:gd name="connsiteY65" fmla="*/ 1455969 h 2785681"/>
              <a:gd name="connsiteX66" fmla="*/ 1641461 w 2921764"/>
              <a:gd name="connsiteY66" fmla="*/ 1544869 h 2785681"/>
              <a:gd name="connsiteX67" fmla="*/ 1658393 w 2921764"/>
              <a:gd name="connsiteY67" fmla="*/ 1303569 h 2785681"/>
              <a:gd name="connsiteX68" fmla="*/ 1692260 w 2921764"/>
              <a:gd name="connsiteY68" fmla="*/ 1388236 h 2785681"/>
              <a:gd name="connsiteX69" fmla="*/ 1696492 w 2921764"/>
              <a:gd name="connsiteY69" fmla="*/ 994535 h 2785681"/>
              <a:gd name="connsiteX70" fmla="*/ 1730359 w 2921764"/>
              <a:gd name="connsiteY70" fmla="*/ 1176569 h 2785681"/>
              <a:gd name="connsiteX71" fmla="*/ 1743060 w 2921764"/>
              <a:gd name="connsiteY71" fmla="*/ 630470 h 2785681"/>
              <a:gd name="connsiteX72" fmla="*/ 1785392 w 2921764"/>
              <a:gd name="connsiteY72" fmla="*/ 804036 h 2785681"/>
              <a:gd name="connsiteX73" fmla="*/ 1802326 w 2921764"/>
              <a:gd name="connsiteY73" fmla="*/ 583902 h 2785681"/>
              <a:gd name="connsiteX74" fmla="*/ 1831957 w 2921764"/>
              <a:gd name="connsiteY74" fmla="*/ 981836 h 2785681"/>
              <a:gd name="connsiteX75" fmla="*/ 1895458 w 2921764"/>
              <a:gd name="connsiteY75" fmla="*/ 795569 h 2785681"/>
              <a:gd name="connsiteX76" fmla="*/ 1908157 w 2921764"/>
              <a:gd name="connsiteY76" fmla="*/ 1210435 h 2785681"/>
              <a:gd name="connsiteX77" fmla="*/ 1971657 w 2921764"/>
              <a:gd name="connsiteY77" fmla="*/ 664336 h 2785681"/>
              <a:gd name="connsiteX78" fmla="*/ 1971657 w 2921764"/>
              <a:gd name="connsiteY78" fmla="*/ 664336 h 2785681"/>
              <a:gd name="connsiteX79" fmla="*/ 2022457 w 2921764"/>
              <a:gd name="connsiteY79" fmla="*/ 1083436 h 2785681"/>
              <a:gd name="connsiteX80" fmla="*/ 2022457 w 2921764"/>
              <a:gd name="connsiteY80" fmla="*/ 1083436 h 2785681"/>
              <a:gd name="connsiteX81" fmla="*/ 2064790 w 2921764"/>
              <a:gd name="connsiteY81" fmla="*/ 609302 h 2785681"/>
              <a:gd name="connsiteX82" fmla="*/ 2162155 w 2921764"/>
              <a:gd name="connsiteY82" fmla="*/ 1434803 h 2785681"/>
              <a:gd name="connsiteX83" fmla="*/ 2191790 w 2921764"/>
              <a:gd name="connsiteY83" fmla="*/ 1316270 h 2785681"/>
              <a:gd name="connsiteX84" fmla="*/ 2246823 w 2921764"/>
              <a:gd name="connsiteY84" fmla="*/ 1540636 h 2785681"/>
              <a:gd name="connsiteX85" fmla="*/ 2289155 w 2921764"/>
              <a:gd name="connsiteY85" fmla="*/ 1468669 h 2785681"/>
              <a:gd name="connsiteX86" fmla="*/ 2297622 w 2921764"/>
              <a:gd name="connsiteY86" fmla="*/ 1680336 h 2785681"/>
              <a:gd name="connsiteX87" fmla="*/ 2348422 w 2921764"/>
              <a:gd name="connsiteY87" fmla="*/ 1553335 h 2785681"/>
              <a:gd name="connsiteX88" fmla="*/ 2382288 w 2921764"/>
              <a:gd name="connsiteY88" fmla="*/ 1642236 h 2785681"/>
              <a:gd name="connsiteX89" fmla="*/ 2411920 w 2921764"/>
              <a:gd name="connsiteY89" fmla="*/ 1312035 h 2785681"/>
              <a:gd name="connsiteX90" fmla="*/ 2479655 w 2921764"/>
              <a:gd name="connsiteY90" fmla="*/ 1506770 h 2785681"/>
              <a:gd name="connsiteX91" fmla="*/ 2521986 w 2921764"/>
              <a:gd name="connsiteY91" fmla="*/ 1189269 h 2785681"/>
              <a:gd name="connsiteX92" fmla="*/ 2585486 w 2921764"/>
              <a:gd name="connsiteY92" fmla="*/ 1481369 h 2785681"/>
              <a:gd name="connsiteX93" fmla="*/ 2615118 w 2921764"/>
              <a:gd name="connsiteY93" fmla="*/ 1083435 h 2785681"/>
              <a:gd name="connsiteX94" fmla="*/ 2695551 w 2921764"/>
              <a:gd name="connsiteY94" fmla="*/ 1282403 h 2785681"/>
              <a:gd name="connsiteX95" fmla="*/ 2720951 w 2921764"/>
              <a:gd name="connsiteY95" fmla="*/ 689735 h 2785681"/>
              <a:gd name="connsiteX96" fmla="*/ 2780217 w 2921764"/>
              <a:gd name="connsiteY96" fmla="*/ 977603 h 2785681"/>
              <a:gd name="connsiteX97" fmla="*/ 2780215 w 2921764"/>
              <a:gd name="connsiteY97" fmla="*/ 300270 h 2785681"/>
              <a:gd name="connsiteX98" fmla="*/ 2831016 w 2921764"/>
              <a:gd name="connsiteY98" fmla="*/ 1007236 h 2785681"/>
              <a:gd name="connsiteX99" fmla="*/ 2881817 w 2921764"/>
              <a:gd name="connsiteY99" fmla="*/ 25103 h 2785681"/>
              <a:gd name="connsiteX100" fmla="*/ 2919916 w 2921764"/>
              <a:gd name="connsiteY100" fmla="*/ 537336 h 2785681"/>
              <a:gd name="connsiteX101" fmla="*/ 2915681 w 2921764"/>
              <a:gd name="connsiteY101" fmla="*/ 528870 h 2785681"/>
              <a:gd name="connsiteX0" fmla="*/ 0 w 2945342"/>
              <a:gd name="connsiteY0" fmla="*/ 2962804 h 3192378"/>
              <a:gd name="connsiteX1" fmla="*/ 46038 w 2945342"/>
              <a:gd name="connsiteY1" fmla="*/ 2996141 h 3192378"/>
              <a:gd name="connsiteX2" fmla="*/ 65088 w 2945342"/>
              <a:gd name="connsiteY2" fmla="*/ 3021541 h 3192378"/>
              <a:gd name="connsiteX3" fmla="*/ 80963 w 2945342"/>
              <a:gd name="connsiteY3" fmla="*/ 3031066 h 3192378"/>
              <a:gd name="connsiteX4" fmla="*/ 88900 w 2945342"/>
              <a:gd name="connsiteY4" fmla="*/ 3026304 h 3192378"/>
              <a:gd name="connsiteX5" fmla="*/ 117475 w 2945342"/>
              <a:gd name="connsiteY5" fmla="*/ 3051704 h 3192378"/>
              <a:gd name="connsiteX6" fmla="*/ 146050 w 2945342"/>
              <a:gd name="connsiteY6" fmla="*/ 3032654 h 3192378"/>
              <a:gd name="connsiteX7" fmla="*/ 180975 w 2945342"/>
              <a:gd name="connsiteY7" fmla="*/ 3116791 h 3192378"/>
              <a:gd name="connsiteX8" fmla="*/ 200025 w 2945342"/>
              <a:gd name="connsiteY8" fmla="*/ 3119966 h 3192378"/>
              <a:gd name="connsiteX9" fmla="*/ 223838 w 2945342"/>
              <a:gd name="connsiteY9" fmla="*/ 3075516 h 3192378"/>
              <a:gd name="connsiteX10" fmla="*/ 246063 w 2945342"/>
              <a:gd name="connsiteY10" fmla="*/ 3132666 h 3192378"/>
              <a:gd name="connsiteX11" fmla="*/ 290513 w 2945342"/>
              <a:gd name="connsiteY11" fmla="*/ 3034241 h 3192378"/>
              <a:gd name="connsiteX12" fmla="*/ 330200 w 2945342"/>
              <a:gd name="connsiteY12" fmla="*/ 3188229 h 3192378"/>
              <a:gd name="connsiteX13" fmla="*/ 360363 w 2945342"/>
              <a:gd name="connsiteY13" fmla="*/ 3146954 h 3192378"/>
              <a:gd name="connsiteX14" fmla="*/ 374650 w 2945342"/>
              <a:gd name="connsiteY14" fmla="*/ 3131079 h 3192378"/>
              <a:gd name="connsiteX15" fmla="*/ 377825 w 2945342"/>
              <a:gd name="connsiteY15" fmla="*/ 2902479 h 3192378"/>
              <a:gd name="connsiteX16" fmla="*/ 400050 w 2945342"/>
              <a:gd name="connsiteY16" fmla="*/ 2962804 h 3192378"/>
              <a:gd name="connsiteX17" fmla="*/ 455613 w 2945342"/>
              <a:gd name="connsiteY17" fmla="*/ 2546879 h 3192378"/>
              <a:gd name="connsiteX18" fmla="*/ 476250 w 2945342"/>
              <a:gd name="connsiteY18" fmla="*/ 2604029 h 3192378"/>
              <a:gd name="connsiteX19" fmla="*/ 501650 w 2945342"/>
              <a:gd name="connsiteY19" fmla="*/ 2862791 h 3192378"/>
              <a:gd name="connsiteX20" fmla="*/ 527050 w 2945342"/>
              <a:gd name="connsiteY20" fmla="*/ 2908829 h 3192378"/>
              <a:gd name="connsiteX21" fmla="*/ 538163 w 2945342"/>
              <a:gd name="connsiteY21" fmla="*/ 2875491 h 3192378"/>
              <a:gd name="connsiteX22" fmla="*/ 547688 w 2945342"/>
              <a:gd name="connsiteY22" fmla="*/ 2811991 h 3192378"/>
              <a:gd name="connsiteX23" fmla="*/ 574675 w 2945342"/>
              <a:gd name="connsiteY23" fmla="*/ 2815166 h 3192378"/>
              <a:gd name="connsiteX24" fmla="*/ 593725 w 2945342"/>
              <a:gd name="connsiteY24" fmla="*/ 2697691 h 3192378"/>
              <a:gd name="connsiteX25" fmla="*/ 590550 w 2945342"/>
              <a:gd name="connsiteY25" fmla="*/ 2369079 h 3192378"/>
              <a:gd name="connsiteX26" fmla="*/ 625475 w 2945342"/>
              <a:gd name="connsiteY26" fmla="*/ 1857904 h 3192378"/>
              <a:gd name="connsiteX27" fmla="*/ 652462 w 2945342"/>
              <a:gd name="connsiteY27" fmla="*/ 1864254 h 3192378"/>
              <a:gd name="connsiteX28" fmla="*/ 661987 w 2945342"/>
              <a:gd name="connsiteY28" fmla="*/ 1711854 h 3192378"/>
              <a:gd name="connsiteX29" fmla="*/ 681036 w 2945342"/>
              <a:gd name="connsiteY29" fmla="*/ 2042054 h 3192378"/>
              <a:gd name="connsiteX30" fmla="*/ 681036 w 2945342"/>
              <a:gd name="connsiteY30" fmla="*/ 2042054 h 3192378"/>
              <a:gd name="connsiteX31" fmla="*/ 719135 w 2945342"/>
              <a:gd name="connsiteY31" fmla="*/ 1742016 h 3192378"/>
              <a:gd name="connsiteX32" fmla="*/ 731835 w 2945342"/>
              <a:gd name="connsiteY32" fmla="*/ 2086504 h 3192378"/>
              <a:gd name="connsiteX33" fmla="*/ 784223 w 2945342"/>
              <a:gd name="connsiteY33" fmla="*/ 2065867 h 3192378"/>
              <a:gd name="connsiteX34" fmla="*/ 806448 w 2945342"/>
              <a:gd name="connsiteY34" fmla="*/ 2508779 h 3192378"/>
              <a:gd name="connsiteX35" fmla="*/ 835021 w 2945342"/>
              <a:gd name="connsiteY35" fmla="*/ 2497666 h 3192378"/>
              <a:gd name="connsiteX36" fmla="*/ 836609 w 2945342"/>
              <a:gd name="connsiteY36" fmla="*/ 2688166 h 3192378"/>
              <a:gd name="connsiteX37" fmla="*/ 862008 w 2945342"/>
              <a:gd name="connsiteY37" fmla="*/ 2669116 h 3192378"/>
              <a:gd name="connsiteX38" fmla="*/ 865183 w 2945342"/>
              <a:gd name="connsiteY38" fmla="*/ 2726266 h 3192378"/>
              <a:gd name="connsiteX39" fmla="*/ 892169 w 2945342"/>
              <a:gd name="connsiteY39" fmla="*/ 2521479 h 3192378"/>
              <a:gd name="connsiteX40" fmla="*/ 912807 w 2945342"/>
              <a:gd name="connsiteY40" fmla="*/ 2488141 h 3192378"/>
              <a:gd name="connsiteX41" fmla="*/ 912807 w 2945342"/>
              <a:gd name="connsiteY41" fmla="*/ 2443691 h 3192378"/>
              <a:gd name="connsiteX42" fmla="*/ 949318 w 2945342"/>
              <a:gd name="connsiteY42" fmla="*/ 2419879 h 3192378"/>
              <a:gd name="connsiteX43" fmla="*/ 941380 w 2945342"/>
              <a:gd name="connsiteY43" fmla="*/ 2345266 h 3192378"/>
              <a:gd name="connsiteX44" fmla="*/ 1019169 w 2945342"/>
              <a:gd name="connsiteY44" fmla="*/ 922866 h 3192378"/>
              <a:gd name="connsiteX45" fmla="*/ 1031869 w 2945342"/>
              <a:gd name="connsiteY45" fmla="*/ 1096433 h 3192378"/>
              <a:gd name="connsiteX46" fmla="*/ 1053036 w 2945342"/>
              <a:gd name="connsiteY46" fmla="*/ 821266 h 3192378"/>
              <a:gd name="connsiteX47" fmla="*/ 1074202 w 2945342"/>
              <a:gd name="connsiteY47" fmla="*/ 1392766 h 3192378"/>
              <a:gd name="connsiteX48" fmla="*/ 1103833 w 2945342"/>
              <a:gd name="connsiteY48" fmla="*/ 897466 h 3192378"/>
              <a:gd name="connsiteX49" fmla="*/ 1137701 w 2945342"/>
              <a:gd name="connsiteY49" fmla="*/ 965199 h 3192378"/>
              <a:gd name="connsiteX50" fmla="*/ 1167333 w 2945342"/>
              <a:gd name="connsiteY50" fmla="*/ 1270000 h 3192378"/>
              <a:gd name="connsiteX51" fmla="*/ 1188500 w 2945342"/>
              <a:gd name="connsiteY51" fmla="*/ 1155699 h 3192378"/>
              <a:gd name="connsiteX52" fmla="*/ 1218132 w 2945342"/>
              <a:gd name="connsiteY52" fmla="*/ 1375832 h 3192378"/>
              <a:gd name="connsiteX53" fmla="*/ 1264699 w 2945342"/>
              <a:gd name="connsiteY53" fmla="*/ 1363132 h 3192378"/>
              <a:gd name="connsiteX54" fmla="*/ 1273165 w 2945342"/>
              <a:gd name="connsiteY54" fmla="*/ 1511299 h 3192378"/>
              <a:gd name="connsiteX55" fmla="*/ 1302799 w 2945342"/>
              <a:gd name="connsiteY55" fmla="*/ 1443566 h 3192378"/>
              <a:gd name="connsiteX56" fmla="*/ 1294330 w 2945342"/>
              <a:gd name="connsiteY56" fmla="*/ 1714499 h 3192378"/>
              <a:gd name="connsiteX57" fmla="*/ 1294331 w 2945342"/>
              <a:gd name="connsiteY57" fmla="*/ 1701799 h 3192378"/>
              <a:gd name="connsiteX58" fmla="*/ 1362063 w 2945342"/>
              <a:gd name="connsiteY58" fmla="*/ 2192866 h 3192378"/>
              <a:gd name="connsiteX59" fmla="*/ 1383231 w 2945342"/>
              <a:gd name="connsiteY59" fmla="*/ 2078566 h 3192378"/>
              <a:gd name="connsiteX60" fmla="*/ 1425565 w 2945342"/>
              <a:gd name="connsiteY60" fmla="*/ 2408766 h 3192378"/>
              <a:gd name="connsiteX61" fmla="*/ 1438264 w 2945342"/>
              <a:gd name="connsiteY61" fmla="*/ 2269066 h 3192378"/>
              <a:gd name="connsiteX62" fmla="*/ 1476363 w 2945342"/>
              <a:gd name="connsiteY62" fmla="*/ 2476500 h 3192378"/>
              <a:gd name="connsiteX63" fmla="*/ 1518696 w 2945342"/>
              <a:gd name="connsiteY63" fmla="*/ 2285999 h 3192378"/>
              <a:gd name="connsiteX64" fmla="*/ 1573729 w 2945342"/>
              <a:gd name="connsiteY64" fmla="*/ 2425699 h 3192378"/>
              <a:gd name="connsiteX65" fmla="*/ 1607596 w 2945342"/>
              <a:gd name="connsiteY65" fmla="*/ 1862666 h 3192378"/>
              <a:gd name="connsiteX66" fmla="*/ 1641461 w 2945342"/>
              <a:gd name="connsiteY66" fmla="*/ 1951566 h 3192378"/>
              <a:gd name="connsiteX67" fmla="*/ 1658393 w 2945342"/>
              <a:gd name="connsiteY67" fmla="*/ 1710266 h 3192378"/>
              <a:gd name="connsiteX68" fmla="*/ 1692260 w 2945342"/>
              <a:gd name="connsiteY68" fmla="*/ 1794933 h 3192378"/>
              <a:gd name="connsiteX69" fmla="*/ 1696492 w 2945342"/>
              <a:gd name="connsiteY69" fmla="*/ 1401232 h 3192378"/>
              <a:gd name="connsiteX70" fmla="*/ 1730359 w 2945342"/>
              <a:gd name="connsiteY70" fmla="*/ 1583266 h 3192378"/>
              <a:gd name="connsiteX71" fmla="*/ 1743060 w 2945342"/>
              <a:gd name="connsiteY71" fmla="*/ 1037167 h 3192378"/>
              <a:gd name="connsiteX72" fmla="*/ 1785392 w 2945342"/>
              <a:gd name="connsiteY72" fmla="*/ 1210733 h 3192378"/>
              <a:gd name="connsiteX73" fmla="*/ 1802326 w 2945342"/>
              <a:gd name="connsiteY73" fmla="*/ 990599 h 3192378"/>
              <a:gd name="connsiteX74" fmla="*/ 1831957 w 2945342"/>
              <a:gd name="connsiteY74" fmla="*/ 1388533 h 3192378"/>
              <a:gd name="connsiteX75" fmla="*/ 1895458 w 2945342"/>
              <a:gd name="connsiteY75" fmla="*/ 1202266 h 3192378"/>
              <a:gd name="connsiteX76" fmla="*/ 1908157 w 2945342"/>
              <a:gd name="connsiteY76" fmla="*/ 1617132 h 3192378"/>
              <a:gd name="connsiteX77" fmla="*/ 1971657 w 2945342"/>
              <a:gd name="connsiteY77" fmla="*/ 1071033 h 3192378"/>
              <a:gd name="connsiteX78" fmla="*/ 1971657 w 2945342"/>
              <a:gd name="connsiteY78" fmla="*/ 1071033 h 3192378"/>
              <a:gd name="connsiteX79" fmla="*/ 2022457 w 2945342"/>
              <a:gd name="connsiteY79" fmla="*/ 1490133 h 3192378"/>
              <a:gd name="connsiteX80" fmla="*/ 2022457 w 2945342"/>
              <a:gd name="connsiteY80" fmla="*/ 1490133 h 3192378"/>
              <a:gd name="connsiteX81" fmla="*/ 2064790 w 2945342"/>
              <a:gd name="connsiteY81" fmla="*/ 1015999 h 3192378"/>
              <a:gd name="connsiteX82" fmla="*/ 2162155 w 2945342"/>
              <a:gd name="connsiteY82" fmla="*/ 1841500 h 3192378"/>
              <a:gd name="connsiteX83" fmla="*/ 2191790 w 2945342"/>
              <a:gd name="connsiteY83" fmla="*/ 1722967 h 3192378"/>
              <a:gd name="connsiteX84" fmla="*/ 2246823 w 2945342"/>
              <a:gd name="connsiteY84" fmla="*/ 1947333 h 3192378"/>
              <a:gd name="connsiteX85" fmla="*/ 2289155 w 2945342"/>
              <a:gd name="connsiteY85" fmla="*/ 1875366 h 3192378"/>
              <a:gd name="connsiteX86" fmla="*/ 2297622 w 2945342"/>
              <a:gd name="connsiteY86" fmla="*/ 2087033 h 3192378"/>
              <a:gd name="connsiteX87" fmla="*/ 2348422 w 2945342"/>
              <a:gd name="connsiteY87" fmla="*/ 1960032 h 3192378"/>
              <a:gd name="connsiteX88" fmla="*/ 2382288 w 2945342"/>
              <a:gd name="connsiteY88" fmla="*/ 2048933 h 3192378"/>
              <a:gd name="connsiteX89" fmla="*/ 2411920 w 2945342"/>
              <a:gd name="connsiteY89" fmla="*/ 1718732 h 3192378"/>
              <a:gd name="connsiteX90" fmla="*/ 2479655 w 2945342"/>
              <a:gd name="connsiteY90" fmla="*/ 1913467 h 3192378"/>
              <a:gd name="connsiteX91" fmla="*/ 2521986 w 2945342"/>
              <a:gd name="connsiteY91" fmla="*/ 1595966 h 3192378"/>
              <a:gd name="connsiteX92" fmla="*/ 2585486 w 2945342"/>
              <a:gd name="connsiteY92" fmla="*/ 1888066 h 3192378"/>
              <a:gd name="connsiteX93" fmla="*/ 2615118 w 2945342"/>
              <a:gd name="connsiteY93" fmla="*/ 1490132 h 3192378"/>
              <a:gd name="connsiteX94" fmla="*/ 2695551 w 2945342"/>
              <a:gd name="connsiteY94" fmla="*/ 1689100 h 3192378"/>
              <a:gd name="connsiteX95" fmla="*/ 2720951 w 2945342"/>
              <a:gd name="connsiteY95" fmla="*/ 1096432 h 3192378"/>
              <a:gd name="connsiteX96" fmla="*/ 2780217 w 2945342"/>
              <a:gd name="connsiteY96" fmla="*/ 1384300 h 3192378"/>
              <a:gd name="connsiteX97" fmla="*/ 2780215 w 2945342"/>
              <a:gd name="connsiteY97" fmla="*/ 706967 h 3192378"/>
              <a:gd name="connsiteX98" fmla="*/ 2831016 w 2945342"/>
              <a:gd name="connsiteY98" fmla="*/ 1413933 h 3192378"/>
              <a:gd name="connsiteX99" fmla="*/ 2881817 w 2945342"/>
              <a:gd name="connsiteY99" fmla="*/ 431800 h 3192378"/>
              <a:gd name="connsiteX100" fmla="*/ 2919916 w 2945342"/>
              <a:gd name="connsiteY100" fmla="*/ 944033 h 3192378"/>
              <a:gd name="connsiteX101" fmla="*/ 2945315 w 2945342"/>
              <a:gd name="connsiteY101" fmla="*/ 0 h 3192378"/>
              <a:gd name="connsiteX0" fmla="*/ 0 w 2946314"/>
              <a:gd name="connsiteY0" fmla="*/ 3033959 h 3263533"/>
              <a:gd name="connsiteX1" fmla="*/ 46038 w 2946314"/>
              <a:gd name="connsiteY1" fmla="*/ 3067296 h 3263533"/>
              <a:gd name="connsiteX2" fmla="*/ 65088 w 2946314"/>
              <a:gd name="connsiteY2" fmla="*/ 3092696 h 3263533"/>
              <a:gd name="connsiteX3" fmla="*/ 80963 w 2946314"/>
              <a:gd name="connsiteY3" fmla="*/ 3102221 h 3263533"/>
              <a:gd name="connsiteX4" fmla="*/ 88900 w 2946314"/>
              <a:gd name="connsiteY4" fmla="*/ 3097459 h 3263533"/>
              <a:gd name="connsiteX5" fmla="*/ 117475 w 2946314"/>
              <a:gd name="connsiteY5" fmla="*/ 3122859 h 3263533"/>
              <a:gd name="connsiteX6" fmla="*/ 146050 w 2946314"/>
              <a:gd name="connsiteY6" fmla="*/ 3103809 h 3263533"/>
              <a:gd name="connsiteX7" fmla="*/ 180975 w 2946314"/>
              <a:gd name="connsiteY7" fmla="*/ 3187946 h 3263533"/>
              <a:gd name="connsiteX8" fmla="*/ 200025 w 2946314"/>
              <a:gd name="connsiteY8" fmla="*/ 3191121 h 3263533"/>
              <a:gd name="connsiteX9" fmla="*/ 223838 w 2946314"/>
              <a:gd name="connsiteY9" fmla="*/ 3146671 h 3263533"/>
              <a:gd name="connsiteX10" fmla="*/ 246063 w 2946314"/>
              <a:gd name="connsiteY10" fmla="*/ 3203821 h 3263533"/>
              <a:gd name="connsiteX11" fmla="*/ 290513 w 2946314"/>
              <a:gd name="connsiteY11" fmla="*/ 3105396 h 3263533"/>
              <a:gd name="connsiteX12" fmla="*/ 330200 w 2946314"/>
              <a:gd name="connsiteY12" fmla="*/ 3259384 h 3263533"/>
              <a:gd name="connsiteX13" fmla="*/ 360363 w 2946314"/>
              <a:gd name="connsiteY13" fmla="*/ 3218109 h 3263533"/>
              <a:gd name="connsiteX14" fmla="*/ 374650 w 2946314"/>
              <a:gd name="connsiteY14" fmla="*/ 3202234 h 3263533"/>
              <a:gd name="connsiteX15" fmla="*/ 377825 w 2946314"/>
              <a:gd name="connsiteY15" fmla="*/ 2973634 h 3263533"/>
              <a:gd name="connsiteX16" fmla="*/ 400050 w 2946314"/>
              <a:gd name="connsiteY16" fmla="*/ 3033959 h 3263533"/>
              <a:gd name="connsiteX17" fmla="*/ 455613 w 2946314"/>
              <a:gd name="connsiteY17" fmla="*/ 2618034 h 3263533"/>
              <a:gd name="connsiteX18" fmla="*/ 476250 w 2946314"/>
              <a:gd name="connsiteY18" fmla="*/ 2675184 h 3263533"/>
              <a:gd name="connsiteX19" fmla="*/ 501650 w 2946314"/>
              <a:gd name="connsiteY19" fmla="*/ 2933946 h 3263533"/>
              <a:gd name="connsiteX20" fmla="*/ 527050 w 2946314"/>
              <a:gd name="connsiteY20" fmla="*/ 2979984 h 3263533"/>
              <a:gd name="connsiteX21" fmla="*/ 538163 w 2946314"/>
              <a:gd name="connsiteY21" fmla="*/ 2946646 h 3263533"/>
              <a:gd name="connsiteX22" fmla="*/ 547688 w 2946314"/>
              <a:gd name="connsiteY22" fmla="*/ 2883146 h 3263533"/>
              <a:gd name="connsiteX23" fmla="*/ 574675 w 2946314"/>
              <a:gd name="connsiteY23" fmla="*/ 2886321 h 3263533"/>
              <a:gd name="connsiteX24" fmla="*/ 593725 w 2946314"/>
              <a:gd name="connsiteY24" fmla="*/ 2768846 h 3263533"/>
              <a:gd name="connsiteX25" fmla="*/ 590550 w 2946314"/>
              <a:gd name="connsiteY25" fmla="*/ 2440234 h 3263533"/>
              <a:gd name="connsiteX26" fmla="*/ 625475 w 2946314"/>
              <a:gd name="connsiteY26" fmla="*/ 1929059 h 3263533"/>
              <a:gd name="connsiteX27" fmla="*/ 652462 w 2946314"/>
              <a:gd name="connsiteY27" fmla="*/ 1935409 h 3263533"/>
              <a:gd name="connsiteX28" fmla="*/ 661987 w 2946314"/>
              <a:gd name="connsiteY28" fmla="*/ 1783009 h 3263533"/>
              <a:gd name="connsiteX29" fmla="*/ 681036 w 2946314"/>
              <a:gd name="connsiteY29" fmla="*/ 2113209 h 3263533"/>
              <a:gd name="connsiteX30" fmla="*/ 681036 w 2946314"/>
              <a:gd name="connsiteY30" fmla="*/ 2113209 h 3263533"/>
              <a:gd name="connsiteX31" fmla="*/ 719135 w 2946314"/>
              <a:gd name="connsiteY31" fmla="*/ 1813171 h 3263533"/>
              <a:gd name="connsiteX32" fmla="*/ 731835 w 2946314"/>
              <a:gd name="connsiteY32" fmla="*/ 2157659 h 3263533"/>
              <a:gd name="connsiteX33" fmla="*/ 784223 w 2946314"/>
              <a:gd name="connsiteY33" fmla="*/ 2137022 h 3263533"/>
              <a:gd name="connsiteX34" fmla="*/ 806448 w 2946314"/>
              <a:gd name="connsiteY34" fmla="*/ 2579934 h 3263533"/>
              <a:gd name="connsiteX35" fmla="*/ 835021 w 2946314"/>
              <a:gd name="connsiteY35" fmla="*/ 2568821 h 3263533"/>
              <a:gd name="connsiteX36" fmla="*/ 836609 w 2946314"/>
              <a:gd name="connsiteY36" fmla="*/ 2759321 h 3263533"/>
              <a:gd name="connsiteX37" fmla="*/ 862008 w 2946314"/>
              <a:gd name="connsiteY37" fmla="*/ 2740271 h 3263533"/>
              <a:gd name="connsiteX38" fmla="*/ 865183 w 2946314"/>
              <a:gd name="connsiteY38" fmla="*/ 2797421 h 3263533"/>
              <a:gd name="connsiteX39" fmla="*/ 892169 w 2946314"/>
              <a:gd name="connsiteY39" fmla="*/ 2592634 h 3263533"/>
              <a:gd name="connsiteX40" fmla="*/ 912807 w 2946314"/>
              <a:gd name="connsiteY40" fmla="*/ 2559296 h 3263533"/>
              <a:gd name="connsiteX41" fmla="*/ 912807 w 2946314"/>
              <a:gd name="connsiteY41" fmla="*/ 2514846 h 3263533"/>
              <a:gd name="connsiteX42" fmla="*/ 949318 w 2946314"/>
              <a:gd name="connsiteY42" fmla="*/ 2491034 h 3263533"/>
              <a:gd name="connsiteX43" fmla="*/ 941380 w 2946314"/>
              <a:gd name="connsiteY43" fmla="*/ 2416421 h 3263533"/>
              <a:gd name="connsiteX44" fmla="*/ 1019169 w 2946314"/>
              <a:gd name="connsiteY44" fmla="*/ 994021 h 3263533"/>
              <a:gd name="connsiteX45" fmla="*/ 1031869 w 2946314"/>
              <a:gd name="connsiteY45" fmla="*/ 1167588 h 3263533"/>
              <a:gd name="connsiteX46" fmla="*/ 1053036 w 2946314"/>
              <a:gd name="connsiteY46" fmla="*/ 892421 h 3263533"/>
              <a:gd name="connsiteX47" fmla="*/ 1074202 w 2946314"/>
              <a:gd name="connsiteY47" fmla="*/ 1463921 h 3263533"/>
              <a:gd name="connsiteX48" fmla="*/ 1103833 w 2946314"/>
              <a:gd name="connsiteY48" fmla="*/ 968621 h 3263533"/>
              <a:gd name="connsiteX49" fmla="*/ 1137701 w 2946314"/>
              <a:gd name="connsiteY49" fmla="*/ 1036354 h 3263533"/>
              <a:gd name="connsiteX50" fmla="*/ 1167333 w 2946314"/>
              <a:gd name="connsiteY50" fmla="*/ 1341155 h 3263533"/>
              <a:gd name="connsiteX51" fmla="*/ 1188500 w 2946314"/>
              <a:gd name="connsiteY51" fmla="*/ 1226854 h 3263533"/>
              <a:gd name="connsiteX52" fmla="*/ 1218132 w 2946314"/>
              <a:gd name="connsiteY52" fmla="*/ 1446987 h 3263533"/>
              <a:gd name="connsiteX53" fmla="*/ 1264699 w 2946314"/>
              <a:gd name="connsiteY53" fmla="*/ 1434287 h 3263533"/>
              <a:gd name="connsiteX54" fmla="*/ 1273165 w 2946314"/>
              <a:gd name="connsiteY54" fmla="*/ 1582454 h 3263533"/>
              <a:gd name="connsiteX55" fmla="*/ 1302799 w 2946314"/>
              <a:gd name="connsiteY55" fmla="*/ 1514721 h 3263533"/>
              <a:gd name="connsiteX56" fmla="*/ 1294330 w 2946314"/>
              <a:gd name="connsiteY56" fmla="*/ 1785654 h 3263533"/>
              <a:gd name="connsiteX57" fmla="*/ 1294331 w 2946314"/>
              <a:gd name="connsiteY57" fmla="*/ 1772954 h 3263533"/>
              <a:gd name="connsiteX58" fmla="*/ 1362063 w 2946314"/>
              <a:gd name="connsiteY58" fmla="*/ 2264021 h 3263533"/>
              <a:gd name="connsiteX59" fmla="*/ 1383231 w 2946314"/>
              <a:gd name="connsiteY59" fmla="*/ 2149721 h 3263533"/>
              <a:gd name="connsiteX60" fmla="*/ 1425565 w 2946314"/>
              <a:gd name="connsiteY60" fmla="*/ 2479921 h 3263533"/>
              <a:gd name="connsiteX61" fmla="*/ 1438264 w 2946314"/>
              <a:gd name="connsiteY61" fmla="*/ 2340221 h 3263533"/>
              <a:gd name="connsiteX62" fmla="*/ 1476363 w 2946314"/>
              <a:gd name="connsiteY62" fmla="*/ 2547655 h 3263533"/>
              <a:gd name="connsiteX63" fmla="*/ 1518696 w 2946314"/>
              <a:gd name="connsiteY63" fmla="*/ 2357154 h 3263533"/>
              <a:gd name="connsiteX64" fmla="*/ 1573729 w 2946314"/>
              <a:gd name="connsiteY64" fmla="*/ 2496854 h 3263533"/>
              <a:gd name="connsiteX65" fmla="*/ 1607596 w 2946314"/>
              <a:gd name="connsiteY65" fmla="*/ 1933821 h 3263533"/>
              <a:gd name="connsiteX66" fmla="*/ 1641461 w 2946314"/>
              <a:gd name="connsiteY66" fmla="*/ 2022721 h 3263533"/>
              <a:gd name="connsiteX67" fmla="*/ 1658393 w 2946314"/>
              <a:gd name="connsiteY67" fmla="*/ 1781421 h 3263533"/>
              <a:gd name="connsiteX68" fmla="*/ 1692260 w 2946314"/>
              <a:gd name="connsiteY68" fmla="*/ 1866088 h 3263533"/>
              <a:gd name="connsiteX69" fmla="*/ 1696492 w 2946314"/>
              <a:gd name="connsiteY69" fmla="*/ 1472387 h 3263533"/>
              <a:gd name="connsiteX70" fmla="*/ 1730359 w 2946314"/>
              <a:gd name="connsiteY70" fmla="*/ 1654421 h 3263533"/>
              <a:gd name="connsiteX71" fmla="*/ 1743060 w 2946314"/>
              <a:gd name="connsiteY71" fmla="*/ 1108322 h 3263533"/>
              <a:gd name="connsiteX72" fmla="*/ 1785392 w 2946314"/>
              <a:gd name="connsiteY72" fmla="*/ 1281888 h 3263533"/>
              <a:gd name="connsiteX73" fmla="*/ 1802326 w 2946314"/>
              <a:gd name="connsiteY73" fmla="*/ 1061754 h 3263533"/>
              <a:gd name="connsiteX74" fmla="*/ 1831957 w 2946314"/>
              <a:gd name="connsiteY74" fmla="*/ 1459688 h 3263533"/>
              <a:gd name="connsiteX75" fmla="*/ 1895458 w 2946314"/>
              <a:gd name="connsiteY75" fmla="*/ 1273421 h 3263533"/>
              <a:gd name="connsiteX76" fmla="*/ 1908157 w 2946314"/>
              <a:gd name="connsiteY76" fmla="*/ 1688287 h 3263533"/>
              <a:gd name="connsiteX77" fmla="*/ 1971657 w 2946314"/>
              <a:gd name="connsiteY77" fmla="*/ 1142188 h 3263533"/>
              <a:gd name="connsiteX78" fmla="*/ 1971657 w 2946314"/>
              <a:gd name="connsiteY78" fmla="*/ 1142188 h 3263533"/>
              <a:gd name="connsiteX79" fmla="*/ 2022457 w 2946314"/>
              <a:gd name="connsiteY79" fmla="*/ 1561288 h 3263533"/>
              <a:gd name="connsiteX80" fmla="*/ 2022457 w 2946314"/>
              <a:gd name="connsiteY80" fmla="*/ 1561288 h 3263533"/>
              <a:gd name="connsiteX81" fmla="*/ 2064790 w 2946314"/>
              <a:gd name="connsiteY81" fmla="*/ 1087154 h 3263533"/>
              <a:gd name="connsiteX82" fmla="*/ 2162155 w 2946314"/>
              <a:gd name="connsiteY82" fmla="*/ 1912655 h 3263533"/>
              <a:gd name="connsiteX83" fmla="*/ 2191790 w 2946314"/>
              <a:gd name="connsiteY83" fmla="*/ 1794122 h 3263533"/>
              <a:gd name="connsiteX84" fmla="*/ 2246823 w 2946314"/>
              <a:gd name="connsiteY84" fmla="*/ 2018488 h 3263533"/>
              <a:gd name="connsiteX85" fmla="*/ 2289155 w 2946314"/>
              <a:gd name="connsiteY85" fmla="*/ 1946521 h 3263533"/>
              <a:gd name="connsiteX86" fmla="*/ 2297622 w 2946314"/>
              <a:gd name="connsiteY86" fmla="*/ 2158188 h 3263533"/>
              <a:gd name="connsiteX87" fmla="*/ 2348422 w 2946314"/>
              <a:gd name="connsiteY87" fmla="*/ 2031187 h 3263533"/>
              <a:gd name="connsiteX88" fmla="*/ 2382288 w 2946314"/>
              <a:gd name="connsiteY88" fmla="*/ 2120088 h 3263533"/>
              <a:gd name="connsiteX89" fmla="*/ 2411920 w 2946314"/>
              <a:gd name="connsiteY89" fmla="*/ 1789887 h 3263533"/>
              <a:gd name="connsiteX90" fmla="*/ 2479655 w 2946314"/>
              <a:gd name="connsiteY90" fmla="*/ 1984622 h 3263533"/>
              <a:gd name="connsiteX91" fmla="*/ 2521986 w 2946314"/>
              <a:gd name="connsiteY91" fmla="*/ 1667121 h 3263533"/>
              <a:gd name="connsiteX92" fmla="*/ 2585486 w 2946314"/>
              <a:gd name="connsiteY92" fmla="*/ 1959221 h 3263533"/>
              <a:gd name="connsiteX93" fmla="*/ 2615118 w 2946314"/>
              <a:gd name="connsiteY93" fmla="*/ 1561287 h 3263533"/>
              <a:gd name="connsiteX94" fmla="*/ 2695551 w 2946314"/>
              <a:gd name="connsiteY94" fmla="*/ 1760255 h 3263533"/>
              <a:gd name="connsiteX95" fmla="*/ 2720951 w 2946314"/>
              <a:gd name="connsiteY95" fmla="*/ 1167587 h 3263533"/>
              <a:gd name="connsiteX96" fmla="*/ 2780217 w 2946314"/>
              <a:gd name="connsiteY96" fmla="*/ 1455455 h 3263533"/>
              <a:gd name="connsiteX97" fmla="*/ 2780215 w 2946314"/>
              <a:gd name="connsiteY97" fmla="*/ 778122 h 3263533"/>
              <a:gd name="connsiteX98" fmla="*/ 2831016 w 2946314"/>
              <a:gd name="connsiteY98" fmla="*/ 1485088 h 3263533"/>
              <a:gd name="connsiteX99" fmla="*/ 2881817 w 2946314"/>
              <a:gd name="connsiteY99" fmla="*/ 502955 h 3263533"/>
              <a:gd name="connsiteX100" fmla="*/ 2919916 w 2946314"/>
              <a:gd name="connsiteY100" fmla="*/ 1015188 h 3263533"/>
              <a:gd name="connsiteX101" fmla="*/ 2945315 w 2946314"/>
              <a:gd name="connsiteY101" fmla="*/ 71155 h 3263533"/>
              <a:gd name="connsiteX102" fmla="*/ 2941081 w 2946314"/>
              <a:gd name="connsiteY102" fmla="*/ 66922 h 3263533"/>
              <a:gd name="connsiteX0" fmla="*/ 0 w 2941120"/>
              <a:gd name="connsiteY0" fmla="*/ 2967037 h 3196611"/>
              <a:gd name="connsiteX1" fmla="*/ 46038 w 2941120"/>
              <a:gd name="connsiteY1" fmla="*/ 3000374 h 3196611"/>
              <a:gd name="connsiteX2" fmla="*/ 65088 w 2941120"/>
              <a:gd name="connsiteY2" fmla="*/ 3025774 h 3196611"/>
              <a:gd name="connsiteX3" fmla="*/ 80963 w 2941120"/>
              <a:gd name="connsiteY3" fmla="*/ 3035299 h 3196611"/>
              <a:gd name="connsiteX4" fmla="*/ 88900 w 2941120"/>
              <a:gd name="connsiteY4" fmla="*/ 3030537 h 3196611"/>
              <a:gd name="connsiteX5" fmla="*/ 117475 w 2941120"/>
              <a:gd name="connsiteY5" fmla="*/ 3055937 h 3196611"/>
              <a:gd name="connsiteX6" fmla="*/ 146050 w 2941120"/>
              <a:gd name="connsiteY6" fmla="*/ 3036887 h 3196611"/>
              <a:gd name="connsiteX7" fmla="*/ 180975 w 2941120"/>
              <a:gd name="connsiteY7" fmla="*/ 3121024 h 3196611"/>
              <a:gd name="connsiteX8" fmla="*/ 200025 w 2941120"/>
              <a:gd name="connsiteY8" fmla="*/ 3124199 h 3196611"/>
              <a:gd name="connsiteX9" fmla="*/ 223838 w 2941120"/>
              <a:gd name="connsiteY9" fmla="*/ 3079749 h 3196611"/>
              <a:gd name="connsiteX10" fmla="*/ 246063 w 2941120"/>
              <a:gd name="connsiteY10" fmla="*/ 3136899 h 3196611"/>
              <a:gd name="connsiteX11" fmla="*/ 290513 w 2941120"/>
              <a:gd name="connsiteY11" fmla="*/ 3038474 h 3196611"/>
              <a:gd name="connsiteX12" fmla="*/ 330200 w 2941120"/>
              <a:gd name="connsiteY12" fmla="*/ 3192462 h 3196611"/>
              <a:gd name="connsiteX13" fmla="*/ 360363 w 2941120"/>
              <a:gd name="connsiteY13" fmla="*/ 3151187 h 3196611"/>
              <a:gd name="connsiteX14" fmla="*/ 374650 w 2941120"/>
              <a:gd name="connsiteY14" fmla="*/ 3135312 h 3196611"/>
              <a:gd name="connsiteX15" fmla="*/ 377825 w 2941120"/>
              <a:gd name="connsiteY15" fmla="*/ 2906712 h 3196611"/>
              <a:gd name="connsiteX16" fmla="*/ 400050 w 2941120"/>
              <a:gd name="connsiteY16" fmla="*/ 2967037 h 3196611"/>
              <a:gd name="connsiteX17" fmla="*/ 455613 w 2941120"/>
              <a:gd name="connsiteY17" fmla="*/ 2551112 h 3196611"/>
              <a:gd name="connsiteX18" fmla="*/ 476250 w 2941120"/>
              <a:gd name="connsiteY18" fmla="*/ 2608262 h 3196611"/>
              <a:gd name="connsiteX19" fmla="*/ 501650 w 2941120"/>
              <a:gd name="connsiteY19" fmla="*/ 2867024 h 3196611"/>
              <a:gd name="connsiteX20" fmla="*/ 527050 w 2941120"/>
              <a:gd name="connsiteY20" fmla="*/ 2913062 h 3196611"/>
              <a:gd name="connsiteX21" fmla="*/ 538163 w 2941120"/>
              <a:gd name="connsiteY21" fmla="*/ 2879724 h 3196611"/>
              <a:gd name="connsiteX22" fmla="*/ 547688 w 2941120"/>
              <a:gd name="connsiteY22" fmla="*/ 2816224 h 3196611"/>
              <a:gd name="connsiteX23" fmla="*/ 574675 w 2941120"/>
              <a:gd name="connsiteY23" fmla="*/ 2819399 h 3196611"/>
              <a:gd name="connsiteX24" fmla="*/ 593725 w 2941120"/>
              <a:gd name="connsiteY24" fmla="*/ 2701924 h 3196611"/>
              <a:gd name="connsiteX25" fmla="*/ 590550 w 2941120"/>
              <a:gd name="connsiteY25" fmla="*/ 2373312 h 3196611"/>
              <a:gd name="connsiteX26" fmla="*/ 625475 w 2941120"/>
              <a:gd name="connsiteY26" fmla="*/ 1862137 h 3196611"/>
              <a:gd name="connsiteX27" fmla="*/ 652462 w 2941120"/>
              <a:gd name="connsiteY27" fmla="*/ 1868487 h 3196611"/>
              <a:gd name="connsiteX28" fmla="*/ 661987 w 2941120"/>
              <a:gd name="connsiteY28" fmla="*/ 1716087 h 3196611"/>
              <a:gd name="connsiteX29" fmla="*/ 681036 w 2941120"/>
              <a:gd name="connsiteY29" fmla="*/ 2046287 h 3196611"/>
              <a:gd name="connsiteX30" fmla="*/ 681036 w 2941120"/>
              <a:gd name="connsiteY30" fmla="*/ 2046287 h 3196611"/>
              <a:gd name="connsiteX31" fmla="*/ 719135 w 2941120"/>
              <a:gd name="connsiteY31" fmla="*/ 1746249 h 3196611"/>
              <a:gd name="connsiteX32" fmla="*/ 731835 w 2941120"/>
              <a:gd name="connsiteY32" fmla="*/ 2090737 h 3196611"/>
              <a:gd name="connsiteX33" fmla="*/ 784223 w 2941120"/>
              <a:gd name="connsiteY33" fmla="*/ 2070100 h 3196611"/>
              <a:gd name="connsiteX34" fmla="*/ 806448 w 2941120"/>
              <a:gd name="connsiteY34" fmla="*/ 2513012 h 3196611"/>
              <a:gd name="connsiteX35" fmla="*/ 835021 w 2941120"/>
              <a:gd name="connsiteY35" fmla="*/ 2501899 h 3196611"/>
              <a:gd name="connsiteX36" fmla="*/ 836609 w 2941120"/>
              <a:gd name="connsiteY36" fmla="*/ 2692399 h 3196611"/>
              <a:gd name="connsiteX37" fmla="*/ 862008 w 2941120"/>
              <a:gd name="connsiteY37" fmla="*/ 2673349 h 3196611"/>
              <a:gd name="connsiteX38" fmla="*/ 865183 w 2941120"/>
              <a:gd name="connsiteY38" fmla="*/ 2730499 h 3196611"/>
              <a:gd name="connsiteX39" fmla="*/ 892169 w 2941120"/>
              <a:gd name="connsiteY39" fmla="*/ 2525712 h 3196611"/>
              <a:gd name="connsiteX40" fmla="*/ 912807 w 2941120"/>
              <a:gd name="connsiteY40" fmla="*/ 2492374 h 3196611"/>
              <a:gd name="connsiteX41" fmla="*/ 912807 w 2941120"/>
              <a:gd name="connsiteY41" fmla="*/ 2447924 h 3196611"/>
              <a:gd name="connsiteX42" fmla="*/ 949318 w 2941120"/>
              <a:gd name="connsiteY42" fmla="*/ 2424112 h 3196611"/>
              <a:gd name="connsiteX43" fmla="*/ 941380 w 2941120"/>
              <a:gd name="connsiteY43" fmla="*/ 2349499 h 3196611"/>
              <a:gd name="connsiteX44" fmla="*/ 1019169 w 2941120"/>
              <a:gd name="connsiteY44" fmla="*/ 927099 h 3196611"/>
              <a:gd name="connsiteX45" fmla="*/ 1031869 w 2941120"/>
              <a:gd name="connsiteY45" fmla="*/ 1100666 h 3196611"/>
              <a:gd name="connsiteX46" fmla="*/ 1053036 w 2941120"/>
              <a:gd name="connsiteY46" fmla="*/ 825499 h 3196611"/>
              <a:gd name="connsiteX47" fmla="*/ 1074202 w 2941120"/>
              <a:gd name="connsiteY47" fmla="*/ 1396999 h 3196611"/>
              <a:gd name="connsiteX48" fmla="*/ 1103833 w 2941120"/>
              <a:gd name="connsiteY48" fmla="*/ 901699 h 3196611"/>
              <a:gd name="connsiteX49" fmla="*/ 1137701 w 2941120"/>
              <a:gd name="connsiteY49" fmla="*/ 969432 h 3196611"/>
              <a:gd name="connsiteX50" fmla="*/ 1167333 w 2941120"/>
              <a:gd name="connsiteY50" fmla="*/ 1274233 h 3196611"/>
              <a:gd name="connsiteX51" fmla="*/ 1188500 w 2941120"/>
              <a:gd name="connsiteY51" fmla="*/ 1159932 h 3196611"/>
              <a:gd name="connsiteX52" fmla="*/ 1218132 w 2941120"/>
              <a:gd name="connsiteY52" fmla="*/ 1380065 h 3196611"/>
              <a:gd name="connsiteX53" fmla="*/ 1264699 w 2941120"/>
              <a:gd name="connsiteY53" fmla="*/ 1367365 h 3196611"/>
              <a:gd name="connsiteX54" fmla="*/ 1273165 w 2941120"/>
              <a:gd name="connsiteY54" fmla="*/ 1515532 h 3196611"/>
              <a:gd name="connsiteX55" fmla="*/ 1302799 w 2941120"/>
              <a:gd name="connsiteY55" fmla="*/ 1447799 h 3196611"/>
              <a:gd name="connsiteX56" fmla="*/ 1294330 w 2941120"/>
              <a:gd name="connsiteY56" fmla="*/ 1718732 h 3196611"/>
              <a:gd name="connsiteX57" fmla="*/ 1294331 w 2941120"/>
              <a:gd name="connsiteY57" fmla="*/ 1706032 h 3196611"/>
              <a:gd name="connsiteX58" fmla="*/ 1362063 w 2941120"/>
              <a:gd name="connsiteY58" fmla="*/ 2197099 h 3196611"/>
              <a:gd name="connsiteX59" fmla="*/ 1383231 w 2941120"/>
              <a:gd name="connsiteY59" fmla="*/ 2082799 h 3196611"/>
              <a:gd name="connsiteX60" fmla="*/ 1425565 w 2941120"/>
              <a:gd name="connsiteY60" fmla="*/ 2412999 h 3196611"/>
              <a:gd name="connsiteX61" fmla="*/ 1438264 w 2941120"/>
              <a:gd name="connsiteY61" fmla="*/ 2273299 h 3196611"/>
              <a:gd name="connsiteX62" fmla="*/ 1476363 w 2941120"/>
              <a:gd name="connsiteY62" fmla="*/ 2480733 h 3196611"/>
              <a:gd name="connsiteX63" fmla="*/ 1518696 w 2941120"/>
              <a:gd name="connsiteY63" fmla="*/ 2290232 h 3196611"/>
              <a:gd name="connsiteX64" fmla="*/ 1573729 w 2941120"/>
              <a:gd name="connsiteY64" fmla="*/ 2429932 h 3196611"/>
              <a:gd name="connsiteX65" fmla="*/ 1607596 w 2941120"/>
              <a:gd name="connsiteY65" fmla="*/ 1866899 h 3196611"/>
              <a:gd name="connsiteX66" fmla="*/ 1641461 w 2941120"/>
              <a:gd name="connsiteY66" fmla="*/ 1955799 h 3196611"/>
              <a:gd name="connsiteX67" fmla="*/ 1658393 w 2941120"/>
              <a:gd name="connsiteY67" fmla="*/ 1714499 h 3196611"/>
              <a:gd name="connsiteX68" fmla="*/ 1692260 w 2941120"/>
              <a:gd name="connsiteY68" fmla="*/ 1799166 h 3196611"/>
              <a:gd name="connsiteX69" fmla="*/ 1696492 w 2941120"/>
              <a:gd name="connsiteY69" fmla="*/ 1405465 h 3196611"/>
              <a:gd name="connsiteX70" fmla="*/ 1730359 w 2941120"/>
              <a:gd name="connsiteY70" fmla="*/ 1587499 h 3196611"/>
              <a:gd name="connsiteX71" fmla="*/ 1743060 w 2941120"/>
              <a:gd name="connsiteY71" fmla="*/ 1041400 h 3196611"/>
              <a:gd name="connsiteX72" fmla="*/ 1785392 w 2941120"/>
              <a:gd name="connsiteY72" fmla="*/ 1214966 h 3196611"/>
              <a:gd name="connsiteX73" fmla="*/ 1802326 w 2941120"/>
              <a:gd name="connsiteY73" fmla="*/ 994832 h 3196611"/>
              <a:gd name="connsiteX74" fmla="*/ 1831957 w 2941120"/>
              <a:gd name="connsiteY74" fmla="*/ 1392766 h 3196611"/>
              <a:gd name="connsiteX75" fmla="*/ 1895458 w 2941120"/>
              <a:gd name="connsiteY75" fmla="*/ 1206499 h 3196611"/>
              <a:gd name="connsiteX76" fmla="*/ 1908157 w 2941120"/>
              <a:gd name="connsiteY76" fmla="*/ 1621365 h 3196611"/>
              <a:gd name="connsiteX77" fmla="*/ 1971657 w 2941120"/>
              <a:gd name="connsiteY77" fmla="*/ 1075266 h 3196611"/>
              <a:gd name="connsiteX78" fmla="*/ 1971657 w 2941120"/>
              <a:gd name="connsiteY78" fmla="*/ 1075266 h 3196611"/>
              <a:gd name="connsiteX79" fmla="*/ 2022457 w 2941120"/>
              <a:gd name="connsiteY79" fmla="*/ 1494366 h 3196611"/>
              <a:gd name="connsiteX80" fmla="*/ 2022457 w 2941120"/>
              <a:gd name="connsiteY80" fmla="*/ 1494366 h 3196611"/>
              <a:gd name="connsiteX81" fmla="*/ 2064790 w 2941120"/>
              <a:gd name="connsiteY81" fmla="*/ 1020232 h 3196611"/>
              <a:gd name="connsiteX82" fmla="*/ 2162155 w 2941120"/>
              <a:gd name="connsiteY82" fmla="*/ 1845733 h 3196611"/>
              <a:gd name="connsiteX83" fmla="*/ 2191790 w 2941120"/>
              <a:gd name="connsiteY83" fmla="*/ 1727200 h 3196611"/>
              <a:gd name="connsiteX84" fmla="*/ 2246823 w 2941120"/>
              <a:gd name="connsiteY84" fmla="*/ 1951566 h 3196611"/>
              <a:gd name="connsiteX85" fmla="*/ 2289155 w 2941120"/>
              <a:gd name="connsiteY85" fmla="*/ 1879599 h 3196611"/>
              <a:gd name="connsiteX86" fmla="*/ 2297622 w 2941120"/>
              <a:gd name="connsiteY86" fmla="*/ 2091266 h 3196611"/>
              <a:gd name="connsiteX87" fmla="*/ 2348422 w 2941120"/>
              <a:gd name="connsiteY87" fmla="*/ 1964265 h 3196611"/>
              <a:gd name="connsiteX88" fmla="*/ 2382288 w 2941120"/>
              <a:gd name="connsiteY88" fmla="*/ 2053166 h 3196611"/>
              <a:gd name="connsiteX89" fmla="*/ 2411920 w 2941120"/>
              <a:gd name="connsiteY89" fmla="*/ 1722965 h 3196611"/>
              <a:gd name="connsiteX90" fmla="*/ 2479655 w 2941120"/>
              <a:gd name="connsiteY90" fmla="*/ 1917700 h 3196611"/>
              <a:gd name="connsiteX91" fmla="*/ 2521986 w 2941120"/>
              <a:gd name="connsiteY91" fmla="*/ 1600199 h 3196611"/>
              <a:gd name="connsiteX92" fmla="*/ 2585486 w 2941120"/>
              <a:gd name="connsiteY92" fmla="*/ 1892299 h 3196611"/>
              <a:gd name="connsiteX93" fmla="*/ 2615118 w 2941120"/>
              <a:gd name="connsiteY93" fmla="*/ 1494365 h 3196611"/>
              <a:gd name="connsiteX94" fmla="*/ 2695551 w 2941120"/>
              <a:gd name="connsiteY94" fmla="*/ 1693333 h 3196611"/>
              <a:gd name="connsiteX95" fmla="*/ 2720951 w 2941120"/>
              <a:gd name="connsiteY95" fmla="*/ 1100665 h 3196611"/>
              <a:gd name="connsiteX96" fmla="*/ 2780217 w 2941120"/>
              <a:gd name="connsiteY96" fmla="*/ 1388533 h 3196611"/>
              <a:gd name="connsiteX97" fmla="*/ 2780215 w 2941120"/>
              <a:gd name="connsiteY97" fmla="*/ 711200 h 3196611"/>
              <a:gd name="connsiteX98" fmla="*/ 2831016 w 2941120"/>
              <a:gd name="connsiteY98" fmla="*/ 1418166 h 3196611"/>
              <a:gd name="connsiteX99" fmla="*/ 2881817 w 2941120"/>
              <a:gd name="connsiteY99" fmla="*/ 436033 h 3196611"/>
              <a:gd name="connsiteX100" fmla="*/ 2919916 w 2941120"/>
              <a:gd name="connsiteY100" fmla="*/ 948266 h 3196611"/>
              <a:gd name="connsiteX101" fmla="*/ 2924149 w 2941120"/>
              <a:gd name="connsiteY101" fmla="*/ 169333 h 3196611"/>
              <a:gd name="connsiteX102" fmla="*/ 2941081 w 2941120"/>
              <a:gd name="connsiteY102" fmla="*/ 0 h 3196611"/>
              <a:gd name="connsiteX0" fmla="*/ 0 w 2991889"/>
              <a:gd name="connsiteY0" fmla="*/ 2813999 h 3043573"/>
              <a:gd name="connsiteX1" fmla="*/ 46038 w 2991889"/>
              <a:gd name="connsiteY1" fmla="*/ 2847336 h 3043573"/>
              <a:gd name="connsiteX2" fmla="*/ 65088 w 2991889"/>
              <a:gd name="connsiteY2" fmla="*/ 2872736 h 3043573"/>
              <a:gd name="connsiteX3" fmla="*/ 80963 w 2991889"/>
              <a:gd name="connsiteY3" fmla="*/ 2882261 h 3043573"/>
              <a:gd name="connsiteX4" fmla="*/ 88900 w 2991889"/>
              <a:gd name="connsiteY4" fmla="*/ 2877499 h 3043573"/>
              <a:gd name="connsiteX5" fmla="*/ 117475 w 2991889"/>
              <a:gd name="connsiteY5" fmla="*/ 2902899 h 3043573"/>
              <a:gd name="connsiteX6" fmla="*/ 146050 w 2991889"/>
              <a:gd name="connsiteY6" fmla="*/ 2883849 h 3043573"/>
              <a:gd name="connsiteX7" fmla="*/ 180975 w 2991889"/>
              <a:gd name="connsiteY7" fmla="*/ 2967986 h 3043573"/>
              <a:gd name="connsiteX8" fmla="*/ 200025 w 2991889"/>
              <a:gd name="connsiteY8" fmla="*/ 2971161 h 3043573"/>
              <a:gd name="connsiteX9" fmla="*/ 223838 w 2991889"/>
              <a:gd name="connsiteY9" fmla="*/ 2926711 h 3043573"/>
              <a:gd name="connsiteX10" fmla="*/ 246063 w 2991889"/>
              <a:gd name="connsiteY10" fmla="*/ 2983861 h 3043573"/>
              <a:gd name="connsiteX11" fmla="*/ 290513 w 2991889"/>
              <a:gd name="connsiteY11" fmla="*/ 2885436 h 3043573"/>
              <a:gd name="connsiteX12" fmla="*/ 330200 w 2991889"/>
              <a:gd name="connsiteY12" fmla="*/ 3039424 h 3043573"/>
              <a:gd name="connsiteX13" fmla="*/ 360363 w 2991889"/>
              <a:gd name="connsiteY13" fmla="*/ 2998149 h 3043573"/>
              <a:gd name="connsiteX14" fmla="*/ 374650 w 2991889"/>
              <a:gd name="connsiteY14" fmla="*/ 2982274 h 3043573"/>
              <a:gd name="connsiteX15" fmla="*/ 377825 w 2991889"/>
              <a:gd name="connsiteY15" fmla="*/ 2753674 h 3043573"/>
              <a:gd name="connsiteX16" fmla="*/ 400050 w 2991889"/>
              <a:gd name="connsiteY16" fmla="*/ 2813999 h 3043573"/>
              <a:gd name="connsiteX17" fmla="*/ 455613 w 2991889"/>
              <a:gd name="connsiteY17" fmla="*/ 2398074 h 3043573"/>
              <a:gd name="connsiteX18" fmla="*/ 476250 w 2991889"/>
              <a:gd name="connsiteY18" fmla="*/ 2455224 h 3043573"/>
              <a:gd name="connsiteX19" fmla="*/ 501650 w 2991889"/>
              <a:gd name="connsiteY19" fmla="*/ 2713986 h 3043573"/>
              <a:gd name="connsiteX20" fmla="*/ 527050 w 2991889"/>
              <a:gd name="connsiteY20" fmla="*/ 2760024 h 3043573"/>
              <a:gd name="connsiteX21" fmla="*/ 538163 w 2991889"/>
              <a:gd name="connsiteY21" fmla="*/ 2726686 h 3043573"/>
              <a:gd name="connsiteX22" fmla="*/ 547688 w 2991889"/>
              <a:gd name="connsiteY22" fmla="*/ 2663186 h 3043573"/>
              <a:gd name="connsiteX23" fmla="*/ 574675 w 2991889"/>
              <a:gd name="connsiteY23" fmla="*/ 2666361 h 3043573"/>
              <a:gd name="connsiteX24" fmla="*/ 593725 w 2991889"/>
              <a:gd name="connsiteY24" fmla="*/ 2548886 h 3043573"/>
              <a:gd name="connsiteX25" fmla="*/ 590550 w 2991889"/>
              <a:gd name="connsiteY25" fmla="*/ 2220274 h 3043573"/>
              <a:gd name="connsiteX26" fmla="*/ 625475 w 2991889"/>
              <a:gd name="connsiteY26" fmla="*/ 1709099 h 3043573"/>
              <a:gd name="connsiteX27" fmla="*/ 652462 w 2991889"/>
              <a:gd name="connsiteY27" fmla="*/ 1715449 h 3043573"/>
              <a:gd name="connsiteX28" fmla="*/ 661987 w 2991889"/>
              <a:gd name="connsiteY28" fmla="*/ 1563049 h 3043573"/>
              <a:gd name="connsiteX29" fmla="*/ 681036 w 2991889"/>
              <a:gd name="connsiteY29" fmla="*/ 1893249 h 3043573"/>
              <a:gd name="connsiteX30" fmla="*/ 681036 w 2991889"/>
              <a:gd name="connsiteY30" fmla="*/ 1893249 h 3043573"/>
              <a:gd name="connsiteX31" fmla="*/ 719135 w 2991889"/>
              <a:gd name="connsiteY31" fmla="*/ 1593211 h 3043573"/>
              <a:gd name="connsiteX32" fmla="*/ 731835 w 2991889"/>
              <a:gd name="connsiteY32" fmla="*/ 1937699 h 3043573"/>
              <a:gd name="connsiteX33" fmla="*/ 784223 w 2991889"/>
              <a:gd name="connsiteY33" fmla="*/ 1917062 h 3043573"/>
              <a:gd name="connsiteX34" fmla="*/ 806448 w 2991889"/>
              <a:gd name="connsiteY34" fmla="*/ 2359974 h 3043573"/>
              <a:gd name="connsiteX35" fmla="*/ 835021 w 2991889"/>
              <a:gd name="connsiteY35" fmla="*/ 2348861 h 3043573"/>
              <a:gd name="connsiteX36" fmla="*/ 836609 w 2991889"/>
              <a:gd name="connsiteY36" fmla="*/ 2539361 h 3043573"/>
              <a:gd name="connsiteX37" fmla="*/ 862008 w 2991889"/>
              <a:gd name="connsiteY37" fmla="*/ 2520311 h 3043573"/>
              <a:gd name="connsiteX38" fmla="*/ 865183 w 2991889"/>
              <a:gd name="connsiteY38" fmla="*/ 2577461 h 3043573"/>
              <a:gd name="connsiteX39" fmla="*/ 892169 w 2991889"/>
              <a:gd name="connsiteY39" fmla="*/ 2372674 h 3043573"/>
              <a:gd name="connsiteX40" fmla="*/ 912807 w 2991889"/>
              <a:gd name="connsiteY40" fmla="*/ 2339336 h 3043573"/>
              <a:gd name="connsiteX41" fmla="*/ 912807 w 2991889"/>
              <a:gd name="connsiteY41" fmla="*/ 2294886 h 3043573"/>
              <a:gd name="connsiteX42" fmla="*/ 949318 w 2991889"/>
              <a:gd name="connsiteY42" fmla="*/ 2271074 h 3043573"/>
              <a:gd name="connsiteX43" fmla="*/ 941380 w 2991889"/>
              <a:gd name="connsiteY43" fmla="*/ 2196461 h 3043573"/>
              <a:gd name="connsiteX44" fmla="*/ 1019169 w 2991889"/>
              <a:gd name="connsiteY44" fmla="*/ 774061 h 3043573"/>
              <a:gd name="connsiteX45" fmla="*/ 1031869 w 2991889"/>
              <a:gd name="connsiteY45" fmla="*/ 947628 h 3043573"/>
              <a:gd name="connsiteX46" fmla="*/ 1053036 w 2991889"/>
              <a:gd name="connsiteY46" fmla="*/ 672461 h 3043573"/>
              <a:gd name="connsiteX47" fmla="*/ 1074202 w 2991889"/>
              <a:gd name="connsiteY47" fmla="*/ 1243961 h 3043573"/>
              <a:gd name="connsiteX48" fmla="*/ 1103833 w 2991889"/>
              <a:gd name="connsiteY48" fmla="*/ 748661 h 3043573"/>
              <a:gd name="connsiteX49" fmla="*/ 1137701 w 2991889"/>
              <a:gd name="connsiteY49" fmla="*/ 816394 h 3043573"/>
              <a:gd name="connsiteX50" fmla="*/ 1167333 w 2991889"/>
              <a:gd name="connsiteY50" fmla="*/ 1121195 h 3043573"/>
              <a:gd name="connsiteX51" fmla="*/ 1188500 w 2991889"/>
              <a:gd name="connsiteY51" fmla="*/ 1006894 h 3043573"/>
              <a:gd name="connsiteX52" fmla="*/ 1218132 w 2991889"/>
              <a:gd name="connsiteY52" fmla="*/ 1227027 h 3043573"/>
              <a:gd name="connsiteX53" fmla="*/ 1264699 w 2991889"/>
              <a:gd name="connsiteY53" fmla="*/ 1214327 h 3043573"/>
              <a:gd name="connsiteX54" fmla="*/ 1273165 w 2991889"/>
              <a:gd name="connsiteY54" fmla="*/ 1362494 h 3043573"/>
              <a:gd name="connsiteX55" fmla="*/ 1302799 w 2991889"/>
              <a:gd name="connsiteY55" fmla="*/ 1294761 h 3043573"/>
              <a:gd name="connsiteX56" fmla="*/ 1294330 w 2991889"/>
              <a:gd name="connsiteY56" fmla="*/ 1565694 h 3043573"/>
              <a:gd name="connsiteX57" fmla="*/ 1294331 w 2991889"/>
              <a:gd name="connsiteY57" fmla="*/ 1552994 h 3043573"/>
              <a:gd name="connsiteX58" fmla="*/ 1362063 w 2991889"/>
              <a:gd name="connsiteY58" fmla="*/ 2044061 h 3043573"/>
              <a:gd name="connsiteX59" fmla="*/ 1383231 w 2991889"/>
              <a:gd name="connsiteY59" fmla="*/ 1929761 h 3043573"/>
              <a:gd name="connsiteX60" fmla="*/ 1425565 w 2991889"/>
              <a:gd name="connsiteY60" fmla="*/ 2259961 h 3043573"/>
              <a:gd name="connsiteX61" fmla="*/ 1438264 w 2991889"/>
              <a:gd name="connsiteY61" fmla="*/ 2120261 h 3043573"/>
              <a:gd name="connsiteX62" fmla="*/ 1476363 w 2991889"/>
              <a:gd name="connsiteY62" fmla="*/ 2327695 h 3043573"/>
              <a:gd name="connsiteX63" fmla="*/ 1518696 w 2991889"/>
              <a:gd name="connsiteY63" fmla="*/ 2137194 h 3043573"/>
              <a:gd name="connsiteX64" fmla="*/ 1573729 w 2991889"/>
              <a:gd name="connsiteY64" fmla="*/ 2276894 h 3043573"/>
              <a:gd name="connsiteX65" fmla="*/ 1607596 w 2991889"/>
              <a:gd name="connsiteY65" fmla="*/ 1713861 h 3043573"/>
              <a:gd name="connsiteX66" fmla="*/ 1641461 w 2991889"/>
              <a:gd name="connsiteY66" fmla="*/ 1802761 h 3043573"/>
              <a:gd name="connsiteX67" fmla="*/ 1658393 w 2991889"/>
              <a:gd name="connsiteY67" fmla="*/ 1561461 h 3043573"/>
              <a:gd name="connsiteX68" fmla="*/ 1692260 w 2991889"/>
              <a:gd name="connsiteY68" fmla="*/ 1646128 h 3043573"/>
              <a:gd name="connsiteX69" fmla="*/ 1696492 w 2991889"/>
              <a:gd name="connsiteY69" fmla="*/ 1252427 h 3043573"/>
              <a:gd name="connsiteX70" fmla="*/ 1730359 w 2991889"/>
              <a:gd name="connsiteY70" fmla="*/ 1434461 h 3043573"/>
              <a:gd name="connsiteX71" fmla="*/ 1743060 w 2991889"/>
              <a:gd name="connsiteY71" fmla="*/ 888362 h 3043573"/>
              <a:gd name="connsiteX72" fmla="*/ 1785392 w 2991889"/>
              <a:gd name="connsiteY72" fmla="*/ 1061928 h 3043573"/>
              <a:gd name="connsiteX73" fmla="*/ 1802326 w 2991889"/>
              <a:gd name="connsiteY73" fmla="*/ 841794 h 3043573"/>
              <a:gd name="connsiteX74" fmla="*/ 1831957 w 2991889"/>
              <a:gd name="connsiteY74" fmla="*/ 1239728 h 3043573"/>
              <a:gd name="connsiteX75" fmla="*/ 1895458 w 2991889"/>
              <a:gd name="connsiteY75" fmla="*/ 1053461 h 3043573"/>
              <a:gd name="connsiteX76" fmla="*/ 1908157 w 2991889"/>
              <a:gd name="connsiteY76" fmla="*/ 1468327 h 3043573"/>
              <a:gd name="connsiteX77" fmla="*/ 1971657 w 2991889"/>
              <a:gd name="connsiteY77" fmla="*/ 922228 h 3043573"/>
              <a:gd name="connsiteX78" fmla="*/ 1971657 w 2991889"/>
              <a:gd name="connsiteY78" fmla="*/ 922228 h 3043573"/>
              <a:gd name="connsiteX79" fmla="*/ 2022457 w 2991889"/>
              <a:gd name="connsiteY79" fmla="*/ 1341328 h 3043573"/>
              <a:gd name="connsiteX80" fmla="*/ 2022457 w 2991889"/>
              <a:gd name="connsiteY80" fmla="*/ 1341328 h 3043573"/>
              <a:gd name="connsiteX81" fmla="*/ 2064790 w 2991889"/>
              <a:gd name="connsiteY81" fmla="*/ 867194 h 3043573"/>
              <a:gd name="connsiteX82" fmla="*/ 2162155 w 2991889"/>
              <a:gd name="connsiteY82" fmla="*/ 1692695 h 3043573"/>
              <a:gd name="connsiteX83" fmla="*/ 2191790 w 2991889"/>
              <a:gd name="connsiteY83" fmla="*/ 1574162 h 3043573"/>
              <a:gd name="connsiteX84" fmla="*/ 2246823 w 2991889"/>
              <a:gd name="connsiteY84" fmla="*/ 1798528 h 3043573"/>
              <a:gd name="connsiteX85" fmla="*/ 2289155 w 2991889"/>
              <a:gd name="connsiteY85" fmla="*/ 1726561 h 3043573"/>
              <a:gd name="connsiteX86" fmla="*/ 2297622 w 2991889"/>
              <a:gd name="connsiteY86" fmla="*/ 1938228 h 3043573"/>
              <a:gd name="connsiteX87" fmla="*/ 2348422 w 2991889"/>
              <a:gd name="connsiteY87" fmla="*/ 1811227 h 3043573"/>
              <a:gd name="connsiteX88" fmla="*/ 2382288 w 2991889"/>
              <a:gd name="connsiteY88" fmla="*/ 1900128 h 3043573"/>
              <a:gd name="connsiteX89" fmla="*/ 2411920 w 2991889"/>
              <a:gd name="connsiteY89" fmla="*/ 1569927 h 3043573"/>
              <a:gd name="connsiteX90" fmla="*/ 2479655 w 2991889"/>
              <a:gd name="connsiteY90" fmla="*/ 1764662 h 3043573"/>
              <a:gd name="connsiteX91" fmla="*/ 2521986 w 2991889"/>
              <a:gd name="connsiteY91" fmla="*/ 1447161 h 3043573"/>
              <a:gd name="connsiteX92" fmla="*/ 2585486 w 2991889"/>
              <a:gd name="connsiteY92" fmla="*/ 1739261 h 3043573"/>
              <a:gd name="connsiteX93" fmla="*/ 2615118 w 2991889"/>
              <a:gd name="connsiteY93" fmla="*/ 1341327 h 3043573"/>
              <a:gd name="connsiteX94" fmla="*/ 2695551 w 2991889"/>
              <a:gd name="connsiteY94" fmla="*/ 1540295 h 3043573"/>
              <a:gd name="connsiteX95" fmla="*/ 2720951 w 2991889"/>
              <a:gd name="connsiteY95" fmla="*/ 947627 h 3043573"/>
              <a:gd name="connsiteX96" fmla="*/ 2780217 w 2991889"/>
              <a:gd name="connsiteY96" fmla="*/ 1235495 h 3043573"/>
              <a:gd name="connsiteX97" fmla="*/ 2780215 w 2991889"/>
              <a:gd name="connsiteY97" fmla="*/ 558162 h 3043573"/>
              <a:gd name="connsiteX98" fmla="*/ 2831016 w 2991889"/>
              <a:gd name="connsiteY98" fmla="*/ 1265128 h 3043573"/>
              <a:gd name="connsiteX99" fmla="*/ 2881817 w 2991889"/>
              <a:gd name="connsiteY99" fmla="*/ 282995 h 3043573"/>
              <a:gd name="connsiteX100" fmla="*/ 2919916 w 2991889"/>
              <a:gd name="connsiteY100" fmla="*/ 795228 h 3043573"/>
              <a:gd name="connsiteX101" fmla="*/ 2924149 w 2991889"/>
              <a:gd name="connsiteY101" fmla="*/ 16295 h 3043573"/>
              <a:gd name="connsiteX102" fmla="*/ 2991881 w 2991889"/>
              <a:gd name="connsiteY102" fmla="*/ 901062 h 3043573"/>
              <a:gd name="connsiteX0" fmla="*/ 0 w 2991902"/>
              <a:gd name="connsiteY0" fmla="*/ 2935194 h 3164768"/>
              <a:gd name="connsiteX1" fmla="*/ 46038 w 2991902"/>
              <a:gd name="connsiteY1" fmla="*/ 2968531 h 3164768"/>
              <a:gd name="connsiteX2" fmla="*/ 65088 w 2991902"/>
              <a:gd name="connsiteY2" fmla="*/ 2993931 h 3164768"/>
              <a:gd name="connsiteX3" fmla="*/ 80963 w 2991902"/>
              <a:gd name="connsiteY3" fmla="*/ 3003456 h 3164768"/>
              <a:gd name="connsiteX4" fmla="*/ 88900 w 2991902"/>
              <a:gd name="connsiteY4" fmla="*/ 2998694 h 3164768"/>
              <a:gd name="connsiteX5" fmla="*/ 117475 w 2991902"/>
              <a:gd name="connsiteY5" fmla="*/ 3024094 h 3164768"/>
              <a:gd name="connsiteX6" fmla="*/ 146050 w 2991902"/>
              <a:gd name="connsiteY6" fmla="*/ 3005044 h 3164768"/>
              <a:gd name="connsiteX7" fmla="*/ 180975 w 2991902"/>
              <a:gd name="connsiteY7" fmla="*/ 3089181 h 3164768"/>
              <a:gd name="connsiteX8" fmla="*/ 200025 w 2991902"/>
              <a:gd name="connsiteY8" fmla="*/ 3092356 h 3164768"/>
              <a:gd name="connsiteX9" fmla="*/ 223838 w 2991902"/>
              <a:gd name="connsiteY9" fmla="*/ 3047906 h 3164768"/>
              <a:gd name="connsiteX10" fmla="*/ 246063 w 2991902"/>
              <a:gd name="connsiteY10" fmla="*/ 3105056 h 3164768"/>
              <a:gd name="connsiteX11" fmla="*/ 290513 w 2991902"/>
              <a:gd name="connsiteY11" fmla="*/ 3006631 h 3164768"/>
              <a:gd name="connsiteX12" fmla="*/ 330200 w 2991902"/>
              <a:gd name="connsiteY12" fmla="*/ 3160619 h 3164768"/>
              <a:gd name="connsiteX13" fmla="*/ 360363 w 2991902"/>
              <a:gd name="connsiteY13" fmla="*/ 3119344 h 3164768"/>
              <a:gd name="connsiteX14" fmla="*/ 374650 w 2991902"/>
              <a:gd name="connsiteY14" fmla="*/ 3103469 h 3164768"/>
              <a:gd name="connsiteX15" fmla="*/ 377825 w 2991902"/>
              <a:gd name="connsiteY15" fmla="*/ 2874869 h 3164768"/>
              <a:gd name="connsiteX16" fmla="*/ 400050 w 2991902"/>
              <a:gd name="connsiteY16" fmla="*/ 2935194 h 3164768"/>
              <a:gd name="connsiteX17" fmla="*/ 455613 w 2991902"/>
              <a:gd name="connsiteY17" fmla="*/ 2519269 h 3164768"/>
              <a:gd name="connsiteX18" fmla="*/ 476250 w 2991902"/>
              <a:gd name="connsiteY18" fmla="*/ 2576419 h 3164768"/>
              <a:gd name="connsiteX19" fmla="*/ 501650 w 2991902"/>
              <a:gd name="connsiteY19" fmla="*/ 2835181 h 3164768"/>
              <a:gd name="connsiteX20" fmla="*/ 527050 w 2991902"/>
              <a:gd name="connsiteY20" fmla="*/ 2881219 h 3164768"/>
              <a:gd name="connsiteX21" fmla="*/ 538163 w 2991902"/>
              <a:gd name="connsiteY21" fmla="*/ 2847881 h 3164768"/>
              <a:gd name="connsiteX22" fmla="*/ 547688 w 2991902"/>
              <a:gd name="connsiteY22" fmla="*/ 2784381 h 3164768"/>
              <a:gd name="connsiteX23" fmla="*/ 574675 w 2991902"/>
              <a:gd name="connsiteY23" fmla="*/ 2787556 h 3164768"/>
              <a:gd name="connsiteX24" fmla="*/ 593725 w 2991902"/>
              <a:gd name="connsiteY24" fmla="*/ 2670081 h 3164768"/>
              <a:gd name="connsiteX25" fmla="*/ 590550 w 2991902"/>
              <a:gd name="connsiteY25" fmla="*/ 2341469 h 3164768"/>
              <a:gd name="connsiteX26" fmla="*/ 625475 w 2991902"/>
              <a:gd name="connsiteY26" fmla="*/ 1830294 h 3164768"/>
              <a:gd name="connsiteX27" fmla="*/ 652462 w 2991902"/>
              <a:gd name="connsiteY27" fmla="*/ 1836644 h 3164768"/>
              <a:gd name="connsiteX28" fmla="*/ 661987 w 2991902"/>
              <a:gd name="connsiteY28" fmla="*/ 1684244 h 3164768"/>
              <a:gd name="connsiteX29" fmla="*/ 681036 w 2991902"/>
              <a:gd name="connsiteY29" fmla="*/ 2014444 h 3164768"/>
              <a:gd name="connsiteX30" fmla="*/ 681036 w 2991902"/>
              <a:gd name="connsiteY30" fmla="*/ 2014444 h 3164768"/>
              <a:gd name="connsiteX31" fmla="*/ 719135 w 2991902"/>
              <a:gd name="connsiteY31" fmla="*/ 1714406 h 3164768"/>
              <a:gd name="connsiteX32" fmla="*/ 731835 w 2991902"/>
              <a:gd name="connsiteY32" fmla="*/ 2058894 h 3164768"/>
              <a:gd name="connsiteX33" fmla="*/ 784223 w 2991902"/>
              <a:gd name="connsiteY33" fmla="*/ 2038257 h 3164768"/>
              <a:gd name="connsiteX34" fmla="*/ 806448 w 2991902"/>
              <a:gd name="connsiteY34" fmla="*/ 2481169 h 3164768"/>
              <a:gd name="connsiteX35" fmla="*/ 835021 w 2991902"/>
              <a:gd name="connsiteY35" fmla="*/ 2470056 h 3164768"/>
              <a:gd name="connsiteX36" fmla="*/ 836609 w 2991902"/>
              <a:gd name="connsiteY36" fmla="*/ 2660556 h 3164768"/>
              <a:gd name="connsiteX37" fmla="*/ 862008 w 2991902"/>
              <a:gd name="connsiteY37" fmla="*/ 2641506 h 3164768"/>
              <a:gd name="connsiteX38" fmla="*/ 865183 w 2991902"/>
              <a:gd name="connsiteY38" fmla="*/ 2698656 h 3164768"/>
              <a:gd name="connsiteX39" fmla="*/ 892169 w 2991902"/>
              <a:gd name="connsiteY39" fmla="*/ 2493869 h 3164768"/>
              <a:gd name="connsiteX40" fmla="*/ 912807 w 2991902"/>
              <a:gd name="connsiteY40" fmla="*/ 2460531 h 3164768"/>
              <a:gd name="connsiteX41" fmla="*/ 912807 w 2991902"/>
              <a:gd name="connsiteY41" fmla="*/ 2416081 h 3164768"/>
              <a:gd name="connsiteX42" fmla="*/ 949318 w 2991902"/>
              <a:gd name="connsiteY42" fmla="*/ 2392269 h 3164768"/>
              <a:gd name="connsiteX43" fmla="*/ 941380 w 2991902"/>
              <a:gd name="connsiteY43" fmla="*/ 2317656 h 3164768"/>
              <a:gd name="connsiteX44" fmla="*/ 1019169 w 2991902"/>
              <a:gd name="connsiteY44" fmla="*/ 895256 h 3164768"/>
              <a:gd name="connsiteX45" fmla="*/ 1031869 w 2991902"/>
              <a:gd name="connsiteY45" fmla="*/ 1068823 h 3164768"/>
              <a:gd name="connsiteX46" fmla="*/ 1053036 w 2991902"/>
              <a:gd name="connsiteY46" fmla="*/ 793656 h 3164768"/>
              <a:gd name="connsiteX47" fmla="*/ 1074202 w 2991902"/>
              <a:gd name="connsiteY47" fmla="*/ 1365156 h 3164768"/>
              <a:gd name="connsiteX48" fmla="*/ 1103833 w 2991902"/>
              <a:gd name="connsiteY48" fmla="*/ 869856 h 3164768"/>
              <a:gd name="connsiteX49" fmla="*/ 1137701 w 2991902"/>
              <a:gd name="connsiteY49" fmla="*/ 937589 h 3164768"/>
              <a:gd name="connsiteX50" fmla="*/ 1167333 w 2991902"/>
              <a:gd name="connsiteY50" fmla="*/ 1242390 h 3164768"/>
              <a:gd name="connsiteX51" fmla="*/ 1188500 w 2991902"/>
              <a:gd name="connsiteY51" fmla="*/ 1128089 h 3164768"/>
              <a:gd name="connsiteX52" fmla="*/ 1218132 w 2991902"/>
              <a:gd name="connsiteY52" fmla="*/ 1348222 h 3164768"/>
              <a:gd name="connsiteX53" fmla="*/ 1264699 w 2991902"/>
              <a:gd name="connsiteY53" fmla="*/ 1335522 h 3164768"/>
              <a:gd name="connsiteX54" fmla="*/ 1273165 w 2991902"/>
              <a:gd name="connsiteY54" fmla="*/ 1483689 h 3164768"/>
              <a:gd name="connsiteX55" fmla="*/ 1302799 w 2991902"/>
              <a:gd name="connsiteY55" fmla="*/ 1415956 h 3164768"/>
              <a:gd name="connsiteX56" fmla="*/ 1294330 w 2991902"/>
              <a:gd name="connsiteY56" fmla="*/ 1686889 h 3164768"/>
              <a:gd name="connsiteX57" fmla="*/ 1294331 w 2991902"/>
              <a:gd name="connsiteY57" fmla="*/ 1674189 h 3164768"/>
              <a:gd name="connsiteX58" fmla="*/ 1362063 w 2991902"/>
              <a:gd name="connsiteY58" fmla="*/ 2165256 h 3164768"/>
              <a:gd name="connsiteX59" fmla="*/ 1383231 w 2991902"/>
              <a:gd name="connsiteY59" fmla="*/ 2050956 h 3164768"/>
              <a:gd name="connsiteX60" fmla="*/ 1425565 w 2991902"/>
              <a:gd name="connsiteY60" fmla="*/ 2381156 h 3164768"/>
              <a:gd name="connsiteX61" fmla="*/ 1438264 w 2991902"/>
              <a:gd name="connsiteY61" fmla="*/ 2241456 h 3164768"/>
              <a:gd name="connsiteX62" fmla="*/ 1476363 w 2991902"/>
              <a:gd name="connsiteY62" fmla="*/ 2448890 h 3164768"/>
              <a:gd name="connsiteX63" fmla="*/ 1518696 w 2991902"/>
              <a:gd name="connsiteY63" fmla="*/ 2258389 h 3164768"/>
              <a:gd name="connsiteX64" fmla="*/ 1573729 w 2991902"/>
              <a:gd name="connsiteY64" fmla="*/ 2398089 h 3164768"/>
              <a:gd name="connsiteX65" fmla="*/ 1607596 w 2991902"/>
              <a:gd name="connsiteY65" fmla="*/ 1835056 h 3164768"/>
              <a:gd name="connsiteX66" fmla="*/ 1641461 w 2991902"/>
              <a:gd name="connsiteY66" fmla="*/ 1923956 h 3164768"/>
              <a:gd name="connsiteX67" fmla="*/ 1658393 w 2991902"/>
              <a:gd name="connsiteY67" fmla="*/ 1682656 h 3164768"/>
              <a:gd name="connsiteX68" fmla="*/ 1692260 w 2991902"/>
              <a:gd name="connsiteY68" fmla="*/ 1767323 h 3164768"/>
              <a:gd name="connsiteX69" fmla="*/ 1696492 w 2991902"/>
              <a:gd name="connsiteY69" fmla="*/ 1373622 h 3164768"/>
              <a:gd name="connsiteX70" fmla="*/ 1730359 w 2991902"/>
              <a:gd name="connsiteY70" fmla="*/ 1555656 h 3164768"/>
              <a:gd name="connsiteX71" fmla="*/ 1743060 w 2991902"/>
              <a:gd name="connsiteY71" fmla="*/ 1009557 h 3164768"/>
              <a:gd name="connsiteX72" fmla="*/ 1785392 w 2991902"/>
              <a:gd name="connsiteY72" fmla="*/ 1183123 h 3164768"/>
              <a:gd name="connsiteX73" fmla="*/ 1802326 w 2991902"/>
              <a:gd name="connsiteY73" fmla="*/ 962989 h 3164768"/>
              <a:gd name="connsiteX74" fmla="*/ 1831957 w 2991902"/>
              <a:gd name="connsiteY74" fmla="*/ 1360923 h 3164768"/>
              <a:gd name="connsiteX75" fmla="*/ 1895458 w 2991902"/>
              <a:gd name="connsiteY75" fmla="*/ 1174656 h 3164768"/>
              <a:gd name="connsiteX76" fmla="*/ 1908157 w 2991902"/>
              <a:gd name="connsiteY76" fmla="*/ 1589522 h 3164768"/>
              <a:gd name="connsiteX77" fmla="*/ 1971657 w 2991902"/>
              <a:gd name="connsiteY77" fmla="*/ 1043423 h 3164768"/>
              <a:gd name="connsiteX78" fmla="*/ 1971657 w 2991902"/>
              <a:gd name="connsiteY78" fmla="*/ 1043423 h 3164768"/>
              <a:gd name="connsiteX79" fmla="*/ 2022457 w 2991902"/>
              <a:gd name="connsiteY79" fmla="*/ 1462523 h 3164768"/>
              <a:gd name="connsiteX80" fmla="*/ 2022457 w 2991902"/>
              <a:gd name="connsiteY80" fmla="*/ 1462523 h 3164768"/>
              <a:gd name="connsiteX81" fmla="*/ 2064790 w 2991902"/>
              <a:gd name="connsiteY81" fmla="*/ 988389 h 3164768"/>
              <a:gd name="connsiteX82" fmla="*/ 2162155 w 2991902"/>
              <a:gd name="connsiteY82" fmla="*/ 1813890 h 3164768"/>
              <a:gd name="connsiteX83" fmla="*/ 2191790 w 2991902"/>
              <a:gd name="connsiteY83" fmla="*/ 1695357 h 3164768"/>
              <a:gd name="connsiteX84" fmla="*/ 2246823 w 2991902"/>
              <a:gd name="connsiteY84" fmla="*/ 1919723 h 3164768"/>
              <a:gd name="connsiteX85" fmla="*/ 2289155 w 2991902"/>
              <a:gd name="connsiteY85" fmla="*/ 1847756 h 3164768"/>
              <a:gd name="connsiteX86" fmla="*/ 2297622 w 2991902"/>
              <a:gd name="connsiteY86" fmla="*/ 2059423 h 3164768"/>
              <a:gd name="connsiteX87" fmla="*/ 2348422 w 2991902"/>
              <a:gd name="connsiteY87" fmla="*/ 1932422 h 3164768"/>
              <a:gd name="connsiteX88" fmla="*/ 2382288 w 2991902"/>
              <a:gd name="connsiteY88" fmla="*/ 2021323 h 3164768"/>
              <a:gd name="connsiteX89" fmla="*/ 2411920 w 2991902"/>
              <a:gd name="connsiteY89" fmla="*/ 1691122 h 3164768"/>
              <a:gd name="connsiteX90" fmla="*/ 2479655 w 2991902"/>
              <a:gd name="connsiteY90" fmla="*/ 1885857 h 3164768"/>
              <a:gd name="connsiteX91" fmla="*/ 2521986 w 2991902"/>
              <a:gd name="connsiteY91" fmla="*/ 1568356 h 3164768"/>
              <a:gd name="connsiteX92" fmla="*/ 2585486 w 2991902"/>
              <a:gd name="connsiteY92" fmla="*/ 1860456 h 3164768"/>
              <a:gd name="connsiteX93" fmla="*/ 2615118 w 2991902"/>
              <a:gd name="connsiteY93" fmla="*/ 1462522 h 3164768"/>
              <a:gd name="connsiteX94" fmla="*/ 2695551 w 2991902"/>
              <a:gd name="connsiteY94" fmla="*/ 1661490 h 3164768"/>
              <a:gd name="connsiteX95" fmla="*/ 2720951 w 2991902"/>
              <a:gd name="connsiteY95" fmla="*/ 1068822 h 3164768"/>
              <a:gd name="connsiteX96" fmla="*/ 2780217 w 2991902"/>
              <a:gd name="connsiteY96" fmla="*/ 1356690 h 3164768"/>
              <a:gd name="connsiteX97" fmla="*/ 2780215 w 2991902"/>
              <a:gd name="connsiteY97" fmla="*/ 679357 h 3164768"/>
              <a:gd name="connsiteX98" fmla="*/ 2831016 w 2991902"/>
              <a:gd name="connsiteY98" fmla="*/ 1386323 h 3164768"/>
              <a:gd name="connsiteX99" fmla="*/ 2881817 w 2991902"/>
              <a:gd name="connsiteY99" fmla="*/ 404190 h 3164768"/>
              <a:gd name="connsiteX100" fmla="*/ 2919916 w 2991902"/>
              <a:gd name="connsiteY100" fmla="*/ 916423 h 3164768"/>
              <a:gd name="connsiteX101" fmla="*/ 2962249 w 2991902"/>
              <a:gd name="connsiteY101" fmla="*/ 14723 h 3164768"/>
              <a:gd name="connsiteX102" fmla="*/ 2991881 w 2991902"/>
              <a:gd name="connsiteY102" fmla="*/ 1022257 h 3164768"/>
              <a:gd name="connsiteX0" fmla="*/ 0 w 2996114"/>
              <a:gd name="connsiteY0" fmla="*/ 2935194 h 3164768"/>
              <a:gd name="connsiteX1" fmla="*/ 46038 w 2996114"/>
              <a:gd name="connsiteY1" fmla="*/ 2968531 h 3164768"/>
              <a:gd name="connsiteX2" fmla="*/ 65088 w 2996114"/>
              <a:gd name="connsiteY2" fmla="*/ 2993931 h 3164768"/>
              <a:gd name="connsiteX3" fmla="*/ 80963 w 2996114"/>
              <a:gd name="connsiteY3" fmla="*/ 3003456 h 3164768"/>
              <a:gd name="connsiteX4" fmla="*/ 88900 w 2996114"/>
              <a:gd name="connsiteY4" fmla="*/ 2998694 h 3164768"/>
              <a:gd name="connsiteX5" fmla="*/ 117475 w 2996114"/>
              <a:gd name="connsiteY5" fmla="*/ 3024094 h 3164768"/>
              <a:gd name="connsiteX6" fmla="*/ 146050 w 2996114"/>
              <a:gd name="connsiteY6" fmla="*/ 3005044 h 3164768"/>
              <a:gd name="connsiteX7" fmla="*/ 180975 w 2996114"/>
              <a:gd name="connsiteY7" fmla="*/ 3089181 h 3164768"/>
              <a:gd name="connsiteX8" fmla="*/ 200025 w 2996114"/>
              <a:gd name="connsiteY8" fmla="*/ 3092356 h 3164768"/>
              <a:gd name="connsiteX9" fmla="*/ 223838 w 2996114"/>
              <a:gd name="connsiteY9" fmla="*/ 3047906 h 3164768"/>
              <a:gd name="connsiteX10" fmla="*/ 246063 w 2996114"/>
              <a:gd name="connsiteY10" fmla="*/ 3105056 h 3164768"/>
              <a:gd name="connsiteX11" fmla="*/ 290513 w 2996114"/>
              <a:gd name="connsiteY11" fmla="*/ 3006631 h 3164768"/>
              <a:gd name="connsiteX12" fmla="*/ 330200 w 2996114"/>
              <a:gd name="connsiteY12" fmla="*/ 3160619 h 3164768"/>
              <a:gd name="connsiteX13" fmla="*/ 360363 w 2996114"/>
              <a:gd name="connsiteY13" fmla="*/ 3119344 h 3164768"/>
              <a:gd name="connsiteX14" fmla="*/ 374650 w 2996114"/>
              <a:gd name="connsiteY14" fmla="*/ 3103469 h 3164768"/>
              <a:gd name="connsiteX15" fmla="*/ 377825 w 2996114"/>
              <a:gd name="connsiteY15" fmla="*/ 2874869 h 3164768"/>
              <a:gd name="connsiteX16" fmla="*/ 400050 w 2996114"/>
              <a:gd name="connsiteY16" fmla="*/ 2935194 h 3164768"/>
              <a:gd name="connsiteX17" fmla="*/ 455613 w 2996114"/>
              <a:gd name="connsiteY17" fmla="*/ 2519269 h 3164768"/>
              <a:gd name="connsiteX18" fmla="*/ 476250 w 2996114"/>
              <a:gd name="connsiteY18" fmla="*/ 2576419 h 3164768"/>
              <a:gd name="connsiteX19" fmla="*/ 501650 w 2996114"/>
              <a:gd name="connsiteY19" fmla="*/ 2835181 h 3164768"/>
              <a:gd name="connsiteX20" fmla="*/ 527050 w 2996114"/>
              <a:gd name="connsiteY20" fmla="*/ 2881219 h 3164768"/>
              <a:gd name="connsiteX21" fmla="*/ 538163 w 2996114"/>
              <a:gd name="connsiteY21" fmla="*/ 2847881 h 3164768"/>
              <a:gd name="connsiteX22" fmla="*/ 547688 w 2996114"/>
              <a:gd name="connsiteY22" fmla="*/ 2784381 h 3164768"/>
              <a:gd name="connsiteX23" fmla="*/ 574675 w 2996114"/>
              <a:gd name="connsiteY23" fmla="*/ 2787556 h 3164768"/>
              <a:gd name="connsiteX24" fmla="*/ 593725 w 2996114"/>
              <a:gd name="connsiteY24" fmla="*/ 2670081 h 3164768"/>
              <a:gd name="connsiteX25" fmla="*/ 590550 w 2996114"/>
              <a:gd name="connsiteY25" fmla="*/ 2341469 h 3164768"/>
              <a:gd name="connsiteX26" fmla="*/ 625475 w 2996114"/>
              <a:gd name="connsiteY26" fmla="*/ 1830294 h 3164768"/>
              <a:gd name="connsiteX27" fmla="*/ 652462 w 2996114"/>
              <a:gd name="connsiteY27" fmla="*/ 1836644 h 3164768"/>
              <a:gd name="connsiteX28" fmla="*/ 661987 w 2996114"/>
              <a:gd name="connsiteY28" fmla="*/ 1684244 h 3164768"/>
              <a:gd name="connsiteX29" fmla="*/ 681036 w 2996114"/>
              <a:gd name="connsiteY29" fmla="*/ 2014444 h 3164768"/>
              <a:gd name="connsiteX30" fmla="*/ 681036 w 2996114"/>
              <a:gd name="connsiteY30" fmla="*/ 2014444 h 3164768"/>
              <a:gd name="connsiteX31" fmla="*/ 719135 w 2996114"/>
              <a:gd name="connsiteY31" fmla="*/ 1714406 h 3164768"/>
              <a:gd name="connsiteX32" fmla="*/ 731835 w 2996114"/>
              <a:gd name="connsiteY32" fmla="*/ 2058894 h 3164768"/>
              <a:gd name="connsiteX33" fmla="*/ 784223 w 2996114"/>
              <a:gd name="connsiteY33" fmla="*/ 2038257 h 3164768"/>
              <a:gd name="connsiteX34" fmla="*/ 806448 w 2996114"/>
              <a:gd name="connsiteY34" fmla="*/ 2481169 h 3164768"/>
              <a:gd name="connsiteX35" fmla="*/ 835021 w 2996114"/>
              <a:gd name="connsiteY35" fmla="*/ 2470056 h 3164768"/>
              <a:gd name="connsiteX36" fmla="*/ 836609 w 2996114"/>
              <a:gd name="connsiteY36" fmla="*/ 2660556 h 3164768"/>
              <a:gd name="connsiteX37" fmla="*/ 862008 w 2996114"/>
              <a:gd name="connsiteY37" fmla="*/ 2641506 h 3164768"/>
              <a:gd name="connsiteX38" fmla="*/ 865183 w 2996114"/>
              <a:gd name="connsiteY38" fmla="*/ 2698656 h 3164768"/>
              <a:gd name="connsiteX39" fmla="*/ 892169 w 2996114"/>
              <a:gd name="connsiteY39" fmla="*/ 2493869 h 3164768"/>
              <a:gd name="connsiteX40" fmla="*/ 912807 w 2996114"/>
              <a:gd name="connsiteY40" fmla="*/ 2460531 h 3164768"/>
              <a:gd name="connsiteX41" fmla="*/ 912807 w 2996114"/>
              <a:gd name="connsiteY41" fmla="*/ 2416081 h 3164768"/>
              <a:gd name="connsiteX42" fmla="*/ 949318 w 2996114"/>
              <a:gd name="connsiteY42" fmla="*/ 2392269 h 3164768"/>
              <a:gd name="connsiteX43" fmla="*/ 941380 w 2996114"/>
              <a:gd name="connsiteY43" fmla="*/ 2317656 h 3164768"/>
              <a:gd name="connsiteX44" fmla="*/ 1019169 w 2996114"/>
              <a:gd name="connsiteY44" fmla="*/ 895256 h 3164768"/>
              <a:gd name="connsiteX45" fmla="*/ 1031869 w 2996114"/>
              <a:gd name="connsiteY45" fmla="*/ 1068823 h 3164768"/>
              <a:gd name="connsiteX46" fmla="*/ 1053036 w 2996114"/>
              <a:gd name="connsiteY46" fmla="*/ 793656 h 3164768"/>
              <a:gd name="connsiteX47" fmla="*/ 1074202 w 2996114"/>
              <a:gd name="connsiteY47" fmla="*/ 1365156 h 3164768"/>
              <a:gd name="connsiteX48" fmla="*/ 1103833 w 2996114"/>
              <a:gd name="connsiteY48" fmla="*/ 869856 h 3164768"/>
              <a:gd name="connsiteX49" fmla="*/ 1137701 w 2996114"/>
              <a:gd name="connsiteY49" fmla="*/ 937589 h 3164768"/>
              <a:gd name="connsiteX50" fmla="*/ 1167333 w 2996114"/>
              <a:gd name="connsiteY50" fmla="*/ 1242390 h 3164768"/>
              <a:gd name="connsiteX51" fmla="*/ 1188500 w 2996114"/>
              <a:gd name="connsiteY51" fmla="*/ 1128089 h 3164768"/>
              <a:gd name="connsiteX52" fmla="*/ 1218132 w 2996114"/>
              <a:gd name="connsiteY52" fmla="*/ 1348222 h 3164768"/>
              <a:gd name="connsiteX53" fmla="*/ 1264699 w 2996114"/>
              <a:gd name="connsiteY53" fmla="*/ 1335522 h 3164768"/>
              <a:gd name="connsiteX54" fmla="*/ 1273165 w 2996114"/>
              <a:gd name="connsiteY54" fmla="*/ 1483689 h 3164768"/>
              <a:gd name="connsiteX55" fmla="*/ 1302799 w 2996114"/>
              <a:gd name="connsiteY55" fmla="*/ 1415956 h 3164768"/>
              <a:gd name="connsiteX56" fmla="*/ 1294330 w 2996114"/>
              <a:gd name="connsiteY56" fmla="*/ 1686889 h 3164768"/>
              <a:gd name="connsiteX57" fmla="*/ 1294331 w 2996114"/>
              <a:gd name="connsiteY57" fmla="*/ 1674189 h 3164768"/>
              <a:gd name="connsiteX58" fmla="*/ 1362063 w 2996114"/>
              <a:gd name="connsiteY58" fmla="*/ 2165256 h 3164768"/>
              <a:gd name="connsiteX59" fmla="*/ 1383231 w 2996114"/>
              <a:gd name="connsiteY59" fmla="*/ 2050956 h 3164768"/>
              <a:gd name="connsiteX60" fmla="*/ 1425565 w 2996114"/>
              <a:gd name="connsiteY60" fmla="*/ 2381156 h 3164768"/>
              <a:gd name="connsiteX61" fmla="*/ 1438264 w 2996114"/>
              <a:gd name="connsiteY61" fmla="*/ 2241456 h 3164768"/>
              <a:gd name="connsiteX62" fmla="*/ 1476363 w 2996114"/>
              <a:gd name="connsiteY62" fmla="*/ 2448890 h 3164768"/>
              <a:gd name="connsiteX63" fmla="*/ 1518696 w 2996114"/>
              <a:gd name="connsiteY63" fmla="*/ 2258389 h 3164768"/>
              <a:gd name="connsiteX64" fmla="*/ 1573729 w 2996114"/>
              <a:gd name="connsiteY64" fmla="*/ 2398089 h 3164768"/>
              <a:gd name="connsiteX65" fmla="*/ 1607596 w 2996114"/>
              <a:gd name="connsiteY65" fmla="*/ 1835056 h 3164768"/>
              <a:gd name="connsiteX66" fmla="*/ 1641461 w 2996114"/>
              <a:gd name="connsiteY66" fmla="*/ 1923956 h 3164768"/>
              <a:gd name="connsiteX67" fmla="*/ 1658393 w 2996114"/>
              <a:gd name="connsiteY67" fmla="*/ 1682656 h 3164768"/>
              <a:gd name="connsiteX68" fmla="*/ 1692260 w 2996114"/>
              <a:gd name="connsiteY68" fmla="*/ 1767323 h 3164768"/>
              <a:gd name="connsiteX69" fmla="*/ 1696492 w 2996114"/>
              <a:gd name="connsiteY69" fmla="*/ 1373622 h 3164768"/>
              <a:gd name="connsiteX70" fmla="*/ 1730359 w 2996114"/>
              <a:gd name="connsiteY70" fmla="*/ 1555656 h 3164768"/>
              <a:gd name="connsiteX71" fmla="*/ 1743060 w 2996114"/>
              <a:gd name="connsiteY71" fmla="*/ 1009557 h 3164768"/>
              <a:gd name="connsiteX72" fmla="*/ 1785392 w 2996114"/>
              <a:gd name="connsiteY72" fmla="*/ 1183123 h 3164768"/>
              <a:gd name="connsiteX73" fmla="*/ 1802326 w 2996114"/>
              <a:gd name="connsiteY73" fmla="*/ 962989 h 3164768"/>
              <a:gd name="connsiteX74" fmla="*/ 1831957 w 2996114"/>
              <a:gd name="connsiteY74" fmla="*/ 1360923 h 3164768"/>
              <a:gd name="connsiteX75" fmla="*/ 1895458 w 2996114"/>
              <a:gd name="connsiteY75" fmla="*/ 1174656 h 3164768"/>
              <a:gd name="connsiteX76" fmla="*/ 1908157 w 2996114"/>
              <a:gd name="connsiteY76" fmla="*/ 1589522 h 3164768"/>
              <a:gd name="connsiteX77" fmla="*/ 1971657 w 2996114"/>
              <a:gd name="connsiteY77" fmla="*/ 1043423 h 3164768"/>
              <a:gd name="connsiteX78" fmla="*/ 1971657 w 2996114"/>
              <a:gd name="connsiteY78" fmla="*/ 1043423 h 3164768"/>
              <a:gd name="connsiteX79" fmla="*/ 2022457 w 2996114"/>
              <a:gd name="connsiteY79" fmla="*/ 1462523 h 3164768"/>
              <a:gd name="connsiteX80" fmla="*/ 2022457 w 2996114"/>
              <a:gd name="connsiteY80" fmla="*/ 1462523 h 3164768"/>
              <a:gd name="connsiteX81" fmla="*/ 2064790 w 2996114"/>
              <a:gd name="connsiteY81" fmla="*/ 988389 h 3164768"/>
              <a:gd name="connsiteX82" fmla="*/ 2162155 w 2996114"/>
              <a:gd name="connsiteY82" fmla="*/ 1813890 h 3164768"/>
              <a:gd name="connsiteX83" fmla="*/ 2191790 w 2996114"/>
              <a:gd name="connsiteY83" fmla="*/ 1695357 h 3164768"/>
              <a:gd name="connsiteX84" fmla="*/ 2246823 w 2996114"/>
              <a:gd name="connsiteY84" fmla="*/ 1919723 h 3164768"/>
              <a:gd name="connsiteX85" fmla="*/ 2289155 w 2996114"/>
              <a:gd name="connsiteY85" fmla="*/ 1847756 h 3164768"/>
              <a:gd name="connsiteX86" fmla="*/ 2297622 w 2996114"/>
              <a:gd name="connsiteY86" fmla="*/ 2059423 h 3164768"/>
              <a:gd name="connsiteX87" fmla="*/ 2348422 w 2996114"/>
              <a:gd name="connsiteY87" fmla="*/ 1932422 h 3164768"/>
              <a:gd name="connsiteX88" fmla="*/ 2382288 w 2996114"/>
              <a:gd name="connsiteY88" fmla="*/ 2021323 h 3164768"/>
              <a:gd name="connsiteX89" fmla="*/ 2411920 w 2996114"/>
              <a:gd name="connsiteY89" fmla="*/ 1691122 h 3164768"/>
              <a:gd name="connsiteX90" fmla="*/ 2479655 w 2996114"/>
              <a:gd name="connsiteY90" fmla="*/ 1885857 h 3164768"/>
              <a:gd name="connsiteX91" fmla="*/ 2521986 w 2996114"/>
              <a:gd name="connsiteY91" fmla="*/ 1568356 h 3164768"/>
              <a:gd name="connsiteX92" fmla="*/ 2585486 w 2996114"/>
              <a:gd name="connsiteY92" fmla="*/ 1860456 h 3164768"/>
              <a:gd name="connsiteX93" fmla="*/ 2615118 w 2996114"/>
              <a:gd name="connsiteY93" fmla="*/ 1462522 h 3164768"/>
              <a:gd name="connsiteX94" fmla="*/ 2695551 w 2996114"/>
              <a:gd name="connsiteY94" fmla="*/ 1661490 h 3164768"/>
              <a:gd name="connsiteX95" fmla="*/ 2720951 w 2996114"/>
              <a:gd name="connsiteY95" fmla="*/ 1068822 h 3164768"/>
              <a:gd name="connsiteX96" fmla="*/ 2780217 w 2996114"/>
              <a:gd name="connsiteY96" fmla="*/ 1356690 h 3164768"/>
              <a:gd name="connsiteX97" fmla="*/ 2780215 w 2996114"/>
              <a:gd name="connsiteY97" fmla="*/ 679357 h 3164768"/>
              <a:gd name="connsiteX98" fmla="*/ 2831016 w 2996114"/>
              <a:gd name="connsiteY98" fmla="*/ 1386323 h 3164768"/>
              <a:gd name="connsiteX99" fmla="*/ 2881817 w 2996114"/>
              <a:gd name="connsiteY99" fmla="*/ 404190 h 3164768"/>
              <a:gd name="connsiteX100" fmla="*/ 2919916 w 2996114"/>
              <a:gd name="connsiteY100" fmla="*/ 916423 h 3164768"/>
              <a:gd name="connsiteX101" fmla="*/ 2962249 w 2996114"/>
              <a:gd name="connsiteY101" fmla="*/ 14723 h 3164768"/>
              <a:gd name="connsiteX102" fmla="*/ 2991881 w 2996114"/>
              <a:gd name="connsiteY102" fmla="*/ 1022257 h 3164768"/>
              <a:gd name="connsiteX103" fmla="*/ 2996114 w 2996114"/>
              <a:gd name="connsiteY103" fmla="*/ 1022258 h 3164768"/>
              <a:gd name="connsiteX0" fmla="*/ 0 w 3046914"/>
              <a:gd name="connsiteY0" fmla="*/ 2935194 h 3164768"/>
              <a:gd name="connsiteX1" fmla="*/ 46038 w 3046914"/>
              <a:gd name="connsiteY1" fmla="*/ 2968531 h 3164768"/>
              <a:gd name="connsiteX2" fmla="*/ 65088 w 3046914"/>
              <a:gd name="connsiteY2" fmla="*/ 2993931 h 3164768"/>
              <a:gd name="connsiteX3" fmla="*/ 80963 w 3046914"/>
              <a:gd name="connsiteY3" fmla="*/ 3003456 h 3164768"/>
              <a:gd name="connsiteX4" fmla="*/ 88900 w 3046914"/>
              <a:gd name="connsiteY4" fmla="*/ 2998694 h 3164768"/>
              <a:gd name="connsiteX5" fmla="*/ 117475 w 3046914"/>
              <a:gd name="connsiteY5" fmla="*/ 3024094 h 3164768"/>
              <a:gd name="connsiteX6" fmla="*/ 146050 w 3046914"/>
              <a:gd name="connsiteY6" fmla="*/ 3005044 h 3164768"/>
              <a:gd name="connsiteX7" fmla="*/ 180975 w 3046914"/>
              <a:gd name="connsiteY7" fmla="*/ 3089181 h 3164768"/>
              <a:gd name="connsiteX8" fmla="*/ 200025 w 3046914"/>
              <a:gd name="connsiteY8" fmla="*/ 3092356 h 3164768"/>
              <a:gd name="connsiteX9" fmla="*/ 223838 w 3046914"/>
              <a:gd name="connsiteY9" fmla="*/ 3047906 h 3164768"/>
              <a:gd name="connsiteX10" fmla="*/ 246063 w 3046914"/>
              <a:gd name="connsiteY10" fmla="*/ 3105056 h 3164768"/>
              <a:gd name="connsiteX11" fmla="*/ 290513 w 3046914"/>
              <a:gd name="connsiteY11" fmla="*/ 3006631 h 3164768"/>
              <a:gd name="connsiteX12" fmla="*/ 330200 w 3046914"/>
              <a:gd name="connsiteY12" fmla="*/ 3160619 h 3164768"/>
              <a:gd name="connsiteX13" fmla="*/ 360363 w 3046914"/>
              <a:gd name="connsiteY13" fmla="*/ 3119344 h 3164768"/>
              <a:gd name="connsiteX14" fmla="*/ 374650 w 3046914"/>
              <a:gd name="connsiteY14" fmla="*/ 3103469 h 3164768"/>
              <a:gd name="connsiteX15" fmla="*/ 377825 w 3046914"/>
              <a:gd name="connsiteY15" fmla="*/ 2874869 h 3164768"/>
              <a:gd name="connsiteX16" fmla="*/ 400050 w 3046914"/>
              <a:gd name="connsiteY16" fmla="*/ 2935194 h 3164768"/>
              <a:gd name="connsiteX17" fmla="*/ 455613 w 3046914"/>
              <a:gd name="connsiteY17" fmla="*/ 2519269 h 3164768"/>
              <a:gd name="connsiteX18" fmla="*/ 476250 w 3046914"/>
              <a:gd name="connsiteY18" fmla="*/ 2576419 h 3164768"/>
              <a:gd name="connsiteX19" fmla="*/ 501650 w 3046914"/>
              <a:gd name="connsiteY19" fmla="*/ 2835181 h 3164768"/>
              <a:gd name="connsiteX20" fmla="*/ 527050 w 3046914"/>
              <a:gd name="connsiteY20" fmla="*/ 2881219 h 3164768"/>
              <a:gd name="connsiteX21" fmla="*/ 538163 w 3046914"/>
              <a:gd name="connsiteY21" fmla="*/ 2847881 h 3164768"/>
              <a:gd name="connsiteX22" fmla="*/ 547688 w 3046914"/>
              <a:gd name="connsiteY22" fmla="*/ 2784381 h 3164768"/>
              <a:gd name="connsiteX23" fmla="*/ 574675 w 3046914"/>
              <a:gd name="connsiteY23" fmla="*/ 2787556 h 3164768"/>
              <a:gd name="connsiteX24" fmla="*/ 593725 w 3046914"/>
              <a:gd name="connsiteY24" fmla="*/ 2670081 h 3164768"/>
              <a:gd name="connsiteX25" fmla="*/ 590550 w 3046914"/>
              <a:gd name="connsiteY25" fmla="*/ 2341469 h 3164768"/>
              <a:gd name="connsiteX26" fmla="*/ 625475 w 3046914"/>
              <a:gd name="connsiteY26" fmla="*/ 1830294 h 3164768"/>
              <a:gd name="connsiteX27" fmla="*/ 652462 w 3046914"/>
              <a:gd name="connsiteY27" fmla="*/ 1836644 h 3164768"/>
              <a:gd name="connsiteX28" fmla="*/ 661987 w 3046914"/>
              <a:gd name="connsiteY28" fmla="*/ 1684244 h 3164768"/>
              <a:gd name="connsiteX29" fmla="*/ 681036 w 3046914"/>
              <a:gd name="connsiteY29" fmla="*/ 2014444 h 3164768"/>
              <a:gd name="connsiteX30" fmla="*/ 681036 w 3046914"/>
              <a:gd name="connsiteY30" fmla="*/ 2014444 h 3164768"/>
              <a:gd name="connsiteX31" fmla="*/ 719135 w 3046914"/>
              <a:gd name="connsiteY31" fmla="*/ 1714406 h 3164768"/>
              <a:gd name="connsiteX32" fmla="*/ 731835 w 3046914"/>
              <a:gd name="connsiteY32" fmla="*/ 2058894 h 3164768"/>
              <a:gd name="connsiteX33" fmla="*/ 784223 w 3046914"/>
              <a:gd name="connsiteY33" fmla="*/ 2038257 h 3164768"/>
              <a:gd name="connsiteX34" fmla="*/ 806448 w 3046914"/>
              <a:gd name="connsiteY34" fmla="*/ 2481169 h 3164768"/>
              <a:gd name="connsiteX35" fmla="*/ 835021 w 3046914"/>
              <a:gd name="connsiteY35" fmla="*/ 2470056 h 3164768"/>
              <a:gd name="connsiteX36" fmla="*/ 836609 w 3046914"/>
              <a:gd name="connsiteY36" fmla="*/ 2660556 h 3164768"/>
              <a:gd name="connsiteX37" fmla="*/ 862008 w 3046914"/>
              <a:gd name="connsiteY37" fmla="*/ 2641506 h 3164768"/>
              <a:gd name="connsiteX38" fmla="*/ 865183 w 3046914"/>
              <a:gd name="connsiteY38" fmla="*/ 2698656 h 3164768"/>
              <a:gd name="connsiteX39" fmla="*/ 892169 w 3046914"/>
              <a:gd name="connsiteY39" fmla="*/ 2493869 h 3164768"/>
              <a:gd name="connsiteX40" fmla="*/ 912807 w 3046914"/>
              <a:gd name="connsiteY40" fmla="*/ 2460531 h 3164768"/>
              <a:gd name="connsiteX41" fmla="*/ 912807 w 3046914"/>
              <a:gd name="connsiteY41" fmla="*/ 2416081 h 3164768"/>
              <a:gd name="connsiteX42" fmla="*/ 949318 w 3046914"/>
              <a:gd name="connsiteY42" fmla="*/ 2392269 h 3164768"/>
              <a:gd name="connsiteX43" fmla="*/ 941380 w 3046914"/>
              <a:gd name="connsiteY43" fmla="*/ 2317656 h 3164768"/>
              <a:gd name="connsiteX44" fmla="*/ 1019169 w 3046914"/>
              <a:gd name="connsiteY44" fmla="*/ 895256 h 3164768"/>
              <a:gd name="connsiteX45" fmla="*/ 1031869 w 3046914"/>
              <a:gd name="connsiteY45" fmla="*/ 1068823 h 3164768"/>
              <a:gd name="connsiteX46" fmla="*/ 1053036 w 3046914"/>
              <a:gd name="connsiteY46" fmla="*/ 793656 h 3164768"/>
              <a:gd name="connsiteX47" fmla="*/ 1074202 w 3046914"/>
              <a:gd name="connsiteY47" fmla="*/ 1365156 h 3164768"/>
              <a:gd name="connsiteX48" fmla="*/ 1103833 w 3046914"/>
              <a:gd name="connsiteY48" fmla="*/ 869856 h 3164768"/>
              <a:gd name="connsiteX49" fmla="*/ 1137701 w 3046914"/>
              <a:gd name="connsiteY49" fmla="*/ 937589 h 3164768"/>
              <a:gd name="connsiteX50" fmla="*/ 1167333 w 3046914"/>
              <a:gd name="connsiteY50" fmla="*/ 1242390 h 3164768"/>
              <a:gd name="connsiteX51" fmla="*/ 1188500 w 3046914"/>
              <a:gd name="connsiteY51" fmla="*/ 1128089 h 3164768"/>
              <a:gd name="connsiteX52" fmla="*/ 1218132 w 3046914"/>
              <a:gd name="connsiteY52" fmla="*/ 1348222 h 3164768"/>
              <a:gd name="connsiteX53" fmla="*/ 1264699 w 3046914"/>
              <a:gd name="connsiteY53" fmla="*/ 1335522 h 3164768"/>
              <a:gd name="connsiteX54" fmla="*/ 1273165 w 3046914"/>
              <a:gd name="connsiteY54" fmla="*/ 1483689 h 3164768"/>
              <a:gd name="connsiteX55" fmla="*/ 1302799 w 3046914"/>
              <a:gd name="connsiteY55" fmla="*/ 1415956 h 3164768"/>
              <a:gd name="connsiteX56" fmla="*/ 1294330 w 3046914"/>
              <a:gd name="connsiteY56" fmla="*/ 1686889 h 3164768"/>
              <a:gd name="connsiteX57" fmla="*/ 1294331 w 3046914"/>
              <a:gd name="connsiteY57" fmla="*/ 1674189 h 3164768"/>
              <a:gd name="connsiteX58" fmla="*/ 1362063 w 3046914"/>
              <a:gd name="connsiteY58" fmla="*/ 2165256 h 3164768"/>
              <a:gd name="connsiteX59" fmla="*/ 1383231 w 3046914"/>
              <a:gd name="connsiteY59" fmla="*/ 2050956 h 3164768"/>
              <a:gd name="connsiteX60" fmla="*/ 1425565 w 3046914"/>
              <a:gd name="connsiteY60" fmla="*/ 2381156 h 3164768"/>
              <a:gd name="connsiteX61" fmla="*/ 1438264 w 3046914"/>
              <a:gd name="connsiteY61" fmla="*/ 2241456 h 3164768"/>
              <a:gd name="connsiteX62" fmla="*/ 1476363 w 3046914"/>
              <a:gd name="connsiteY62" fmla="*/ 2448890 h 3164768"/>
              <a:gd name="connsiteX63" fmla="*/ 1518696 w 3046914"/>
              <a:gd name="connsiteY63" fmla="*/ 2258389 h 3164768"/>
              <a:gd name="connsiteX64" fmla="*/ 1573729 w 3046914"/>
              <a:gd name="connsiteY64" fmla="*/ 2398089 h 3164768"/>
              <a:gd name="connsiteX65" fmla="*/ 1607596 w 3046914"/>
              <a:gd name="connsiteY65" fmla="*/ 1835056 h 3164768"/>
              <a:gd name="connsiteX66" fmla="*/ 1641461 w 3046914"/>
              <a:gd name="connsiteY66" fmla="*/ 1923956 h 3164768"/>
              <a:gd name="connsiteX67" fmla="*/ 1658393 w 3046914"/>
              <a:gd name="connsiteY67" fmla="*/ 1682656 h 3164768"/>
              <a:gd name="connsiteX68" fmla="*/ 1692260 w 3046914"/>
              <a:gd name="connsiteY68" fmla="*/ 1767323 h 3164768"/>
              <a:gd name="connsiteX69" fmla="*/ 1696492 w 3046914"/>
              <a:gd name="connsiteY69" fmla="*/ 1373622 h 3164768"/>
              <a:gd name="connsiteX70" fmla="*/ 1730359 w 3046914"/>
              <a:gd name="connsiteY70" fmla="*/ 1555656 h 3164768"/>
              <a:gd name="connsiteX71" fmla="*/ 1743060 w 3046914"/>
              <a:gd name="connsiteY71" fmla="*/ 1009557 h 3164768"/>
              <a:gd name="connsiteX72" fmla="*/ 1785392 w 3046914"/>
              <a:gd name="connsiteY72" fmla="*/ 1183123 h 3164768"/>
              <a:gd name="connsiteX73" fmla="*/ 1802326 w 3046914"/>
              <a:gd name="connsiteY73" fmla="*/ 962989 h 3164768"/>
              <a:gd name="connsiteX74" fmla="*/ 1831957 w 3046914"/>
              <a:gd name="connsiteY74" fmla="*/ 1360923 h 3164768"/>
              <a:gd name="connsiteX75" fmla="*/ 1895458 w 3046914"/>
              <a:gd name="connsiteY75" fmla="*/ 1174656 h 3164768"/>
              <a:gd name="connsiteX76" fmla="*/ 1908157 w 3046914"/>
              <a:gd name="connsiteY76" fmla="*/ 1589522 h 3164768"/>
              <a:gd name="connsiteX77" fmla="*/ 1971657 w 3046914"/>
              <a:gd name="connsiteY77" fmla="*/ 1043423 h 3164768"/>
              <a:gd name="connsiteX78" fmla="*/ 1971657 w 3046914"/>
              <a:gd name="connsiteY78" fmla="*/ 1043423 h 3164768"/>
              <a:gd name="connsiteX79" fmla="*/ 2022457 w 3046914"/>
              <a:gd name="connsiteY79" fmla="*/ 1462523 h 3164768"/>
              <a:gd name="connsiteX80" fmla="*/ 2022457 w 3046914"/>
              <a:gd name="connsiteY80" fmla="*/ 1462523 h 3164768"/>
              <a:gd name="connsiteX81" fmla="*/ 2064790 w 3046914"/>
              <a:gd name="connsiteY81" fmla="*/ 988389 h 3164768"/>
              <a:gd name="connsiteX82" fmla="*/ 2162155 w 3046914"/>
              <a:gd name="connsiteY82" fmla="*/ 1813890 h 3164768"/>
              <a:gd name="connsiteX83" fmla="*/ 2191790 w 3046914"/>
              <a:gd name="connsiteY83" fmla="*/ 1695357 h 3164768"/>
              <a:gd name="connsiteX84" fmla="*/ 2246823 w 3046914"/>
              <a:gd name="connsiteY84" fmla="*/ 1919723 h 3164768"/>
              <a:gd name="connsiteX85" fmla="*/ 2289155 w 3046914"/>
              <a:gd name="connsiteY85" fmla="*/ 1847756 h 3164768"/>
              <a:gd name="connsiteX86" fmla="*/ 2297622 w 3046914"/>
              <a:gd name="connsiteY86" fmla="*/ 2059423 h 3164768"/>
              <a:gd name="connsiteX87" fmla="*/ 2348422 w 3046914"/>
              <a:gd name="connsiteY87" fmla="*/ 1932422 h 3164768"/>
              <a:gd name="connsiteX88" fmla="*/ 2382288 w 3046914"/>
              <a:gd name="connsiteY88" fmla="*/ 2021323 h 3164768"/>
              <a:gd name="connsiteX89" fmla="*/ 2411920 w 3046914"/>
              <a:gd name="connsiteY89" fmla="*/ 1691122 h 3164768"/>
              <a:gd name="connsiteX90" fmla="*/ 2479655 w 3046914"/>
              <a:gd name="connsiteY90" fmla="*/ 1885857 h 3164768"/>
              <a:gd name="connsiteX91" fmla="*/ 2521986 w 3046914"/>
              <a:gd name="connsiteY91" fmla="*/ 1568356 h 3164768"/>
              <a:gd name="connsiteX92" fmla="*/ 2585486 w 3046914"/>
              <a:gd name="connsiteY92" fmla="*/ 1860456 h 3164768"/>
              <a:gd name="connsiteX93" fmla="*/ 2615118 w 3046914"/>
              <a:gd name="connsiteY93" fmla="*/ 1462522 h 3164768"/>
              <a:gd name="connsiteX94" fmla="*/ 2695551 w 3046914"/>
              <a:gd name="connsiteY94" fmla="*/ 1661490 h 3164768"/>
              <a:gd name="connsiteX95" fmla="*/ 2720951 w 3046914"/>
              <a:gd name="connsiteY95" fmla="*/ 1068822 h 3164768"/>
              <a:gd name="connsiteX96" fmla="*/ 2780217 w 3046914"/>
              <a:gd name="connsiteY96" fmla="*/ 1356690 h 3164768"/>
              <a:gd name="connsiteX97" fmla="*/ 2780215 w 3046914"/>
              <a:gd name="connsiteY97" fmla="*/ 679357 h 3164768"/>
              <a:gd name="connsiteX98" fmla="*/ 2831016 w 3046914"/>
              <a:gd name="connsiteY98" fmla="*/ 1386323 h 3164768"/>
              <a:gd name="connsiteX99" fmla="*/ 2881817 w 3046914"/>
              <a:gd name="connsiteY99" fmla="*/ 404190 h 3164768"/>
              <a:gd name="connsiteX100" fmla="*/ 2919916 w 3046914"/>
              <a:gd name="connsiteY100" fmla="*/ 916423 h 3164768"/>
              <a:gd name="connsiteX101" fmla="*/ 2962249 w 3046914"/>
              <a:gd name="connsiteY101" fmla="*/ 14723 h 3164768"/>
              <a:gd name="connsiteX102" fmla="*/ 2991881 w 3046914"/>
              <a:gd name="connsiteY102" fmla="*/ 1022257 h 3164768"/>
              <a:gd name="connsiteX103" fmla="*/ 3046914 w 3046914"/>
              <a:gd name="connsiteY103" fmla="*/ 615858 h 3164768"/>
              <a:gd name="connsiteX0" fmla="*/ 0 w 3059614"/>
              <a:gd name="connsiteY0" fmla="*/ 2935194 h 3164768"/>
              <a:gd name="connsiteX1" fmla="*/ 46038 w 3059614"/>
              <a:gd name="connsiteY1" fmla="*/ 2968531 h 3164768"/>
              <a:gd name="connsiteX2" fmla="*/ 65088 w 3059614"/>
              <a:gd name="connsiteY2" fmla="*/ 2993931 h 3164768"/>
              <a:gd name="connsiteX3" fmla="*/ 80963 w 3059614"/>
              <a:gd name="connsiteY3" fmla="*/ 3003456 h 3164768"/>
              <a:gd name="connsiteX4" fmla="*/ 88900 w 3059614"/>
              <a:gd name="connsiteY4" fmla="*/ 2998694 h 3164768"/>
              <a:gd name="connsiteX5" fmla="*/ 117475 w 3059614"/>
              <a:gd name="connsiteY5" fmla="*/ 3024094 h 3164768"/>
              <a:gd name="connsiteX6" fmla="*/ 146050 w 3059614"/>
              <a:gd name="connsiteY6" fmla="*/ 3005044 h 3164768"/>
              <a:gd name="connsiteX7" fmla="*/ 180975 w 3059614"/>
              <a:gd name="connsiteY7" fmla="*/ 3089181 h 3164768"/>
              <a:gd name="connsiteX8" fmla="*/ 200025 w 3059614"/>
              <a:gd name="connsiteY8" fmla="*/ 3092356 h 3164768"/>
              <a:gd name="connsiteX9" fmla="*/ 223838 w 3059614"/>
              <a:gd name="connsiteY9" fmla="*/ 3047906 h 3164768"/>
              <a:gd name="connsiteX10" fmla="*/ 246063 w 3059614"/>
              <a:gd name="connsiteY10" fmla="*/ 3105056 h 3164768"/>
              <a:gd name="connsiteX11" fmla="*/ 290513 w 3059614"/>
              <a:gd name="connsiteY11" fmla="*/ 3006631 h 3164768"/>
              <a:gd name="connsiteX12" fmla="*/ 330200 w 3059614"/>
              <a:gd name="connsiteY12" fmla="*/ 3160619 h 3164768"/>
              <a:gd name="connsiteX13" fmla="*/ 360363 w 3059614"/>
              <a:gd name="connsiteY13" fmla="*/ 3119344 h 3164768"/>
              <a:gd name="connsiteX14" fmla="*/ 374650 w 3059614"/>
              <a:gd name="connsiteY14" fmla="*/ 3103469 h 3164768"/>
              <a:gd name="connsiteX15" fmla="*/ 377825 w 3059614"/>
              <a:gd name="connsiteY15" fmla="*/ 2874869 h 3164768"/>
              <a:gd name="connsiteX16" fmla="*/ 400050 w 3059614"/>
              <a:gd name="connsiteY16" fmla="*/ 2935194 h 3164768"/>
              <a:gd name="connsiteX17" fmla="*/ 455613 w 3059614"/>
              <a:gd name="connsiteY17" fmla="*/ 2519269 h 3164768"/>
              <a:gd name="connsiteX18" fmla="*/ 476250 w 3059614"/>
              <a:gd name="connsiteY18" fmla="*/ 2576419 h 3164768"/>
              <a:gd name="connsiteX19" fmla="*/ 501650 w 3059614"/>
              <a:gd name="connsiteY19" fmla="*/ 2835181 h 3164768"/>
              <a:gd name="connsiteX20" fmla="*/ 527050 w 3059614"/>
              <a:gd name="connsiteY20" fmla="*/ 2881219 h 3164768"/>
              <a:gd name="connsiteX21" fmla="*/ 538163 w 3059614"/>
              <a:gd name="connsiteY21" fmla="*/ 2847881 h 3164768"/>
              <a:gd name="connsiteX22" fmla="*/ 547688 w 3059614"/>
              <a:gd name="connsiteY22" fmla="*/ 2784381 h 3164768"/>
              <a:gd name="connsiteX23" fmla="*/ 574675 w 3059614"/>
              <a:gd name="connsiteY23" fmla="*/ 2787556 h 3164768"/>
              <a:gd name="connsiteX24" fmla="*/ 593725 w 3059614"/>
              <a:gd name="connsiteY24" fmla="*/ 2670081 h 3164768"/>
              <a:gd name="connsiteX25" fmla="*/ 590550 w 3059614"/>
              <a:gd name="connsiteY25" fmla="*/ 2341469 h 3164768"/>
              <a:gd name="connsiteX26" fmla="*/ 625475 w 3059614"/>
              <a:gd name="connsiteY26" fmla="*/ 1830294 h 3164768"/>
              <a:gd name="connsiteX27" fmla="*/ 652462 w 3059614"/>
              <a:gd name="connsiteY27" fmla="*/ 1836644 h 3164768"/>
              <a:gd name="connsiteX28" fmla="*/ 661987 w 3059614"/>
              <a:gd name="connsiteY28" fmla="*/ 1684244 h 3164768"/>
              <a:gd name="connsiteX29" fmla="*/ 681036 w 3059614"/>
              <a:gd name="connsiteY29" fmla="*/ 2014444 h 3164768"/>
              <a:gd name="connsiteX30" fmla="*/ 681036 w 3059614"/>
              <a:gd name="connsiteY30" fmla="*/ 2014444 h 3164768"/>
              <a:gd name="connsiteX31" fmla="*/ 719135 w 3059614"/>
              <a:gd name="connsiteY31" fmla="*/ 1714406 h 3164768"/>
              <a:gd name="connsiteX32" fmla="*/ 731835 w 3059614"/>
              <a:gd name="connsiteY32" fmla="*/ 2058894 h 3164768"/>
              <a:gd name="connsiteX33" fmla="*/ 784223 w 3059614"/>
              <a:gd name="connsiteY33" fmla="*/ 2038257 h 3164768"/>
              <a:gd name="connsiteX34" fmla="*/ 806448 w 3059614"/>
              <a:gd name="connsiteY34" fmla="*/ 2481169 h 3164768"/>
              <a:gd name="connsiteX35" fmla="*/ 835021 w 3059614"/>
              <a:gd name="connsiteY35" fmla="*/ 2470056 h 3164768"/>
              <a:gd name="connsiteX36" fmla="*/ 836609 w 3059614"/>
              <a:gd name="connsiteY36" fmla="*/ 2660556 h 3164768"/>
              <a:gd name="connsiteX37" fmla="*/ 862008 w 3059614"/>
              <a:gd name="connsiteY37" fmla="*/ 2641506 h 3164768"/>
              <a:gd name="connsiteX38" fmla="*/ 865183 w 3059614"/>
              <a:gd name="connsiteY38" fmla="*/ 2698656 h 3164768"/>
              <a:gd name="connsiteX39" fmla="*/ 892169 w 3059614"/>
              <a:gd name="connsiteY39" fmla="*/ 2493869 h 3164768"/>
              <a:gd name="connsiteX40" fmla="*/ 912807 w 3059614"/>
              <a:gd name="connsiteY40" fmla="*/ 2460531 h 3164768"/>
              <a:gd name="connsiteX41" fmla="*/ 912807 w 3059614"/>
              <a:gd name="connsiteY41" fmla="*/ 2416081 h 3164768"/>
              <a:gd name="connsiteX42" fmla="*/ 949318 w 3059614"/>
              <a:gd name="connsiteY42" fmla="*/ 2392269 h 3164768"/>
              <a:gd name="connsiteX43" fmla="*/ 941380 w 3059614"/>
              <a:gd name="connsiteY43" fmla="*/ 2317656 h 3164768"/>
              <a:gd name="connsiteX44" fmla="*/ 1019169 w 3059614"/>
              <a:gd name="connsiteY44" fmla="*/ 895256 h 3164768"/>
              <a:gd name="connsiteX45" fmla="*/ 1031869 w 3059614"/>
              <a:gd name="connsiteY45" fmla="*/ 1068823 h 3164768"/>
              <a:gd name="connsiteX46" fmla="*/ 1053036 w 3059614"/>
              <a:gd name="connsiteY46" fmla="*/ 793656 h 3164768"/>
              <a:gd name="connsiteX47" fmla="*/ 1074202 w 3059614"/>
              <a:gd name="connsiteY47" fmla="*/ 1365156 h 3164768"/>
              <a:gd name="connsiteX48" fmla="*/ 1103833 w 3059614"/>
              <a:gd name="connsiteY48" fmla="*/ 869856 h 3164768"/>
              <a:gd name="connsiteX49" fmla="*/ 1137701 w 3059614"/>
              <a:gd name="connsiteY49" fmla="*/ 937589 h 3164768"/>
              <a:gd name="connsiteX50" fmla="*/ 1167333 w 3059614"/>
              <a:gd name="connsiteY50" fmla="*/ 1242390 h 3164768"/>
              <a:gd name="connsiteX51" fmla="*/ 1188500 w 3059614"/>
              <a:gd name="connsiteY51" fmla="*/ 1128089 h 3164768"/>
              <a:gd name="connsiteX52" fmla="*/ 1218132 w 3059614"/>
              <a:gd name="connsiteY52" fmla="*/ 1348222 h 3164768"/>
              <a:gd name="connsiteX53" fmla="*/ 1264699 w 3059614"/>
              <a:gd name="connsiteY53" fmla="*/ 1335522 h 3164768"/>
              <a:gd name="connsiteX54" fmla="*/ 1273165 w 3059614"/>
              <a:gd name="connsiteY54" fmla="*/ 1483689 h 3164768"/>
              <a:gd name="connsiteX55" fmla="*/ 1302799 w 3059614"/>
              <a:gd name="connsiteY55" fmla="*/ 1415956 h 3164768"/>
              <a:gd name="connsiteX56" fmla="*/ 1294330 w 3059614"/>
              <a:gd name="connsiteY56" fmla="*/ 1686889 h 3164768"/>
              <a:gd name="connsiteX57" fmla="*/ 1294331 w 3059614"/>
              <a:gd name="connsiteY57" fmla="*/ 1674189 h 3164768"/>
              <a:gd name="connsiteX58" fmla="*/ 1362063 w 3059614"/>
              <a:gd name="connsiteY58" fmla="*/ 2165256 h 3164768"/>
              <a:gd name="connsiteX59" fmla="*/ 1383231 w 3059614"/>
              <a:gd name="connsiteY59" fmla="*/ 2050956 h 3164768"/>
              <a:gd name="connsiteX60" fmla="*/ 1425565 w 3059614"/>
              <a:gd name="connsiteY60" fmla="*/ 2381156 h 3164768"/>
              <a:gd name="connsiteX61" fmla="*/ 1438264 w 3059614"/>
              <a:gd name="connsiteY61" fmla="*/ 2241456 h 3164768"/>
              <a:gd name="connsiteX62" fmla="*/ 1476363 w 3059614"/>
              <a:gd name="connsiteY62" fmla="*/ 2448890 h 3164768"/>
              <a:gd name="connsiteX63" fmla="*/ 1518696 w 3059614"/>
              <a:gd name="connsiteY63" fmla="*/ 2258389 h 3164768"/>
              <a:gd name="connsiteX64" fmla="*/ 1573729 w 3059614"/>
              <a:gd name="connsiteY64" fmla="*/ 2398089 h 3164768"/>
              <a:gd name="connsiteX65" fmla="*/ 1607596 w 3059614"/>
              <a:gd name="connsiteY65" fmla="*/ 1835056 h 3164768"/>
              <a:gd name="connsiteX66" fmla="*/ 1641461 w 3059614"/>
              <a:gd name="connsiteY66" fmla="*/ 1923956 h 3164768"/>
              <a:gd name="connsiteX67" fmla="*/ 1658393 w 3059614"/>
              <a:gd name="connsiteY67" fmla="*/ 1682656 h 3164768"/>
              <a:gd name="connsiteX68" fmla="*/ 1692260 w 3059614"/>
              <a:gd name="connsiteY68" fmla="*/ 1767323 h 3164768"/>
              <a:gd name="connsiteX69" fmla="*/ 1696492 w 3059614"/>
              <a:gd name="connsiteY69" fmla="*/ 1373622 h 3164768"/>
              <a:gd name="connsiteX70" fmla="*/ 1730359 w 3059614"/>
              <a:gd name="connsiteY70" fmla="*/ 1555656 h 3164768"/>
              <a:gd name="connsiteX71" fmla="*/ 1743060 w 3059614"/>
              <a:gd name="connsiteY71" fmla="*/ 1009557 h 3164768"/>
              <a:gd name="connsiteX72" fmla="*/ 1785392 w 3059614"/>
              <a:gd name="connsiteY72" fmla="*/ 1183123 h 3164768"/>
              <a:gd name="connsiteX73" fmla="*/ 1802326 w 3059614"/>
              <a:gd name="connsiteY73" fmla="*/ 962989 h 3164768"/>
              <a:gd name="connsiteX74" fmla="*/ 1831957 w 3059614"/>
              <a:gd name="connsiteY74" fmla="*/ 1360923 h 3164768"/>
              <a:gd name="connsiteX75" fmla="*/ 1895458 w 3059614"/>
              <a:gd name="connsiteY75" fmla="*/ 1174656 h 3164768"/>
              <a:gd name="connsiteX76" fmla="*/ 1908157 w 3059614"/>
              <a:gd name="connsiteY76" fmla="*/ 1589522 h 3164768"/>
              <a:gd name="connsiteX77" fmla="*/ 1971657 w 3059614"/>
              <a:gd name="connsiteY77" fmla="*/ 1043423 h 3164768"/>
              <a:gd name="connsiteX78" fmla="*/ 1971657 w 3059614"/>
              <a:gd name="connsiteY78" fmla="*/ 1043423 h 3164768"/>
              <a:gd name="connsiteX79" fmla="*/ 2022457 w 3059614"/>
              <a:gd name="connsiteY79" fmla="*/ 1462523 h 3164768"/>
              <a:gd name="connsiteX80" fmla="*/ 2022457 w 3059614"/>
              <a:gd name="connsiteY80" fmla="*/ 1462523 h 3164768"/>
              <a:gd name="connsiteX81" fmla="*/ 2064790 w 3059614"/>
              <a:gd name="connsiteY81" fmla="*/ 988389 h 3164768"/>
              <a:gd name="connsiteX82" fmla="*/ 2162155 w 3059614"/>
              <a:gd name="connsiteY82" fmla="*/ 1813890 h 3164768"/>
              <a:gd name="connsiteX83" fmla="*/ 2191790 w 3059614"/>
              <a:gd name="connsiteY83" fmla="*/ 1695357 h 3164768"/>
              <a:gd name="connsiteX84" fmla="*/ 2246823 w 3059614"/>
              <a:gd name="connsiteY84" fmla="*/ 1919723 h 3164768"/>
              <a:gd name="connsiteX85" fmla="*/ 2289155 w 3059614"/>
              <a:gd name="connsiteY85" fmla="*/ 1847756 h 3164768"/>
              <a:gd name="connsiteX86" fmla="*/ 2297622 w 3059614"/>
              <a:gd name="connsiteY86" fmla="*/ 2059423 h 3164768"/>
              <a:gd name="connsiteX87" fmla="*/ 2348422 w 3059614"/>
              <a:gd name="connsiteY87" fmla="*/ 1932422 h 3164768"/>
              <a:gd name="connsiteX88" fmla="*/ 2382288 w 3059614"/>
              <a:gd name="connsiteY88" fmla="*/ 2021323 h 3164768"/>
              <a:gd name="connsiteX89" fmla="*/ 2411920 w 3059614"/>
              <a:gd name="connsiteY89" fmla="*/ 1691122 h 3164768"/>
              <a:gd name="connsiteX90" fmla="*/ 2479655 w 3059614"/>
              <a:gd name="connsiteY90" fmla="*/ 1885857 h 3164768"/>
              <a:gd name="connsiteX91" fmla="*/ 2521986 w 3059614"/>
              <a:gd name="connsiteY91" fmla="*/ 1568356 h 3164768"/>
              <a:gd name="connsiteX92" fmla="*/ 2585486 w 3059614"/>
              <a:gd name="connsiteY92" fmla="*/ 1860456 h 3164768"/>
              <a:gd name="connsiteX93" fmla="*/ 2615118 w 3059614"/>
              <a:gd name="connsiteY93" fmla="*/ 1462522 h 3164768"/>
              <a:gd name="connsiteX94" fmla="*/ 2695551 w 3059614"/>
              <a:gd name="connsiteY94" fmla="*/ 1661490 h 3164768"/>
              <a:gd name="connsiteX95" fmla="*/ 2720951 w 3059614"/>
              <a:gd name="connsiteY95" fmla="*/ 1068822 h 3164768"/>
              <a:gd name="connsiteX96" fmla="*/ 2780217 w 3059614"/>
              <a:gd name="connsiteY96" fmla="*/ 1356690 h 3164768"/>
              <a:gd name="connsiteX97" fmla="*/ 2780215 w 3059614"/>
              <a:gd name="connsiteY97" fmla="*/ 679357 h 3164768"/>
              <a:gd name="connsiteX98" fmla="*/ 2831016 w 3059614"/>
              <a:gd name="connsiteY98" fmla="*/ 1386323 h 3164768"/>
              <a:gd name="connsiteX99" fmla="*/ 2881817 w 3059614"/>
              <a:gd name="connsiteY99" fmla="*/ 404190 h 3164768"/>
              <a:gd name="connsiteX100" fmla="*/ 2919916 w 3059614"/>
              <a:gd name="connsiteY100" fmla="*/ 916423 h 3164768"/>
              <a:gd name="connsiteX101" fmla="*/ 2962249 w 3059614"/>
              <a:gd name="connsiteY101" fmla="*/ 14723 h 3164768"/>
              <a:gd name="connsiteX102" fmla="*/ 2991881 w 3059614"/>
              <a:gd name="connsiteY102" fmla="*/ 1022257 h 3164768"/>
              <a:gd name="connsiteX103" fmla="*/ 3046914 w 3059614"/>
              <a:gd name="connsiteY103" fmla="*/ 615858 h 3164768"/>
              <a:gd name="connsiteX104" fmla="*/ 3059614 w 3059614"/>
              <a:gd name="connsiteY104" fmla="*/ 620091 h 3164768"/>
              <a:gd name="connsiteX0" fmla="*/ 0 w 3063847"/>
              <a:gd name="connsiteY0" fmla="*/ 2935194 h 3164768"/>
              <a:gd name="connsiteX1" fmla="*/ 46038 w 3063847"/>
              <a:gd name="connsiteY1" fmla="*/ 2968531 h 3164768"/>
              <a:gd name="connsiteX2" fmla="*/ 65088 w 3063847"/>
              <a:gd name="connsiteY2" fmla="*/ 2993931 h 3164768"/>
              <a:gd name="connsiteX3" fmla="*/ 80963 w 3063847"/>
              <a:gd name="connsiteY3" fmla="*/ 3003456 h 3164768"/>
              <a:gd name="connsiteX4" fmla="*/ 88900 w 3063847"/>
              <a:gd name="connsiteY4" fmla="*/ 2998694 h 3164768"/>
              <a:gd name="connsiteX5" fmla="*/ 117475 w 3063847"/>
              <a:gd name="connsiteY5" fmla="*/ 3024094 h 3164768"/>
              <a:gd name="connsiteX6" fmla="*/ 146050 w 3063847"/>
              <a:gd name="connsiteY6" fmla="*/ 3005044 h 3164768"/>
              <a:gd name="connsiteX7" fmla="*/ 180975 w 3063847"/>
              <a:gd name="connsiteY7" fmla="*/ 3089181 h 3164768"/>
              <a:gd name="connsiteX8" fmla="*/ 200025 w 3063847"/>
              <a:gd name="connsiteY8" fmla="*/ 3092356 h 3164768"/>
              <a:gd name="connsiteX9" fmla="*/ 223838 w 3063847"/>
              <a:gd name="connsiteY9" fmla="*/ 3047906 h 3164768"/>
              <a:gd name="connsiteX10" fmla="*/ 246063 w 3063847"/>
              <a:gd name="connsiteY10" fmla="*/ 3105056 h 3164768"/>
              <a:gd name="connsiteX11" fmla="*/ 290513 w 3063847"/>
              <a:gd name="connsiteY11" fmla="*/ 3006631 h 3164768"/>
              <a:gd name="connsiteX12" fmla="*/ 330200 w 3063847"/>
              <a:gd name="connsiteY12" fmla="*/ 3160619 h 3164768"/>
              <a:gd name="connsiteX13" fmla="*/ 360363 w 3063847"/>
              <a:gd name="connsiteY13" fmla="*/ 3119344 h 3164768"/>
              <a:gd name="connsiteX14" fmla="*/ 374650 w 3063847"/>
              <a:gd name="connsiteY14" fmla="*/ 3103469 h 3164768"/>
              <a:gd name="connsiteX15" fmla="*/ 377825 w 3063847"/>
              <a:gd name="connsiteY15" fmla="*/ 2874869 h 3164768"/>
              <a:gd name="connsiteX16" fmla="*/ 400050 w 3063847"/>
              <a:gd name="connsiteY16" fmla="*/ 2935194 h 3164768"/>
              <a:gd name="connsiteX17" fmla="*/ 455613 w 3063847"/>
              <a:gd name="connsiteY17" fmla="*/ 2519269 h 3164768"/>
              <a:gd name="connsiteX18" fmla="*/ 476250 w 3063847"/>
              <a:gd name="connsiteY18" fmla="*/ 2576419 h 3164768"/>
              <a:gd name="connsiteX19" fmla="*/ 501650 w 3063847"/>
              <a:gd name="connsiteY19" fmla="*/ 2835181 h 3164768"/>
              <a:gd name="connsiteX20" fmla="*/ 527050 w 3063847"/>
              <a:gd name="connsiteY20" fmla="*/ 2881219 h 3164768"/>
              <a:gd name="connsiteX21" fmla="*/ 538163 w 3063847"/>
              <a:gd name="connsiteY21" fmla="*/ 2847881 h 3164768"/>
              <a:gd name="connsiteX22" fmla="*/ 547688 w 3063847"/>
              <a:gd name="connsiteY22" fmla="*/ 2784381 h 3164768"/>
              <a:gd name="connsiteX23" fmla="*/ 574675 w 3063847"/>
              <a:gd name="connsiteY23" fmla="*/ 2787556 h 3164768"/>
              <a:gd name="connsiteX24" fmla="*/ 593725 w 3063847"/>
              <a:gd name="connsiteY24" fmla="*/ 2670081 h 3164768"/>
              <a:gd name="connsiteX25" fmla="*/ 590550 w 3063847"/>
              <a:gd name="connsiteY25" fmla="*/ 2341469 h 3164768"/>
              <a:gd name="connsiteX26" fmla="*/ 625475 w 3063847"/>
              <a:gd name="connsiteY26" fmla="*/ 1830294 h 3164768"/>
              <a:gd name="connsiteX27" fmla="*/ 652462 w 3063847"/>
              <a:gd name="connsiteY27" fmla="*/ 1836644 h 3164768"/>
              <a:gd name="connsiteX28" fmla="*/ 661987 w 3063847"/>
              <a:gd name="connsiteY28" fmla="*/ 1684244 h 3164768"/>
              <a:gd name="connsiteX29" fmla="*/ 681036 w 3063847"/>
              <a:gd name="connsiteY29" fmla="*/ 2014444 h 3164768"/>
              <a:gd name="connsiteX30" fmla="*/ 681036 w 3063847"/>
              <a:gd name="connsiteY30" fmla="*/ 2014444 h 3164768"/>
              <a:gd name="connsiteX31" fmla="*/ 719135 w 3063847"/>
              <a:gd name="connsiteY31" fmla="*/ 1714406 h 3164768"/>
              <a:gd name="connsiteX32" fmla="*/ 731835 w 3063847"/>
              <a:gd name="connsiteY32" fmla="*/ 2058894 h 3164768"/>
              <a:gd name="connsiteX33" fmla="*/ 784223 w 3063847"/>
              <a:gd name="connsiteY33" fmla="*/ 2038257 h 3164768"/>
              <a:gd name="connsiteX34" fmla="*/ 806448 w 3063847"/>
              <a:gd name="connsiteY34" fmla="*/ 2481169 h 3164768"/>
              <a:gd name="connsiteX35" fmla="*/ 835021 w 3063847"/>
              <a:gd name="connsiteY35" fmla="*/ 2470056 h 3164768"/>
              <a:gd name="connsiteX36" fmla="*/ 836609 w 3063847"/>
              <a:gd name="connsiteY36" fmla="*/ 2660556 h 3164768"/>
              <a:gd name="connsiteX37" fmla="*/ 862008 w 3063847"/>
              <a:gd name="connsiteY37" fmla="*/ 2641506 h 3164768"/>
              <a:gd name="connsiteX38" fmla="*/ 865183 w 3063847"/>
              <a:gd name="connsiteY38" fmla="*/ 2698656 h 3164768"/>
              <a:gd name="connsiteX39" fmla="*/ 892169 w 3063847"/>
              <a:gd name="connsiteY39" fmla="*/ 2493869 h 3164768"/>
              <a:gd name="connsiteX40" fmla="*/ 912807 w 3063847"/>
              <a:gd name="connsiteY40" fmla="*/ 2460531 h 3164768"/>
              <a:gd name="connsiteX41" fmla="*/ 912807 w 3063847"/>
              <a:gd name="connsiteY41" fmla="*/ 2416081 h 3164768"/>
              <a:gd name="connsiteX42" fmla="*/ 949318 w 3063847"/>
              <a:gd name="connsiteY42" fmla="*/ 2392269 h 3164768"/>
              <a:gd name="connsiteX43" fmla="*/ 941380 w 3063847"/>
              <a:gd name="connsiteY43" fmla="*/ 2317656 h 3164768"/>
              <a:gd name="connsiteX44" fmla="*/ 1019169 w 3063847"/>
              <a:gd name="connsiteY44" fmla="*/ 895256 h 3164768"/>
              <a:gd name="connsiteX45" fmla="*/ 1031869 w 3063847"/>
              <a:gd name="connsiteY45" fmla="*/ 1068823 h 3164768"/>
              <a:gd name="connsiteX46" fmla="*/ 1053036 w 3063847"/>
              <a:gd name="connsiteY46" fmla="*/ 793656 h 3164768"/>
              <a:gd name="connsiteX47" fmla="*/ 1074202 w 3063847"/>
              <a:gd name="connsiteY47" fmla="*/ 1365156 h 3164768"/>
              <a:gd name="connsiteX48" fmla="*/ 1103833 w 3063847"/>
              <a:gd name="connsiteY48" fmla="*/ 869856 h 3164768"/>
              <a:gd name="connsiteX49" fmla="*/ 1137701 w 3063847"/>
              <a:gd name="connsiteY49" fmla="*/ 937589 h 3164768"/>
              <a:gd name="connsiteX50" fmla="*/ 1167333 w 3063847"/>
              <a:gd name="connsiteY50" fmla="*/ 1242390 h 3164768"/>
              <a:gd name="connsiteX51" fmla="*/ 1188500 w 3063847"/>
              <a:gd name="connsiteY51" fmla="*/ 1128089 h 3164768"/>
              <a:gd name="connsiteX52" fmla="*/ 1218132 w 3063847"/>
              <a:gd name="connsiteY52" fmla="*/ 1348222 h 3164768"/>
              <a:gd name="connsiteX53" fmla="*/ 1264699 w 3063847"/>
              <a:gd name="connsiteY53" fmla="*/ 1335522 h 3164768"/>
              <a:gd name="connsiteX54" fmla="*/ 1273165 w 3063847"/>
              <a:gd name="connsiteY54" fmla="*/ 1483689 h 3164768"/>
              <a:gd name="connsiteX55" fmla="*/ 1302799 w 3063847"/>
              <a:gd name="connsiteY55" fmla="*/ 1415956 h 3164768"/>
              <a:gd name="connsiteX56" fmla="*/ 1294330 w 3063847"/>
              <a:gd name="connsiteY56" fmla="*/ 1686889 h 3164768"/>
              <a:gd name="connsiteX57" fmla="*/ 1294331 w 3063847"/>
              <a:gd name="connsiteY57" fmla="*/ 1674189 h 3164768"/>
              <a:gd name="connsiteX58" fmla="*/ 1362063 w 3063847"/>
              <a:gd name="connsiteY58" fmla="*/ 2165256 h 3164768"/>
              <a:gd name="connsiteX59" fmla="*/ 1383231 w 3063847"/>
              <a:gd name="connsiteY59" fmla="*/ 2050956 h 3164768"/>
              <a:gd name="connsiteX60" fmla="*/ 1425565 w 3063847"/>
              <a:gd name="connsiteY60" fmla="*/ 2381156 h 3164768"/>
              <a:gd name="connsiteX61" fmla="*/ 1438264 w 3063847"/>
              <a:gd name="connsiteY61" fmla="*/ 2241456 h 3164768"/>
              <a:gd name="connsiteX62" fmla="*/ 1476363 w 3063847"/>
              <a:gd name="connsiteY62" fmla="*/ 2448890 h 3164768"/>
              <a:gd name="connsiteX63" fmla="*/ 1518696 w 3063847"/>
              <a:gd name="connsiteY63" fmla="*/ 2258389 h 3164768"/>
              <a:gd name="connsiteX64" fmla="*/ 1573729 w 3063847"/>
              <a:gd name="connsiteY64" fmla="*/ 2398089 h 3164768"/>
              <a:gd name="connsiteX65" fmla="*/ 1607596 w 3063847"/>
              <a:gd name="connsiteY65" fmla="*/ 1835056 h 3164768"/>
              <a:gd name="connsiteX66" fmla="*/ 1641461 w 3063847"/>
              <a:gd name="connsiteY66" fmla="*/ 1923956 h 3164768"/>
              <a:gd name="connsiteX67" fmla="*/ 1658393 w 3063847"/>
              <a:gd name="connsiteY67" fmla="*/ 1682656 h 3164768"/>
              <a:gd name="connsiteX68" fmla="*/ 1692260 w 3063847"/>
              <a:gd name="connsiteY68" fmla="*/ 1767323 h 3164768"/>
              <a:gd name="connsiteX69" fmla="*/ 1696492 w 3063847"/>
              <a:gd name="connsiteY69" fmla="*/ 1373622 h 3164768"/>
              <a:gd name="connsiteX70" fmla="*/ 1730359 w 3063847"/>
              <a:gd name="connsiteY70" fmla="*/ 1555656 h 3164768"/>
              <a:gd name="connsiteX71" fmla="*/ 1743060 w 3063847"/>
              <a:gd name="connsiteY71" fmla="*/ 1009557 h 3164768"/>
              <a:gd name="connsiteX72" fmla="*/ 1785392 w 3063847"/>
              <a:gd name="connsiteY72" fmla="*/ 1183123 h 3164768"/>
              <a:gd name="connsiteX73" fmla="*/ 1802326 w 3063847"/>
              <a:gd name="connsiteY73" fmla="*/ 962989 h 3164768"/>
              <a:gd name="connsiteX74" fmla="*/ 1831957 w 3063847"/>
              <a:gd name="connsiteY74" fmla="*/ 1360923 h 3164768"/>
              <a:gd name="connsiteX75" fmla="*/ 1895458 w 3063847"/>
              <a:gd name="connsiteY75" fmla="*/ 1174656 h 3164768"/>
              <a:gd name="connsiteX76" fmla="*/ 1908157 w 3063847"/>
              <a:gd name="connsiteY76" fmla="*/ 1589522 h 3164768"/>
              <a:gd name="connsiteX77" fmla="*/ 1971657 w 3063847"/>
              <a:gd name="connsiteY77" fmla="*/ 1043423 h 3164768"/>
              <a:gd name="connsiteX78" fmla="*/ 1971657 w 3063847"/>
              <a:gd name="connsiteY78" fmla="*/ 1043423 h 3164768"/>
              <a:gd name="connsiteX79" fmla="*/ 2022457 w 3063847"/>
              <a:gd name="connsiteY79" fmla="*/ 1462523 h 3164768"/>
              <a:gd name="connsiteX80" fmla="*/ 2022457 w 3063847"/>
              <a:gd name="connsiteY80" fmla="*/ 1462523 h 3164768"/>
              <a:gd name="connsiteX81" fmla="*/ 2064790 w 3063847"/>
              <a:gd name="connsiteY81" fmla="*/ 988389 h 3164768"/>
              <a:gd name="connsiteX82" fmla="*/ 2162155 w 3063847"/>
              <a:gd name="connsiteY82" fmla="*/ 1813890 h 3164768"/>
              <a:gd name="connsiteX83" fmla="*/ 2191790 w 3063847"/>
              <a:gd name="connsiteY83" fmla="*/ 1695357 h 3164768"/>
              <a:gd name="connsiteX84" fmla="*/ 2246823 w 3063847"/>
              <a:gd name="connsiteY84" fmla="*/ 1919723 h 3164768"/>
              <a:gd name="connsiteX85" fmla="*/ 2289155 w 3063847"/>
              <a:gd name="connsiteY85" fmla="*/ 1847756 h 3164768"/>
              <a:gd name="connsiteX86" fmla="*/ 2297622 w 3063847"/>
              <a:gd name="connsiteY86" fmla="*/ 2059423 h 3164768"/>
              <a:gd name="connsiteX87" fmla="*/ 2348422 w 3063847"/>
              <a:gd name="connsiteY87" fmla="*/ 1932422 h 3164768"/>
              <a:gd name="connsiteX88" fmla="*/ 2382288 w 3063847"/>
              <a:gd name="connsiteY88" fmla="*/ 2021323 h 3164768"/>
              <a:gd name="connsiteX89" fmla="*/ 2411920 w 3063847"/>
              <a:gd name="connsiteY89" fmla="*/ 1691122 h 3164768"/>
              <a:gd name="connsiteX90" fmla="*/ 2479655 w 3063847"/>
              <a:gd name="connsiteY90" fmla="*/ 1885857 h 3164768"/>
              <a:gd name="connsiteX91" fmla="*/ 2521986 w 3063847"/>
              <a:gd name="connsiteY91" fmla="*/ 1568356 h 3164768"/>
              <a:gd name="connsiteX92" fmla="*/ 2585486 w 3063847"/>
              <a:gd name="connsiteY92" fmla="*/ 1860456 h 3164768"/>
              <a:gd name="connsiteX93" fmla="*/ 2615118 w 3063847"/>
              <a:gd name="connsiteY93" fmla="*/ 1462522 h 3164768"/>
              <a:gd name="connsiteX94" fmla="*/ 2695551 w 3063847"/>
              <a:gd name="connsiteY94" fmla="*/ 1661490 h 3164768"/>
              <a:gd name="connsiteX95" fmla="*/ 2720951 w 3063847"/>
              <a:gd name="connsiteY95" fmla="*/ 1068822 h 3164768"/>
              <a:gd name="connsiteX96" fmla="*/ 2780217 w 3063847"/>
              <a:gd name="connsiteY96" fmla="*/ 1356690 h 3164768"/>
              <a:gd name="connsiteX97" fmla="*/ 2780215 w 3063847"/>
              <a:gd name="connsiteY97" fmla="*/ 679357 h 3164768"/>
              <a:gd name="connsiteX98" fmla="*/ 2831016 w 3063847"/>
              <a:gd name="connsiteY98" fmla="*/ 1386323 h 3164768"/>
              <a:gd name="connsiteX99" fmla="*/ 2881817 w 3063847"/>
              <a:gd name="connsiteY99" fmla="*/ 404190 h 3164768"/>
              <a:gd name="connsiteX100" fmla="*/ 2919916 w 3063847"/>
              <a:gd name="connsiteY100" fmla="*/ 916423 h 3164768"/>
              <a:gd name="connsiteX101" fmla="*/ 2962249 w 3063847"/>
              <a:gd name="connsiteY101" fmla="*/ 14723 h 3164768"/>
              <a:gd name="connsiteX102" fmla="*/ 2991881 w 3063847"/>
              <a:gd name="connsiteY102" fmla="*/ 1022257 h 3164768"/>
              <a:gd name="connsiteX103" fmla="*/ 3046914 w 3063847"/>
              <a:gd name="connsiteY103" fmla="*/ 615858 h 3164768"/>
              <a:gd name="connsiteX104" fmla="*/ 3063847 w 3063847"/>
              <a:gd name="connsiteY104" fmla="*/ 1178891 h 3164768"/>
              <a:gd name="connsiteX0" fmla="*/ 0 w 3064330"/>
              <a:gd name="connsiteY0" fmla="*/ 2935194 h 3164768"/>
              <a:gd name="connsiteX1" fmla="*/ 46038 w 3064330"/>
              <a:gd name="connsiteY1" fmla="*/ 2968531 h 3164768"/>
              <a:gd name="connsiteX2" fmla="*/ 65088 w 3064330"/>
              <a:gd name="connsiteY2" fmla="*/ 2993931 h 3164768"/>
              <a:gd name="connsiteX3" fmla="*/ 80963 w 3064330"/>
              <a:gd name="connsiteY3" fmla="*/ 3003456 h 3164768"/>
              <a:gd name="connsiteX4" fmla="*/ 88900 w 3064330"/>
              <a:gd name="connsiteY4" fmla="*/ 2998694 h 3164768"/>
              <a:gd name="connsiteX5" fmla="*/ 117475 w 3064330"/>
              <a:gd name="connsiteY5" fmla="*/ 3024094 h 3164768"/>
              <a:gd name="connsiteX6" fmla="*/ 146050 w 3064330"/>
              <a:gd name="connsiteY6" fmla="*/ 3005044 h 3164768"/>
              <a:gd name="connsiteX7" fmla="*/ 180975 w 3064330"/>
              <a:gd name="connsiteY7" fmla="*/ 3089181 h 3164768"/>
              <a:gd name="connsiteX8" fmla="*/ 200025 w 3064330"/>
              <a:gd name="connsiteY8" fmla="*/ 3092356 h 3164768"/>
              <a:gd name="connsiteX9" fmla="*/ 223838 w 3064330"/>
              <a:gd name="connsiteY9" fmla="*/ 3047906 h 3164768"/>
              <a:gd name="connsiteX10" fmla="*/ 246063 w 3064330"/>
              <a:gd name="connsiteY10" fmla="*/ 3105056 h 3164768"/>
              <a:gd name="connsiteX11" fmla="*/ 290513 w 3064330"/>
              <a:gd name="connsiteY11" fmla="*/ 3006631 h 3164768"/>
              <a:gd name="connsiteX12" fmla="*/ 330200 w 3064330"/>
              <a:gd name="connsiteY12" fmla="*/ 3160619 h 3164768"/>
              <a:gd name="connsiteX13" fmla="*/ 360363 w 3064330"/>
              <a:gd name="connsiteY13" fmla="*/ 3119344 h 3164768"/>
              <a:gd name="connsiteX14" fmla="*/ 374650 w 3064330"/>
              <a:gd name="connsiteY14" fmla="*/ 3103469 h 3164768"/>
              <a:gd name="connsiteX15" fmla="*/ 377825 w 3064330"/>
              <a:gd name="connsiteY15" fmla="*/ 2874869 h 3164768"/>
              <a:gd name="connsiteX16" fmla="*/ 400050 w 3064330"/>
              <a:gd name="connsiteY16" fmla="*/ 2935194 h 3164768"/>
              <a:gd name="connsiteX17" fmla="*/ 455613 w 3064330"/>
              <a:gd name="connsiteY17" fmla="*/ 2519269 h 3164768"/>
              <a:gd name="connsiteX18" fmla="*/ 476250 w 3064330"/>
              <a:gd name="connsiteY18" fmla="*/ 2576419 h 3164768"/>
              <a:gd name="connsiteX19" fmla="*/ 501650 w 3064330"/>
              <a:gd name="connsiteY19" fmla="*/ 2835181 h 3164768"/>
              <a:gd name="connsiteX20" fmla="*/ 527050 w 3064330"/>
              <a:gd name="connsiteY20" fmla="*/ 2881219 h 3164768"/>
              <a:gd name="connsiteX21" fmla="*/ 538163 w 3064330"/>
              <a:gd name="connsiteY21" fmla="*/ 2847881 h 3164768"/>
              <a:gd name="connsiteX22" fmla="*/ 547688 w 3064330"/>
              <a:gd name="connsiteY22" fmla="*/ 2784381 h 3164768"/>
              <a:gd name="connsiteX23" fmla="*/ 574675 w 3064330"/>
              <a:gd name="connsiteY23" fmla="*/ 2787556 h 3164768"/>
              <a:gd name="connsiteX24" fmla="*/ 593725 w 3064330"/>
              <a:gd name="connsiteY24" fmla="*/ 2670081 h 3164768"/>
              <a:gd name="connsiteX25" fmla="*/ 590550 w 3064330"/>
              <a:gd name="connsiteY25" fmla="*/ 2341469 h 3164768"/>
              <a:gd name="connsiteX26" fmla="*/ 625475 w 3064330"/>
              <a:gd name="connsiteY26" fmla="*/ 1830294 h 3164768"/>
              <a:gd name="connsiteX27" fmla="*/ 652462 w 3064330"/>
              <a:gd name="connsiteY27" fmla="*/ 1836644 h 3164768"/>
              <a:gd name="connsiteX28" fmla="*/ 661987 w 3064330"/>
              <a:gd name="connsiteY28" fmla="*/ 1684244 h 3164768"/>
              <a:gd name="connsiteX29" fmla="*/ 681036 w 3064330"/>
              <a:gd name="connsiteY29" fmla="*/ 2014444 h 3164768"/>
              <a:gd name="connsiteX30" fmla="*/ 681036 w 3064330"/>
              <a:gd name="connsiteY30" fmla="*/ 2014444 h 3164768"/>
              <a:gd name="connsiteX31" fmla="*/ 719135 w 3064330"/>
              <a:gd name="connsiteY31" fmla="*/ 1714406 h 3164768"/>
              <a:gd name="connsiteX32" fmla="*/ 731835 w 3064330"/>
              <a:gd name="connsiteY32" fmla="*/ 2058894 h 3164768"/>
              <a:gd name="connsiteX33" fmla="*/ 784223 w 3064330"/>
              <a:gd name="connsiteY33" fmla="*/ 2038257 h 3164768"/>
              <a:gd name="connsiteX34" fmla="*/ 806448 w 3064330"/>
              <a:gd name="connsiteY34" fmla="*/ 2481169 h 3164768"/>
              <a:gd name="connsiteX35" fmla="*/ 835021 w 3064330"/>
              <a:gd name="connsiteY35" fmla="*/ 2470056 h 3164768"/>
              <a:gd name="connsiteX36" fmla="*/ 836609 w 3064330"/>
              <a:gd name="connsiteY36" fmla="*/ 2660556 h 3164768"/>
              <a:gd name="connsiteX37" fmla="*/ 862008 w 3064330"/>
              <a:gd name="connsiteY37" fmla="*/ 2641506 h 3164768"/>
              <a:gd name="connsiteX38" fmla="*/ 865183 w 3064330"/>
              <a:gd name="connsiteY38" fmla="*/ 2698656 h 3164768"/>
              <a:gd name="connsiteX39" fmla="*/ 892169 w 3064330"/>
              <a:gd name="connsiteY39" fmla="*/ 2493869 h 3164768"/>
              <a:gd name="connsiteX40" fmla="*/ 912807 w 3064330"/>
              <a:gd name="connsiteY40" fmla="*/ 2460531 h 3164768"/>
              <a:gd name="connsiteX41" fmla="*/ 912807 w 3064330"/>
              <a:gd name="connsiteY41" fmla="*/ 2416081 h 3164768"/>
              <a:gd name="connsiteX42" fmla="*/ 949318 w 3064330"/>
              <a:gd name="connsiteY42" fmla="*/ 2392269 h 3164768"/>
              <a:gd name="connsiteX43" fmla="*/ 941380 w 3064330"/>
              <a:gd name="connsiteY43" fmla="*/ 2317656 h 3164768"/>
              <a:gd name="connsiteX44" fmla="*/ 1019169 w 3064330"/>
              <a:gd name="connsiteY44" fmla="*/ 895256 h 3164768"/>
              <a:gd name="connsiteX45" fmla="*/ 1031869 w 3064330"/>
              <a:gd name="connsiteY45" fmla="*/ 1068823 h 3164768"/>
              <a:gd name="connsiteX46" fmla="*/ 1053036 w 3064330"/>
              <a:gd name="connsiteY46" fmla="*/ 793656 h 3164768"/>
              <a:gd name="connsiteX47" fmla="*/ 1074202 w 3064330"/>
              <a:gd name="connsiteY47" fmla="*/ 1365156 h 3164768"/>
              <a:gd name="connsiteX48" fmla="*/ 1103833 w 3064330"/>
              <a:gd name="connsiteY48" fmla="*/ 869856 h 3164768"/>
              <a:gd name="connsiteX49" fmla="*/ 1137701 w 3064330"/>
              <a:gd name="connsiteY49" fmla="*/ 937589 h 3164768"/>
              <a:gd name="connsiteX50" fmla="*/ 1167333 w 3064330"/>
              <a:gd name="connsiteY50" fmla="*/ 1242390 h 3164768"/>
              <a:gd name="connsiteX51" fmla="*/ 1188500 w 3064330"/>
              <a:gd name="connsiteY51" fmla="*/ 1128089 h 3164768"/>
              <a:gd name="connsiteX52" fmla="*/ 1218132 w 3064330"/>
              <a:gd name="connsiteY52" fmla="*/ 1348222 h 3164768"/>
              <a:gd name="connsiteX53" fmla="*/ 1264699 w 3064330"/>
              <a:gd name="connsiteY53" fmla="*/ 1335522 h 3164768"/>
              <a:gd name="connsiteX54" fmla="*/ 1273165 w 3064330"/>
              <a:gd name="connsiteY54" fmla="*/ 1483689 h 3164768"/>
              <a:gd name="connsiteX55" fmla="*/ 1302799 w 3064330"/>
              <a:gd name="connsiteY55" fmla="*/ 1415956 h 3164768"/>
              <a:gd name="connsiteX56" fmla="*/ 1294330 w 3064330"/>
              <a:gd name="connsiteY56" fmla="*/ 1686889 h 3164768"/>
              <a:gd name="connsiteX57" fmla="*/ 1294331 w 3064330"/>
              <a:gd name="connsiteY57" fmla="*/ 1674189 h 3164768"/>
              <a:gd name="connsiteX58" fmla="*/ 1362063 w 3064330"/>
              <a:gd name="connsiteY58" fmla="*/ 2165256 h 3164768"/>
              <a:gd name="connsiteX59" fmla="*/ 1383231 w 3064330"/>
              <a:gd name="connsiteY59" fmla="*/ 2050956 h 3164768"/>
              <a:gd name="connsiteX60" fmla="*/ 1425565 w 3064330"/>
              <a:gd name="connsiteY60" fmla="*/ 2381156 h 3164768"/>
              <a:gd name="connsiteX61" fmla="*/ 1438264 w 3064330"/>
              <a:gd name="connsiteY61" fmla="*/ 2241456 h 3164768"/>
              <a:gd name="connsiteX62" fmla="*/ 1476363 w 3064330"/>
              <a:gd name="connsiteY62" fmla="*/ 2448890 h 3164768"/>
              <a:gd name="connsiteX63" fmla="*/ 1518696 w 3064330"/>
              <a:gd name="connsiteY63" fmla="*/ 2258389 h 3164768"/>
              <a:gd name="connsiteX64" fmla="*/ 1573729 w 3064330"/>
              <a:gd name="connsiteY64" fmla="*/ 2398089 h 3164768"/>
              <a:gd name="connsiteX65" fmla="*/ 1607596 w 3064330"/>
              <a:gd name="connsiteY65" fmla="*/ 1835056 h 3164768"/>
              <a:gd name="connsiteX66" fmla="*/ 1641461 w 3064330"/>
              <a:gd name="connsiteY66" fmla="*/ 1923956 h 3164768"/>
              <a:gd name="connsiteX67" fmla="*/ 1658393 w 3064330"/>
              <a:gd name="connsiteY67" fmla="*/ 1682656 h 3164768"/>
              <a:gd name="connsiteX68" fmla="*/ 1692260 w 3064330"/>
              <a:gd name="connsiteY68" fmla="*/ 1767323 h 3164768"/>
              <a:gd name="connsiteX69" fmla="*/ 1696492 w 3064330"/>
              <a:gd name="connsiteY69" fmla="*/ 1373622 h 3164768"/>
              <a:gd name="connsiteX70" fmla="*/ 1730359 w 3064330"/>
              <a:gd name="connsiteY70" fmla="*/ 1555656 h 3164768"/>
              <a:gd name="connsiteX71" fmla="*/ 1743060 w 3064330"/>
              <a:gd name="connsiteY71" fmla="*/ 1009557 h 3164768"/>
              <a:gd name="connsiteX72" fmla="*/ 1785392 w 3064330"/>
              <a:gd name="connsiteY72" fmla="*/ 1183123 h 3164768"/>
              <a:gd name="connsiteX73" fmla="*/ 1802326 w 3064330"/>
              <a:gd name="connsiteY73" fmla="*/ 962989 h 3164768"/>
              <a:gd name="connsiteX74" fmla="*/ 1831957 w 3064330"/>
              <a:gd name="connsiteY74" fmla="*/ 1360923 h 3164768"/>
              <a:gd name="connsiteX75" fmla="*/ 1895458 w 3064330"/>
              <a:gd name="connsiteY75" fmla="*/ 1174656 h 3164768"/>
              <a:gd name="connsiteX76" fmla="*/ 1908157 w 3064330"/>
              <a:gd name="connsiteY76" fmla="*/ 1589522 h 3164768"/>
              <a:gd name="connsiteX77" fmla="*/ 1971657 w 3064330"/>
              <a:gd name="connsiteY77" fmla="*/ 1043423 h 3164768"/>
              <a:gd name="connsiteX78" fmla="*/ 1971657 w 3064330"/>
              <a:gd name="connsiteY78" fmla="*/ 1043423 h 3164768"/>
              <a:gd name="connsiteX79" fmla="*/ 2022457 w 3064330"/>
              <a:gd name="connsiteY79" fmla="*/ 1462523 h 3164768"/>
              <a:gd name="connsiteX80" fmla="*/ 2022457 w 3064330"/>
              <a:gd name="connsiteY80" fmla="*/ 1462523 h 3164768"/>
              <a:gd name="connsiteX81" fmla="*/ 2064790 w 3064330"/>
              <a:gd name="connsiteY81" fmla="*/ 988389 h 3164768"/>
              <a:gd name="connsiteX82" fmla="*/ 2162155 w 3064330"/>
              <a:gd name="connsiteY82" fmla="*/ 1813890 h 3164768"/>
              <a:gd name="connsiteX83" fmla="*/ 2191790 w 3064330"/>
              <a:gd name="connsiteY83" fmla="*/ 1695357 h 3164768"/>
              <a:gd name="connsiteX84" fmla="*/ 2246823 w 3064330"/>
              <a:gd name="connsiteY84" fmla="*/ 1919723 h 3164768"/>
              <a:gd name="connsiteX85" fmla="*/ 2289155 w 3064330"/>
              <a:gd name="connsiteY85" fmla="*/ 1847756 h 3164768"/>
              <a:gd name="connsiteX86" fmla="*/ 2297622 w 3064330"/>
              <a:gd name="connsiteY86" fmla="*/ 2059423 h 3164768"/>
              <a:gd name="connsiteX87" fmla="*/ 2348422 w 3064330"/>
              <a:gd name="connsiteY87" fmla="*/ 1932422 h 3164768"/>
              <a:gd name="connsiteX88" fmla="*/ 2382288 w 3064330"/>
              <a:gd name="connsiteY88" fmla="*/ 2021323 h 3164768"/>
              <a:gd name="connsiteX89" fmla="*/ 2411920 w 3064330"/>
              <a:gd name="connsiteY89" fmla="*/ 1691122 h 3164768"/>
              <a:gd name="connsiteX90" fmla="*/ 2479655 w 3064330"/>
              <a:gd name="connsiteY90" fmla="*/ 1885857 h 3164768"/>
              <a:gd name="connsiteX91" fmla="*/ 2521986 w 3064330"/>
              <a:gd name="connsiteY91" fmla="*/ 1568356 h 3164768"/>
              <a:gd name="connsiteX92" fmla="*/ 2585486 w 3064330"/>
              <a:gd name="connsiteY92" fmla="*/ 1860456 h 3164768"/>
              <a:gd name="connsiteX93" fmla="*/ 2615118 w 3064330"/>
              <a:gd name="connsiteY93" fmla="*/ 1462522 h 3164768"/>
              <a:gd name="connsiteX94" fmla="*/ 2695551 w 3064330"/>
              <a:gd name="connsiteY94" fmla="*/ 1661490 h 3164768"/>
              <a:gd name="connsiteX95" fmla="*/ 2720951 w 3064330"/>
              <a:gd name="connsiteY95" fmla="*/ 1068822 h 3164768"/>
              <a:gd name="connsiteX96" fmla="*/ 2780217 w 3064330"/>
              <a:gd name="connsiteY96" fmla="*/ 1356690 h 3164768"/>
              <a:gd name="connsiteX97" fmla="*/ 2780215 w 3064330"/>
              <a:gd name="connsiteY97" fmla="*/ 679357 h 3164768"/>
              <a:gd name="connsiteX98" fmla="*/ 2831016 w 3064330"/>
              <a:gd name="connsiteY98" fmla="*/ 1386323 h 3164768"/>
              <a:gd name="connsiteX99" fmla="*/ 2881817 w 3064330"/>
              <a:gd name="connsiteY99" fmla="*/ 404190 h 3164768"/>
              <a:gd name="connsiteX100" fmla="*/ 2919916 w 3064330"/>
              <a:gd name="connsiteY100" fmla="*/ 916423 h 3164768"/>
              <a:gd name="connsiteX101" fmla="*/ 2962249 w 3064330"/>
              <a:gd name="connsiteY101" fmla="*/ 14723 h 3164768"/>
              <a:gd name="connsiteX102" fmla="*/ 2991881 w 3064330"/>
              <a:gd name="connsiteY102" fmla="*/ 1022257 h 3164768"/>
              <a:gd name="connsiteX103" fmla="*/ 3046914 w 3064330"/>
              <a:gd name="connsiteY103" fmla="*/ 615858 h 3164768"/>
              <a:gd name="connsiteX104" fmla="*/ 3063847 w 3064330"/>
              <a:gd name="connsiteY104" fmla="*/ 1178891 h 3164768"/>
              <a:gd name="connsiteX105" fmla="*/ 3059614 w 3064330"/>
              <a:gd name="connsiteY105" fmla="*/ 1174658 h 3164768"/>
              <a:gd name="connsiteX0" fmla="*/ 0 w 3064330"/>
              <a:gd name="connsiteY0" fmla="*/ 2935194 h 3164768"/>
              <a:gd name="connsiteX1" fmla="*/ 46038 w 3064330"/>
              <a:gd name="connsiteY1" fmla="*/ 2968531 h 3164768"/>
              <a:gd name="connsiteX2" fmla="*/ 65088 w 3064330"/>
              <a:gd name="connsiteY2" fmla="*/ 2993931 h 3164768"/>
              <a:gd name="connsiteX3" fmla="*/ 80963 w 3064330"/>
              <a:gd name="connsiteY3" fmla="*/ 3003456 h 3164768"/>
              <a:gd name="connsiteX4" fmla="*/ 88900 w 3064330"/>
              <a:gd name="connsiteY4" fmla="*/ 2998694 h 3164768"/>
              <a:gd name="connsiteX5" fmla="*/ 117475 w 3064330"/>
              <a:gd name="connsiteY5" fmla="*/ 3024094 h 3164768"/>
              <a:gd name="connsiteX6" fmla="*/ 146050 w 3064330"/>
              <a:gd name="connsiteY6" fmla="*/ 3005044 h 3164768"/>
              <a:gd name="connsiteX7" fmla="*/ 180975 w 3064330"/>
              <a:gd name="connsiteY7" fmla="*/ 3089181 h 3164768"/>
              <a:gd name="connsiteX8" fmla="*/ 200025 w 3064330"/>
              <a:gd name="connsiteY8" fmla="*/ 3092356 h 3164768"/>
              <a:gd name="connsiteX9" fmla="*/ 223838 w 3064330"/>
              <a:gd name="connsiteY9" fmla="*/ 3047906 h 3164768"/>
              <a:gd name="connsiteX10" fmla="*/ 246063 w 3064330"/>
              <a:gd name="connsiteY10" fmla="*/ 3105056 h 3164768"/>
              <a:gd name="connsiteX11" fmla="*/ 290513 w 3064330"/>
              <a:gd name="connsiteY11" fmla="*/ 3006631 h 3164768"/>
              <a:gd name="connsiteX12" fmla="*/ 330200 w 3064330"/>
              <a:gd name="connsiteY12" fmla="*/ 3160619 h 3164768"/>
              <a:gd name="connsiteX13" fmla="*/ 360363 w 3064330"/>
              <a:gd name="connsiteY13" fmla="*/ 3119344 h 3164768"/>
              <a:gd name="connsiteX14" fmla="*/ 374650 w 3064330"/>
              <a:gd name="connsiteY14" fmla="*/ 3103469 h 3164768"/>
              <a:gd name="connsiteX15" fmla="*/ 377825 w 3064330"/>
              <a:gd name="connsiteY15" fmla="*/ 2874869 h 3164768"/>
              <a:gd name="connsiteX16" fmla="*/ 400050 w 3064330"/>
              <a:gd name="connsiteY16" fmla="*/ 2935194 h 3164768"/>
              <a:gd name="connsiteX17" fmla="*/ 455613 w 3064330"/>
              <a:gd name="connsiteY17" fmla="*/ 2519269 h 3164768"/>
              <a:gd name="connsiteX18" fmla="*/ 476250 w 3064330"/>
              <a:gd name="connsiteY18" fmla="*/ 2576419 h 3164768"/>
              <a:gd name="connsiteX19" fmla="*/ 501650 w 3064330"/>
              <a:gd name="connsiteY19" fmla="*/ 2835181 h 3164768"/>
              <a:gd name="connsiteX20" fmla="*/ 527050 w 3064330"/>
              <a:gd name="connsiteY20" fmla="*/ 2881219 h 3164768"/>
              <a:gd name="connsiteX21" fmla="*/ 538163 w 3064330"/>
              <a:gd name="connsiteY21" fmla="*/ 2847881 h 3164768"/>
              <a:gd name="connsiteX22" fmla="*/ 547688 w 3064330"/>
              <a:gd name="connsiteY22" fmla="*/ 2784381 h 3164768"/>
              <a:gd name="connsiteX23" fmla="*/ 574675 w 3064330"/>
              <a:gd name="connsiteY23" fmla="*/ 2787556 h 3164768"/>
              <a:gd name="connsiteX24" fmla="*/ 593725 w 3064330"/>
              <a:gd name="connsiteY24" fmla="*/ 2670081 h 3164768"/>
              <a:gd name="connsiteX25" fmla="*/ 590550 w 3064330"/>
              <a:gd name="connsiteY25" fmla="*/ 2341469 h 3164768"/>
              <a:gd name="connsiteX26" fmla="*/ 625475 w 3064330"/>
              <a:gd name="connsiteY26" fmla="*/ 1830294 h 3164768"/>
              <a:gd name="connsiteX27" fmla="*/ 652462 w 3064330"/>
              <a:gd name="connsiteY27" fmla="*/ 1836644 h 3164768"/>
              <a:gd name="connsiteX28" fmla="*/ 661987 w 3064330"/>
              <a:gd name="connsiteY28" fmla="*/ 1684244 h 3164768"/>
              <a:gd name="connsiteX29" fmla="*/ 681036 w 3064330"/>
              <a:gd name="connsiteY29" fmla="*/ 2014444 h 3164768"/>
              <a:gd name="connsiteX30" fmla="*/ 681036 w 3064330"/>
              <a:gd name="connsiteY30" fmla="*/ 2014444 h 3164768"/>
              <a:gd name="connsiteX31" fmla="*/ 719135 w 3064330"/>
              <a:gd name="connsiteY31" fmla="*/ 1714406 h 3164768"/>
              <a:gd name="connsiteX32" fmla="*/ 731835 w 3064330"/>
              <a:gd name="connsiteY32" fmla="*/ 2058894 h 3164768"/>
              <a:gd name="connsiteX33" fmla="*/ 784223 w 3064330"/>
              <a:gd name="connsiteY33" fmla="*/ 2038257 h 3164768"/>
              <a:gd name="connsiteX34" fmla="*/ 806448 w 3064330"/>
              <a:gd name="connsiteY34" fmla="*/ 2481169 h 3164768"/>
              <a:gd name="connsiteX35" fmla="*/ 835021 w 3064330"/>
              <a:gd name="connsiteY35" fmla="*/ 2470056 h 3164768"/>
              <a:gd name="connsiteX36" fmla="*/ 836609 w 3064330"/>
              <a:gd name="connsiteY36" fmla="*/ 2660556 h 3164768"/>
              <a:gd name="connsiteX37" fmla="*/ 862008 w 3064330"/>
              <a:gd name="connsiteY37" fmla="*/ 2641506 h 3164768"/>
              <a:gd name="connsiteX38" fmla="*/ 865183 w 3064330"/>
              <a:gd name="connsiteY38" fmla="*/ 2698656 h 3164768"/>
              <a:gd name="connsiteX39" fmla="*/ 892169 w 3064330"/>
              <a:gd name="connsiteY39" fmla="*/ 2493869 h 3164768"/>
              <a:gd name="connsiteX40" fmla="*/ 912807 w 3064330"/>
              <a:gd name="connsiteY40" fmla="*/ 2460531 h 3164768"/>
              <a:gd name="connsiteX41" fmla="*/ 912807 w 3064330"/>
              <a:gd name="connsiteY41" fmla="*/ 2416081 h 3164768"/>
              <a:gd name="connsiteX42" fmla="*/ 949318 w 3064330"/>
              <a:gd name="connsiteY42" fmla="*/ 2392269 h 3164768"/>
              <a:gd name="connsiteX43" fmla="*/ 941380 w 3064330"/>
              <a:gd name="connsiteY43" fmla="*/ 2317656 h 3164768"/>
              <a:gd name="connsiteX44" fmla="*/ 1019169 w 3064330"/>
              <a:gd name="connsiteY44" fmla="*/ 895256 h 3164768"/>
              <a:gd name="connsiteX45" fmla="*/ 1031869 w 3064330"/>
              <a:gd name="connsiteY45" fmla="*/ 1068823 h 3164768"/>
              <a:gd name="connsiteX46" fmla="*/ 1053036 w 3064330"/>
              <a:gd name="connsiteY46" fmla="*/ 793656 h 3164768"/>
              <a:gd name="connsiteX47" fmla="*/ 1074202 w 3064330"/>
              <a:gd name="connsiteY47" fmla="*/ 1365156 h 3164768"/>
              <a:gd name="connsiteX48" fmla="*/ 1103833 w 3064330"/>
              <a:gd name="connsiteY48" fmla="*/ 869856 h 3164768"/>
              <a:gd name="connsiteX49" fmla="*/ 1137701 w 3064330"/>
              <a:gd name="connsiteY49" fmla="*/ 937589 h 3164768"/>
              <a:gd name="connsiteX50" fmla="*/ 1167333 w 3064330"/>
              <a:gd name="connsiteY50" fmla="*/ 1242390 h 3164768"/>
              <a:gd name="connsiteX51" fmla="*/ 1188500 w 3064330"/>
              <a:gd name="connsiteY51" fmla="*/ 1128089 h 3164768"/>
              <a:gd name="connsiteX52" fmla="*/ 1218132 w 3064330"/>
              <a:gd name="connsiteY52" fmla="*/ 1348222 h 3164768"/>
              <a:gd name="connsiteX53" fmla="*/ 1264699 w 3064330"/>
              <a:gd name="connsiteY53" fmla="*/ 1335522 h 3164768"/>
              <a:gd name="connsiteX54" fmla="*/ 1273165 w 3064330"/>
              <a:gd name="connsiteY54" fmla="*/ 1483689 h 3164768"/>
              <a:gd name="connsiteX55" fmla="*/ 1302799 w 3064330"/>
              <a:gd name="connsiteY55" fmla="*/ 1415956 h 3164768"/>
              <a:gd name="connsiteX56" fmla="*/ 1294330 w 3064330"/>
              <a:gd name="connsiteY56" fmla="*/ 1686889 h 3164768"/>
              <a:gd name="connsiteX57" fmla="*/ 1294331 w 3064330"/>
              <a:gd name="connsiteY57" fmla="*/ 1674189 h 3164768"/>
              <a:gd name="connsiteX58" fmla="*/ 1362063 w 3064330"/>
              <a:gd name="connsiteY58" fmla="*/ 2165256 h 3164768"/>
              <a:gd name="connsiteX59" fmla="*/ 1383231 w 3064330"/>
              <a:gd name="connsiteY59" fmla="*/ 2050956 h 3164768"/>
              <a:gd name="connsiteX60" fmla="*/ 1425565 w 3064330"/>
              <a:gd name="connsiteY60" fmla="*/ 2381156 h 3164768"/>
              <a:gd name="connsiteX61" fmla="*/ 1438264 w 3064330"/>
              <a:gd name="connsiteY61" fmla="*/ 2241456 h 3164768"/>
              <a:gd name="connsiteX62" fmla="*/ 1476363 w 3064330"/>
              <a:gd name="connsiteY62" fmla="*/ 2448890 h 3164768"/>
              <a:gd name="connsiteX63" fmla="*/ 1518696 w 3064330"/>
              <a:gd name="connsiteY63" fmla="*/ 2258389 h 3164768"/>
              <a:gd name="connsiteX64" fmla="*/ 1573729 w 3064330"/>
              <a:gd name="connsiteY64" fmla="*/ 2398089 h 3164768"/>
              <a:gd name="connsiteX65" fmla="*/ 1607596 w 3064330"/>
              <a:gd name="connsiteY65" fmla="*/ 1835056 h 3164768"/>
              <a:gd name="connsiteX66" fmla="*/ 1641461 w 3064330"/>
              <a:gd name="connsiteY66" fmla="*/ 1923956 h 3164768"/>
              <a:gd name="connsiteX67" fmla="*/ 1658393 w 3064330"/>
              <a:gd name="connsiteY67" fmla="*/ 1682656 h 3164768"/>
              <a:gd name="connsiteX68" fmla="*/ 1692260 w 3064330"/>
              <a:gd name="connsiteY68" fmla="*/ 1767323 h 3164768"/>
              <a:gd name="connsiteX69" fmla="*/ 1696492 w 3064330"/>
              <a:gd name="connsiteY69" fmla="*/ 1373622 h 3164768"/>
              <a:gd name="connsiteX70" fmla="*/ 1730359 w 3064330"/>
              <a:gd name="connsiteY70" fmla="*/ 1555656 h 3164768"/>
              <a:gd name="connsiteX71" fmla="*/ 1743060 w 3064330"/>
              <a:gd name="connsiteY71" fmla="*/ 1009557 h 3164768"/>
              <a:gd name="connsiteX72" fmla="*/ 1785392 w 3064330"/>
              <a:gd name="connsiteY72" fmla="*/ 1183123 h 3164768"/>
              <a:gd name="connsiteX73" fmla="*/ 1802326 w 3064330"/>
              <a:gd name="connsiteY73" fmla="*/ 962989 h 3164768"/>
              <a:gd name="connsiteX74" fmla="*/ 1831957 w 3064330"/>
              <a:gd name="connsiteY74" fmla="*/ 1360923 h 3164768"/>
              <a:gd name="connsiteX75" fmla="*/ 1895458 w 3064330"/>
              <a:gd name="connsiteY75" fmla="*/ 1174656 h 3164768"/>
              <a:gd name="connsiteX76" fmla="*/ 1908157 w 3064330"/>
              <a:gd name="connsiteY76" fmla="*/ 1589522 h 3164768"/>
              <a:gd name="connsiteX77" fmla="*/ 1971657 w 3064330"/>
              <a:gd name="connsiteY77" fmla="*/ 1043423 h 3164768"/>
              <a:gd name="connsiteX78" fmla="*/ 1971657 w 3064330"/>
              <a:gd name="connsiteY78" fmla="*/ 1043423 h 3164768"/>
              <a:gd name="connsiteX79" fmla="*/ 2022457 w 3064330"/>
              <a:gd name="connsiteY79" fmla="*/ 1462523 h 3164768"/>
              <a:gd name="connsiteX80" fmla="*/ 2022457 w 3064330"/>
              <a:gd name="connsiteY80" fmla="*/ 1462523 h 3164768"/>
              <a:gd name="connsiteX81" fmla="*/ 2064790 w 3064330"/>
              <a:gd name="connsiteY81" fmla="*/ 988389 h 3164768"/>
              <a:gd name="connsiteX82" fmla="*/ 2162155 w 3064330"/>
              <a:gd name="connsiteY82" fmla="*/ 1813890 h 3164768"/>
              <a:gd name="connsiteX83" fmla="*/ 2191790 w 3064330"/>
              <a:gd name="connsiteY83" fmla="*/ 1695357 h 3164768"/>
              <a:gd name="connsiteX84" fmla="*/ 2246823 w 3064330"/>
              <a:gd name="connsiteY84" fmla="*/ 1919723 h 3164768"/>
              <a:gd name="connsiteX85" fmla="*/ 2289155 w 3064330"/>
              <a:gd name="connsiteY85" fmla="*/ 1847756 h 3164768"/>
              <a:gd name="connsiteX86" fmla="*/ 2297622 w 3064330"/>
              <a:gd name="connsiteY86" fmla="*/ 2059423 h 3164768"/>
              <a:gd name="connsiteX87" fmla="*/ 2348422 w 3064330"/>
              <a:gd name="connsiteY87" fmla="*/ 1932422 h 3164768"/>
              <a:gd name="connsiteX88" fmla="*/ 2382288 w 3064330"/>
              <a:gd name="connsiteY88" fmla="*/ 2021323 h 3164768"/>
              <a:gd name="connsiteX89" fmla="*/ 2411920 w 3064330"/>
              <a:gd name="connsiteY89" fmla="*/ 1691122 h 3164768"/>
              <a:gd name="connsiteX90" fmla="*/ 2479655 w 3064330"/>
              <a:gd name="connsiteY90" fmla="*/ 1885857 h 3164768"/>
              <a:gd name="connsiteX91" fmla="*/ 2521986 w 3064330"/>
              <a:gd name="connsiteY91" fmla="*/ 1568356 h 3164768"/>
              <a:gd name="connsiteX92" fmla="*/ 2585486 w 3064330"/>
              <a:gd name="connsiteY92" fmla="*/ 1860456 h 3164768"/>
              <a:gd name="connsiteX93" fmla="*/ 2615118 w 3064330"/>
              <a:gd name="connsiteY93" fmla="*/ 1462522 h 3164768"/>
              <a:gd name="connsiteX94" fmla="*/ 2695551 w 3064330"/>
              <a:gd name="connsiteY94" fmla="*/ 1661490 h 3164768"/>
              <a:gd name="connsiteX95" fmla="*/ 2720951 w 3064330"/>
              <a:gd name="connsiteY95" fmla="*/ 1068822 h 3164768"/>
              <a:gd name="connsiteX96" fmla="*/ 2780217 w 3064330"/>
              <a:gd name="connsiteY96" fmla="*/ 1356690 h 3164768"/>
              <a:gd name="connsiteX97" fmla="*/ 2780215 w 3064330"/>
              <a:gd name="connsiteY97" fmla="*/ 679357 h 3164768"/>
              <a:gd name="connsiteX98" fmla="*/ 2831016 w 3064330"/>
              <a:gd name="connsiteY98" fmla="*/ 1386323 h 3164768"/>
              <a:gd name="connsiteX99" fmla="*/ 2881817 w 3064330"/>
              <a:gd name="connsiteY99" fmla="*/ 404190 h 3164768"/>
              <a:gd name="connsiteX100" fmla="*/ 2919916 w 3064330"/>
              <a:gd name="connsiteY100" fmla="*/ 916423 h 3164768"/>
              <a:gd name="connsiteX101" fmla="*/ 2962249 w 3064330"/>
              <a:gd name="connsiteY101" fmla="*/ 14723 h 3164768"/>
              <a:gd name="connsiteX102" fmla="*/ 2991881 w 3064330"/>
              <a:gd name="connsiteY102" fmla="*/ 1022257 h 3164768"/>
              <a:gd name="connsiteX103" fmla="*/ 3046914 w 3064330"/>
              <a:gd name="connsiteY103" fmla="*/ 615858 h 3164768"/>
              <a:gd name="connsiteX104" fmla="*/ 3063847 w 3064330"/>
              <a:gd name="connsiteY104" fmla="*/ 988391 h 3164768"/>
              <a:gd name="connsiteX105" fmla="*/ 3059614 w 3064330"/>
              <a:gd name="connsiteY105" fmla="*/ 1174658 h 3164768"/>
              <a:gd name="connsiteX0" fmla="*/ 0 w 3237417"/>
              <a:gd name="connsiteY0" fmla="*/ 2935194 h 3164768"/>
              <a:gd name="connsiteX1" fmla="*/ 46038 w 3237417"/>
              <a:gd name="connsiteY1" fmla="*/ 2968531 h 3164768"/>
              <a:gd name="connsiteX2" fmla="*/ 65088 w 3237417"/>
              <a:gd name="connsiteY2" fmla="*/ 2993931 h 3164768"/>
              <a:gd name="connsiteX3" fmla="*/ 80963 w 3237417"/>
              <a:gd name="connsiteY3" fmla="*/ 3003456 h 3164768"/>
              <a:gd name="connsiteX4" fmla="*/ 88900 w 3237417"/>
              <a:gd name="connsiteY4" fmla="*/ 2998694 h 3164768"/>
              <a:gd name="connsiteX5" fmla="*/ 117475 w 3237417"/>
              <a:gd name="connsiteY5" fmla="*/ 3024094 h 3164768"/>
              <a:gd name="connsiteX6" fmla="*/ 146050 w 3237417"/>
              <a:gd name="connsiteY6" fmla="*/ 3005044 h 3164768"/>
              <a:gd name="connsiteX7" fmla="*/ 180975 w 3237417"/>
              <a:gd name="connsiteY7" fmla="*/ 3089181 h 3164768"/>
              <a:gd name="connsiteX8" fmla="*/ 200025 w 3237417"/>
              <a:gd name="connsiteY8" fmla="*/ 3092356 h 3164768"/>
              <a:gd name="connsiteX9" fmla="*/ 223838 w 3237417"/>
              <a:gd name="connsiteY9" fmla="*/ 3047906 h 3164768"/>
              <a:gd name="connsiteX10" fmla="*/ 246063 w 3237417"/>
              <a:gd name="connsiteY10" fmla="*/ 3105056 h 3164768"/>
              <a:gd name="connsiteX11" fmla="*/ 290513 w 3237417"/>
              <a:gd name="connsiteY11" fmla="*/ 3006631 h 3164768"/>
              <a:gd name="connsiteX12" fmla="*/ 330200 w 3237417"/>
              <a:gd name="connsiteY12" fmla="*/ 3160619 h 3164768"/>
              <a:gd name="connsiteX13" fmla="*/ 360363 w 3237417"/>
              <a:gd name="connsiteY13" fmla="*/ 3119344 h 3164768"/>
              <a:gd name="connsiteX14" fmla="*/ 374650 w 3237417"/>
              <a:gd name="connsiteY14" fmla="*/ 3103469 h 3164768"/>
              <a:gd name="connsiteX15" fmla="*/ 377825 w 3237417"/>
              <a:gd name="connsiteY15" fmla="*/ 2874869 h 3164768"/>
              <a:gd name="connsiteX16" fmla="*/ 400050 w 3237417"/>
              <a:gd name="connsiteY16" fmla="*/ 2935194 h 3164768"/>
              <a:gd name="connsiteX17" fmla="*/ 455613 w 3237417"/>
              <a:gd name="connsiteY17" fmla="*/ 2519269 h 3164768"/>
              <a:gd name="connsiteX18" fmla="*/ 476250 w 3237417"/>
              <a:gd name="connsiteY18" fmla="*/ 2576419 h 3164768"/>
              <a:gd name="connsiteX19" fmla="*/ 501650 w 3237417"/>
              <a:gd name="connsiteY19" fmla="*/ 2835181 h 3164768"/>
              <a:gd name="connsiteX20" fmla="*/ 527050 w 3237417"/>
              <a:gd name="connsiteY20" fmla="*/ 2881219 h 3164768"/>
              <a:gd name="connsiteX21" fmla="*/ 538163 w 3237417"/>
              <a:gd name="connsiteY21" fmla="*/ 2847881 h 3164768"/>
              <a:gd name="connsiteX22" fmla="*/ 547688 w 3237417"/>
              <a:gd name="connsiteY22" fmla="*/ 2784381 h 3164768"/>
              <a:gd name="connsiteX23" fmla="*/ 574675 w 3237417"/>
              <a:gd name="connsiteY23" fmla="*/ 2787556 h 3164768"/>
              <a:gd name="connsiteX24" fmla="*/ 593725 w 3237417"/>
              <a:gd name="connsiteY24" fmla="*/ 2670081 h 3164768"/>
              <a:gd name="connsiteX25" fmla="*/ 590550 w 3237417"/>
              <a:gd name="connsiteY25" fmla="*/ 2341469 h 3164768"/>
              <a:gd name="connsiteX26" fmla="*/ 625475 w 3237417"/>
              <a:gd name="connsiteY26" fmla="*/ 1830294 h 3164768"/>
              <a:gd name="connsiteX27" fmla="*/ 652462 w 3237417"/>
              <a:gd name="connsiteY27" fmla="*/ 1836644 h 3164768"/>
              <a:gd name="connsiteX28" fmla="*/ 661987 w 3237417"/>
              <a:gd name="connsiteY28" fmla="*/ 1684244 h 3164768"/>
              <a:gd name="connsiteX29" fmla="*/ 681036 w 3237417"/>
              <a:gd name="connsiteY29" fmla="*/ 2014444 h 3164768"/>
              <a:gd name="connsiteX30" fmla="*/ 681036 w 3237417"/>
              <a:gd name="connsiteY30" fmla="*/ 2014444 h 3164768"/>
              <a:gd name="connsiteX31" fmla="*/ 719135 w 3237417"/>
              <a:gd name="connsiteY31" fmla="*/ 1714406 h 3164768"/>
              <a:gd name="connsiteX32" fmla="*/ 731835 w 3237417"/>
              <a:gd name="connsiteY32" fmla="*/ 2058894 h 3164768"/>
              <a:gd name="connsiteX33" fmla="*/ 784223 w 3237417"/>
              <a:gd name="connsiteY33" fmla="*/ 2038257 h 3164768"/>
              <a:gd name="connsiteX34" fmla="*/ 806448 w 3237417"/>
              <a:gd name="connsiteY34" fmla="*/ 2481169 h 3164768"/>
              <a:gd name="connsiteX35" fmla="*/ 835021 w 3237417"/>
              <a:gd name="connsiteY35" fmla="*/ 2470056 h 3164768"/>
              <a:gd name="connsiteX36" fmla="*/ 836609 w 3237417"/>
              <a:gd name="connsiteY36" fmla="*/ 2660556 h 3164768"/>
              <a:gd name="connsiteX37" fmla="*/ 862008 w 3237417"/>
              <a:gd name="connsiteY37" fmla="*/ 2641506 h 3164768"/>
              <a:gd name="connsiteX38" fmla="*/ 865183 w 3237417"/>
              <a:gd name="connsiteY38" fmla="*/ 2698656 h 3164768"/>
              <a:gd name="connsiteX39" fmla="*/ 892169 w 3237417"/>
              <a:gd name="connsiteY39" fmla="*/ 2493869 h 3164768"/>
              <a:gd name="connsiteX40" fmla="*/ 912807 w 3237417"/>
              <a:gd name="connsiteY40" fmla="*/ 2460531 h 3164768"/>
              <a:gd name="connsiteX41" fmla="*/ 912807 w 3237417"/>
              <a:gd name="connsiteY41" fmla="*/ 2416081 h 3164768"/>
              <a:gd name="connsiteX42" fmla="*/ 949318 w 3237417"/>
              <a:gd name="connsiteY42" fmla="*/ 2392269 h 3164768"/>
              <a:gd name="connsiteX43" fmla="*/ 941380 w 3237417"/>
              <a:gd name="connsiteY43" fmla="*/ 2317656 h 3164768"/>
              <a:gd name="connsiteX44" fmla="*/ 1019169 w 3237417"/>
              <a:gd name="connsiteY44" fmla="*/ 895256 h 3164768"/>
              <a:gd name="connsiteX45" fmla="*/ 1031869 w 3237417"/>
              <a:gd name="connsiteY45" fmla="*/ 1068823 h 3164768"/>
              <a:gd name="connsiteX46" fmla="*/ 1053036 w 3237417"/>
              <a:gd name="connsiteY46" fmla="*/ 793656 h 3164768"/>
              <a:gd name="connsiteX47" fmla="*/ 1074202 w 3237417"/>
              <a:gd name="connsiteY47" fmla="*/ 1365156 h 3164768"/>
              <a:gd name="connsiteX48" fmla="*/ 1103833 w 3237417"/>
              <a:gd name="connsiteY48" fmla="*/ 869856 h 3164768"/>
              <a:gd name="connsiteX49" fmla="*/ 1137701 w 3237417"/>
              <a:gd name="connsiteY49" fmla="*/ 937589 h 3164768"/>
              <a:gd name="connsiteX50" fmla="*/ 1167333 w 3237417"/>
              <a:gd name="connsiteY50" fmla="*/ 1242390 h 3164768"/>
              <a:gd name="connsiteX51" fmla="*/ 1188500 w 3237417"/>
              <a:gd name="connsiteY51" fmla="*/ 1128089 h 3164768"/>
              <a:gd name="connsiteX52" fmla="*/ 1218132 w 3237417"/>
              <a:gd name="connsiteY52" fmla="*/ 1348222 h 3164768"/>
              <a:gd name="connsiteX53" fmla="*/ 1264699 w 3237417"/>
              <a:gd name="connsiteY53" fmla="*/ 1335522 h 3164768"/>
              <a:gd name="connsiteX54" fmla="*/ 1273165 w 3237417"/>
              <a:gd name="connsiteY54" fmla="*/ 1483689 h 3164768"/>
              <a:gd name="connsiteX55" fmla="*/ 1302799 w 3237417"/>
              <a:gd name="connsiteY55" fmla="*/ 1415956 h 3164768"/>
              <a:gd name="connsiteX56" fmla="*/ 1294330 w 3237417"/>
              <a:gd name="connsiteY56" fmla="*/ 1686889 h 3164768"/>
              <a:gd name="connsiteX57" fmla="*/ 1294331 w 3237417"/>
              <a:gd name="connsiteY57" fmla="*/ 1674189 h 3164768"/>
              <a:gd name="connsiteX58" fmla="*/ 1362063 w 3237417"/>
              <a:gd name="connsiteY58" fmla="*/ 2165256 h 3164768"/>
              <a:gd name="connsiteX59" fmla="*/ 1383231 w 3237417"/>
              <a:gd name="connsiteY59" fmla="*/ 2050956 h 3164768"/>
              <a:gd name="connsiteX60" fmla="*/ 1425565 w 3237417"/>
              <a:gd name="connsiteY60" fmla="*/ 2381156 h 3164768"/>
              <a:gd name="connsiteX61" fmla="*/ 1438264 w 3237417"/>
              <a:gd name="connsiteY61" fmla="*/ 2241456 h 3164768"/>
              <a:gd name="connsiteX62" fmla="*/ 1476363 w 3237417"/>
              <a:gd name="connsiteY62" fmla="*/ 2448890 h 3164768"/>
              <a:gd name="connsiteX63" fmla="*/ 1518696 w 3237417"/>
              <a:gd name="connsiteY63" fmla="*/ 2258389 h 3164768"/>
              <a:gd name="connsiteX64" fmla="*/ 1573729 w 3237417"/>
              <a:gd name="connsiteY64" fmla="*/ 2398089 h 3164768"/>
              <a:gd name="connsiteX65" fmla="*/ 1607596 w 3237417"/>
              <a:gd name="connsiteY65" fmla="*/ 1835056 h 3164768"/>
              <a:gd name="connsiteX66" fmla="*/ 1641461 w 3237417"/>
              <a:gd name="connsiteY66" fmla="*/ 1923956 h 3164768"/>
              <a:gd name="connsiteX67" fmla="*/ 1658393 w 3237417"/>
              <a:gd name="connsiteY67" fmla="*/ 1682656 h 3164768"/>
              <a:gd name="connsiteX68" fmla="*/ 1692260 w 3237417"/>
              <a:gd name="connsiteY68" fmla="*/ 1767323 h 3164768"/>
              <a:gd name="connsiteX69" fmla="*/ 1696492 w 3237417"/>
              <a:gd name="connsiteY69" fmla="*/ 1373622 h 3164768"/>
              <a:gd name="connsiteX70" fmla="*/ 1730359 w 3237417"/>
              <a:gd name="connsiteY70" fmla="*/ 1555656 h 3164768"/>
              <a:gd name="connsiteX71" fmla="*/ 1743060 w 3237417"/>
              <a:gd name="connsiteY71" fmla="*/ 1009557 h 3164768"/>
              <a:gd name="connsiteX72" fmla="*/ 1785392 w 3237417"/>
              <a:gd name="connsiteY72" fmla="*/ 1183123 h 3164768"/>
              <a:gd name="connsiteX73" fmla="*/ 1802326 w 3237417"/>
              <a:gd name="connsiteY73" fmla="*/ 962989 h 3164768"/>
              <a:gd name="connsiteX74" fmla="*/ 1831957 w 3237417"/>
              <a:gd name="connsiteY74" fmla="*/ 1360923 h 3164768"/>
              <a:gd name="connsiteX75" fmla="*/ 1895458 w 3237417"/>
              <a:gd name="connsiteY75" fmla="*/ 1174656 h 3164768"/>
              <a:gd name="connsiteX76" fmla="*/ 1908157 w 3237417"/>
              <a:gd name="connsiteY76" fmla="*/ 1589522 h 3164768"/>
              <a:gd name="connsiteX77" fmla="*/ 1971657 w 3237417"/>
              <a:gd name="connsiteY77" fmla="*/ 1043423 h 3164768"/>
              <a:gd name="connsiteX78" fmla="*/ 1971657 w 3237417"/>
              <a:gd name="connsiteY78" fmla="*/ 1043423 h 3164768"/>
              <a:gd name="connsiteX79" fmla="*/ 2022457 w 3237417"/>
              <a:gd name="connsiteY79" fmla="*/ 1462523 h 3164768"/>
              <a:gd name="connsiteX80" fmla="*/ 2022457 w 3237417"/>
              <a:gd name="connsiteY80" fmla="*/ 1462523 h 3164768"/>
              <a:gd name="connsiteX81" fmla="*/ 2064790 w 3237417"/>
              <a:gd name="connsiteY81" fmla="*/ 988389 h 3164768"/>
              <a:gd name="connsiteX82" fmla="*/ 2162155 w 3237417"/>
              <a:gd name="connsiteY82" fmla="*/ 1813890 h 3164768"/>
              <a:gd name="connsiteX83" fmla="*/ 2191790 w 3237417"/>
              <a:gd name="connsiteY83" fmla="*/ 1695357 h 3164768"/>
              <a:gd name="connsiteX84" fmla="*/ 2246823 w 3237417"/>
              <a:gd name="connsiteY84" fmla="*/ 1919723 h 3164768"/>
              <a:gd name="connsiteX85" fmla="*/ 2289155 w 3237417"/>
              <a:gd name="connsiteY85" fmla="*/ 1847756 h 3164768"/>
              <a:gd name="connsiteX86" fmla="*/ 2297622 w 3237417"/>
              <a:gd name="connsiteY86" fmla="*/ 2059423 h 3164768"/>
              <a:gd name="connsiteX87" fmla="*/ 2348422 w 3237417"/>
              <a:gd name="connsiteY87" fmla="*/ 1932422 h 3164768"/>
              <a:gd name="connsiteX88" fmla="*/ 2382288 w 3237417"/>
              <a:gd name="connsiteY88" fmla="*/ 2021323 h 3164768"/>
              <a:gd name="connsiteX89" fmla="*/ 2411920 w 3237417"/>
              <a:gd name="connsiteY89" fmla="*/ 1691122 h 3164768"/>
              <a:gd name="connsiteX90" fmla="*/ 2479655 w 3237417"/>
              <a:gd name="connsiteY90" fmla="*/ 1885857 h 3164768"/>
              <a:gd name="connsiteX91" fmla="*/ 2521986 w 3237417"/>
              <a:gd name="connsiteY91" fmla="*/ 1568356 h 3164768"/>
              <a:gd name="connsiteX92" fmla="*/ 2585486 w 3237417"/>
              <a:gd name="connsiteY92" fmla="*/ 1860456 h 3164768"/>
              <a:gd name="connsiteX93" fmla="*/ 2615118 w 3237417"/>
              <a:gd name="connsiteY93" fmla="*/ 1462522 h 3164768"/>
              <a:gd name="connsiteX94" fmla="*/ 2695551 w 3237417"/>
              <a:gd name="connsiteY94" fmla="*/ 1661490 h 3164768"/>
              <a:gd name="connsiteX95" fmla="*/ 2720951 w 3237417"/>
              <a:gd name="connsiteY95" fmla="*/ 1068822 h 3164768"/>
              <a:gd name="connsiteX96" fmla="*/ 2780217 w 3237417"/>
              <a:gd name="connsiteY96" fmla="*/ 1356690 h 3164768"/>
              <a:gd name="connsiteX97" fmla="*/ 2780215 w 3237417"/>
              <a:gd name="connsiteY97" fmla="*/ 679357 h 3164768"/>
              <a:gd name="connsiteX98" fmla="*/ 2831016 w 3237417"/>
              <a:gd name="connsiteY98" fmla="*/ 1386323 h 3164768"/>
              <a:gd name="connsiteX99" fmla="*/ 2881817 w 3237417"/>
              <a:gd name="connsiteY99" fmla="*/ 404190 h 3164768"/>
              <a:gd name="connsiteX100" fmla="*/ 2919916 w 3237417"/>
              <a:gd name="connsiteY100" fmla="*/ 916423 h 3164768"/>
              <a:gd name="connsiteX101" fmla="*/ 2962249 w 3237417"/>
              <a:gd name="connsiteY101" fmla="*/ 14723 h 3164768"/>
              <a:gd name="connsiteX102" fmla="*/ 2991881 w 3237417"/>
              <a:gd name="connsiteY102" fmla="*/ 1022257 h 3164768"/>
              <a:gd name="connsiteX103" fmla="*/ 3046914 w 3237417"/>
              <a:gd name="connsiteY103" fmla="*/ 615858 h 3164768"/>
              <a:gd name="connsiteX104" fmla="*/ 3063847 w 3237417"/>
              <a:gd name="connsiteY104" fmla="*/ 988391 h 3164768"/>
              <a:gd name="connsiteX105" fmla="*/ 3237414 w 3237417"/>
              <a:gd name="connsiteY105" fmla="*/ 548125 h 3164768"/>
              <a:gd name="connsiteX0" fmla="*/ 0 w 3237417"/>
              <a:gd name="connsiteY0" fmla="*/ 2935194 h 3164768"/>
              <a:gd name="connsiteX1" fmla="*/ 46038 w 3237417"/>
              <a:gd name="connsiteY1" fmla="*/ 2968531 h 3164768"/>
              <a:gd name="connsiteX2" fmla="*/ 65088 w 3237417"/>
              <a:gd name="connsiteY2" fmla="*/ 2993931 h 3164768"/>
              <a:gd name="connsiteX3" fmla="*/ 80963 w 3237417"/>
              <a:gd name="connsiteY3" fmla="*/ 3003456 h 3164768"/>
              <a:gd name="connsiteX4" fmla="*/ 88900 w 3237417"/>
              <a:gd name="connsiteY4" fmla="*/ 2998694 h 3164768"/>
              <a:gd name="connsiteX5" fmla="*/ 117475 w 3237417"/>
              <a:gd name="connsiteY5" fmla="*/ 3024094 h 3164768"/>
              <a:gd name="connsiteX6" fmla="*/ 146050 w 3237417"/>
              <a:gd name="connsiteY6" fmla="*/ 3005044 h 3164768"/>
              <a:gd name="connsiteX7" fmla="*/ 180975 w 3237417"/>
              <a:gd name="connsiteY7" fmla="*/ 3089181 h 3164768"/>
              <a:gd name="connsiteX8" fmla="*/ 200025 w 3237417"/>
              <a:gd name="connsiteY8" fmla="*/ 3092356 h 3164768"/>
              <a:gd name="connsiteX9" fmla="*/ 223838 w 3237417"/>
              <a:gd name="connsiteY9" fmla="*/ 3047906 h 3164768"/>
              <a:gd name="connsiteX10" fmla="*/ 246063 w 3237417"/>
              <a:gd name="connsiteY10" fmla="*/ 3105056 h 3164768"/>
              <a:gd name="connsiteX11" fmla="*/ 290513 w 3237417"/>
              <a:gd name="connsiteY11" fmla="*/ 3006631 h 3164768"/>
              <a:gd name="connsiteX12" fmla="*/ 330200 w 3237417"/>
              <a:gd name="connsiteY12" fmla="*/ 3160619 h 3164768"/>
              <a:gd name="connsiteX13" fmla="*/ 360363 w 3237417"/>
              <a:gd name="connsiteY13" fmla="*/ 3119344 h 3164768"/>
              <a:gd name="connsiteX14" fmla="*/ 374650 w 3237417"/>
              <a:gd name="connsiteY14" fmla="*/ 3103469 h 3164768"/>
              <a:gd name="connsiteX15" fmla="*/ 377825 w 3237417"/>
              <a:gd name="connsiteY15" fmla="*/ 2874869 h 3164768"/>
              <a:gd name="connsiteX16" fmla="*/ 400050 w 3237417"/>
              <a:gd name="connsiteY16" fmla="*/ 2935194 h 3164768"/>
              <a:gd name="connsiteX17" fmla="*/ 455613 w 3237417"/>
              <a:gd name="connsiteY17" fmla="*/ 2519269 h 3164768"/>
              <a:gd name="connsiteX18" fmla="*/ 476250 w 3237417"/>
              <a:gd name="connsiteY18" fmla="*/ 2576419 h 3164768"/>
              <a:gd name="connsiteX19" fmla="*/ 501650 w 3237417"/>
              <a:gd name="connsiteY19" fmla="*/ 2835181 h 3164768"/>
              <a:gd name="connsiteX20" fmla="*/ 527050 w 3237417"/>
              <a:gd name="connsiteY20" fmla="*/ 2881219 h 3164768"/>
              <a:gd name="connsiteX21" fmla="*/ 538163 w 3237417"/>
              <a:gd name="connsiteY21" fmla="*/ 2847881 h 3164768"/>
              <a:gd name="connsiteX22" fmla="*/ 547688 w 3237417"/>
              <a:gd name="connsiteY22" fmla="*/ 2784381 h 3164768"/>
              <a:gd name="connsiteX23" fmla="*/ 574675 w 3237417"/>
              <a:gd name="connsiteY23" fmla="*/ 2787556 h 3164768"/>
              <a:gd name="connsiteX24" fmla="*/ 593725 w 3237417"/>
              <a:gd name="connsiteY24" fmla="*/ 2670081 h 3164768"/>
              <a:gd name="connsiteX25" fmla="*/ 590550 w 3237417"/>
              <a:gd name="connsiteY25" fmla="*/ 2341469 h 3164768"/>
              <a:gd name="connsiteX26" fmla="*/ 625475 w 3237417"/>
              <a:gd name="connsiteY26" fmla="*/ 1830294 h 3164768"/>
              <a:gd name="connsiteX27" fmla="*/ 652462 w 3237417"/>
              <a:gd name="connsiteY27" fmla="*/ 1836644 h 3164768"/>
              <a:gd name="connsiteX28" fmla="*/ 661987 w 3237417"/>
              <a:gd name="connsiteY28" fmla="*/ 1684244 h 3164768"/>
              <a:gd name="connsiteX29" fmla="*/ 681036 w 3237417"/>
              <a:gd name="connsiteY29" fmla="*/ 2014444 h 3164768"/>
              <a:gd name="connsiteX30" fmla="*/ 681036 w 3237417"/>
              <a:gd name="connsiteY30" fmla="*/ 2014444 h 3164768"/>
              <a:gd name="connsiteX31" fmla="*/ 719135 w 3237417"/>
              <a:gd name="connsiteY31" fmla="*/ 1714406 h 3164768"/>
              <a:gd name="connsiteX32" fmla="*/ 731835 w 3237417"/>
              <a:gd name="connsiteY32" fmla="*/ 2058894 h 3164768"/>
              <a:gd name="connsiteX33" fmla="*/ 784223 w 3237417"/>
              <a:gd name="connsiteY33" fmla="*/ 2038257 h 3164768"/>
              <a:gd name="connsiteX34" fmla="*/ 806448 w 3237417"/>
              <a:gd name="connsiteY34" fmla="*/ 2481169 h 3164768"/>
              <a:gd name="connsiteX35" fmla="*/ 835021 w 3237417"/>
              <a:gd name="connsiteY35" fmla="*/ 2470056 h 3164768"/>
              <a:gd name="connsiteX36" fmla="*/ 836609 w 3237417"/>
              <a:gd name="connsiteY36" fmla="*/ 2660556 h 3164768"/>
              <a:gd name="connsiteX37" fmla="*/ 862008 w 3237417"/>
              <a:gd name="connsiteY37" fmla="*/ 2641506 h 3164768"/>
              <a:gd name="connsiteX38" fmla="*/ 865183 w 3237417"/>
              <a:gd name="connsiteY38" fmla="*/ 2698656 h 3164768"/>
              <a:gd name="connsiteX39" fmla="*/ 892169 w 3237417"/>
              <a:gd name="connsiteY39" fmla="*/ 2493869 h 3164768"/>
              <a:gd name="connsiteX40" fmla="*/ 912807 w 3237417"/>
              <a:gd name="connsiteY40" fmla="*/ 2460531 h 3164768"/>
              <a:gd name="connsiteX41" fmla="*/ 912807 w 3237417"/>
              <a:gd name="connsiteY41" fmla="*/ 2416081 h 3164768"/>
              <a:gd name="connsiteX42" fmla="*/ 949318 w 3237417"/>
              <a:gd name="connsiteY42" fmla="*/ 2392269 h 3164768"/>
              <a:gd name="connsiteX43" fmla="*/ 941380 w 3237417"/>
              <a:gd name="connsiteY43" fmla="*/ 2317656 h 3164768"/>
              <a:gd name="connsiteX44" fmla="*/ 1019169 w 3237417"/>
              <a:gd name="connsiteY44" fmla="*/ 895256 h 3164768"/>
              <a:gd name="connsiteX45" fmla="*/ 1031869 w 3237417"/>
              <a:gd name="connsiteY45" fmla="*/ 1068823 h 3164768"/>
              <a:gd name="connsiteX46" fmla="*/ 1053036 w 3237417"/>
              <a:gd name="connsiteY46" fmla="*/ 793656 h 3164768"/>
              <a:gd name="connsiteX47" fmla="*/ 1074202 w 3237417"/>
              <a:gd name="connsiteY47" fmla="*/ 1365156 h 3164768"/>
              <a:gd name="connsiteX48" fmla="*/ 1103833 w 3237417"/>
              <a:gd name="connsiteY48" fmla="*/ 869856 h 3164768"/>
              <a:gd name="connsiteX49" fmla="*/ 1137701 w 3237417"/>
              <a:gd name="connsiteY49" fmla="*/ 937589 h 3164768"/>
              <a:gd name="connsiteX50" fmla="*/ 1167333 w 3237417"/>
              <a:gd name="connsiteY50" fmla="*/ 1242390 h 3164768"/>
              <a:gd name="connsiteX51" fmla="*/ 1188500 w 3237417"/>
              <a:gd name="connsiteY51" fmla="*/ 1128089 h 3164768"/>
              <a:gd name="connsiteX52" fmla="*/ 1218132 w 3237417"/>
              <a:gd name="connsiteY52" fmla="*/ 1348222 h 3164768"/>
              <a:gd name="connsiteX53" fmla="*/ 1264699 w 3237417"/>
              <a:gd name="connsiteY53" fmla="*/ 1335522 h 3164768"/>
              <a:gd name="connsiteX54" fmla="*/ 1273165 w 3237417"/>
              <a:gd name="connsiteY54" fmla="*/ 1483689 h 3164768"/>
              <a:gd name="connsiteX55" fmla="*/ 1302799 w 3237417"/>
              <a:gd name="connsiteY55" fmla="*/ 1415956 h 3164768"/>
              <a:gd name="connsiteX56" fmla="*/ 1294330 w 3237417"/>
              <a:gd name="connsiteY56" fmla="*/ 1686889 h 3164768"/>
              <a:gd name="connsiteX57" fmla="*/ 1294331 w 3237417"/>
              <a:gd name="connsiteY57" fmla="*/ 1674189 h 3164768"/>
              <a:gd name="connsiteX58" fmla="*/ 1362063 w 3237417"/>
              <a:gd name="connsiteY58" fmla="*/ 2165256 h 3164768"/>
              <a:gd name="connsiteX59" fmla="*/ 1383231 w 3237417"/>
              <a:gd name="connsiteY59" fmla="*/ 2050956 h 3164768"/>
              <a:gd name="connsiteX60" fmla="*/ 1425565 w 3237417"/>
              <a:gd name="connsiteY60" fmla="*/ 2381156 h 3164768"/>
              <a:gd name="connsiteX61" fmla="*/ 1438264 w 3237417"/>
              <a:gd name="connsiteY61" fmla="*/ 2241456 h 3164768"/>
              <a:gd name="connsiteX62" fmla="*/ 1476363 w 3237417"/>
              <a:gd name="connsiteY62" fmla="*/ 2448890 h 3164768"/>
              <a:gd name="connsiteX63" fmla="*/ 1518696 w 3237417"/>
              <a:gd name="connsiteY63" fmla="*/ 2258389 h 3164768"/>
              <a:gd name="connsiteX64" fmla="*/ 1573729 w 3237417"/>
              <a:gd name="connsiteY64" fmla="*/ 2398089 h 3164768"/>
              <a:gd name="connsiteX65" fmla="*/ 1607596 w 3237417"/>
              <a:gd name="connsiteY65" fmla="*/ 1835056 h 3164768"/>
              <a:gd name="connsiteX66" fmla="*/ 1641461 w 3237417"/>
              <a:gd name="connsiteY66" fmla="*/ 1923956 h 3164768"/>
              <a:gd name="connsiteX67" fmla="*/ 1658393 w 3237417"/>
              <a:gd name="connsiteY67" fmla="*/ 1682656 h 3164768"/>
              <a:gd name="connsiteX68" fmla="*/ 1692260 w 3237417"/>
              <a:gd name="connsiteY68" fmla="*/ 1767323 h 3164768"/>
              <a:gd name="connsiteX69" fmla="*/ 1696492 w 3237417"/>
              <a:gd name="connsiteY69" fmla="*/ 1373622 h 3164768"/>
              <a:gd name="connsiteX70" fmla="*/ 1730359 w 3237417"/>
              <a:gd name="connsiteY70" fmla="*/ 1555656 h 3164768"/>
              <a:gd name="connsiteX71" fmla="*/ 1743060 w 3237417"/>
              <a:gd name="connsiteY71" fmla="*/ 1009557 h 3164768"/>
              <a:gd name="connsiteX72" fmla="*/ 1785392 w 3237417"/>
              <a:gd name="connsiteY72" fmla="*/ 1183123 h 3164768"/>
              <a:gd name="connsiteX73" fmla="*/ 1802326 w 3237417"/>
              <a:gd name="connsiteY73" fmla="*/ 962989 h 3164768"/>
              <a:gd name="connsiteX74" fmla="*/ 1831957 w 3237417"/>
              <a:gd name="connsiteY74" fmla="*/ 1360923 h 3164768"/>
              <a:gd name="connsiteX75" fmla="*/ 1895458 w 3237417"/>
              <a:gd name="connsiteY75" fmla="*/ 1174656 h 3164768"/>
              <a:gd name="connsiteX76" fmla="*/ 1908157 w 3237417"/>
              <a:gd name="connsiteY76" fmla="*/ 1589522 h 3164768"/>
              <a:gd name="connsiteX77" fmla="*/ 1971657 w 3237417"/>
              <a:gd name="connsiteY77" fmla="*/ 1043423 h 3164768"/>
              <a:gd name="connsiteX78" fmla="*/ 1971657 w 3237417"/>
              <a:gd name="connsiteY78" fmla="*/ 1043423 h 3164768"/>
              <a:gd name="connsiteX79" fmla="*/ 2022457 w 3237417"/>
              <a:gd name="connsiteY79" fmla="*/ 1462523 h 3164768"/>
              <a:gd name="connsiteX80" fmla="*/ 2022457 w 3237417"/>
              <a:gd name="connsiteY80" fmla="*/ 1462523 h 3164768"/>
              <a:gd name="connsiteX81" fmla="*/ 2064790 w 3237417"/>
              <a:gd name="connsiteY81" fmla="*/ 988389 h 3164768"/>
              <a:gd name="connsiteX82" fmla="*/ 2162155 w 3237417"/>
              <a:gd name="connsiteY82" fmla="*/ 1813890 h 3164768"/>
              <a:gd name="connsiteX83" fmla="*/ 2191790 w 3237417"/>
              <a:gd name="connsiteY83" fmla="*/ 1695357 h 3164768"/>
              <a:gd name="connsiteX84" fmla="*/ 2246823 w 3237417"/>
              <a:gd name="connsiteY84" fmla="*/ 1919723 h 3164768"/>
              <a:gd name="connsiteX85" fmla="*/ 2289155 w 3237417"/>
              <a:gd name="connsiteY85" fmla="*/ 1847756 h 3164768"/>
              <a:gd name="connsiteX86" fmla="*/ 2297622 w 3237417"/>
              <a:gd name="connsiteY86" fmla="*/ 2059423 h 3164768"/>
              <a:gd name="connsiteX87" fmla="*/ 2348422 w 3237417"/>
              <a:gd name="connsiteY87" fmla="*/ 1932422 h 3164768"/>
              <a:gd name="connsiteX88" fmla="*/ 2382288 w 3237417"/>
              <a:gd name="connsiteY88" fmla="*/ 2021323 h 3164768"/>
              <a:gd name="connsiteX89" fmla="*/ 2411920 w 3237417"/>
              <a:gd name="connsiteY89" fmla="*/ 1691122 h 3164768"/>
              <a:gd name="connsiteX90" fmla="*/ 2479655 w 3237417"/>
              <a:gd name="connsiteY90" fmla="*/ 1885857 h 3164768"/>
              <a:gd name="connsiteX91" fmla="*/ 2521986 w 3237417"/>
              <a:gd name="connsiteY91" fmla="*/ 1568356 h 3164768"/>
              <a:gd name="connsiteX92" fmla="*/ 2585486 w 3237417"/>
              <a:gd name="connsiteY92" fmla="*/ 1860456 h 3164768"/>
              <a:gd name="connsiteX93" fmla="*/ 2615118 w 3237417"/>
              <a:gd name="connsiteY93" fmla="*/ 1462522 h 3164768"/>
              <a:gd name="connsiteX94" fmla="*/ 2695551 w 3237417"/>
              <a:gd name="connsiteY94" fmla="*/ 1661490 h 3164768"/>
              <a:gd name="connsiteX95" fmla="*/ 2720951 w 3237417"/>
              <a:gd name="connsiteY95" fmla="*/ 1068822 h 3164768"/>
              <a:gd name="connsiteX96" fmla="*/ 2780217 w 3237417"/>
              <a:gd name="connsiteY96" fmla="*/ 1356690 h 3164768"/>
              <a:gd name="connsiteX97" fmla="*/ 2780215 w 3237417"/>
              <a:gd name="connsiteY97" fmla="*/ 679357 h 3164768"/>
              <a:gd name="connsiteX98" fmla="*/ 2831016 w 3237417"/>
              <a:gd name="connsiteY98" fmla="*/ 1386323 h 3164768"/>
              <a:gd name="connsiteX99" fmla="*/ 2881817 w 3237417"/>
              <a:gd name="connsiteY99" fmla="*/ 404190 h 3164768"/>
              <a:gd name="connsiteX100" fmla="*/ 2919916 w 3237417"/>
              <a:gd name="connsiteY100" fmla="*/ 916423 h 3164768"/>
              <a:gd name="connsiteX101" fmla="*/ 2962249 w 3237417"/>
              <a:gd name="connsiteY101" fmla="*/ 14723 h 3164768"/>
              <a:gd name="connsiteX102" fmla="*/ 2991881 w 3237417"/>
              <a:gd name="connsiteY102" fmla="*/ 1022257 h 3164768"/>
              <a:gd name="connsiteX103" fmla="*/ 3046914 w 3237417"/>
              <a:gd name="connsiteY103" fmla="*/ 615858 h 3164768"/>
              <a:gd name="connsiteX104" fmla="*/ 3051147 w 3237417"/>
              <a:gd name="connsiteY104" fmla="*/ 1149258 h 3164768"/>
              <a:gd name="connsiteX105" fmla="*/ 3237414 w 3237417"/>
              <a:gd name="connsiteY105" fmla="*/ 548125 h 3164768"/>
              <a:gd name="connsiteX0" fmla="*/ 0 w 3123122"/>
              <a:gd name="connsiteY0" fmla="*/ 2935194 h 3164768"/>
              <a:gd name="connsiteX1" fmla="*/ 46038 w 3123122"/>
              <a:gd name="connsiteY1" fmla="*/ 2968531 h 3164768"/>
              <a:gd name="connsiteX2" fmla="*/ 65088 w 3123122"/>
              <a:gd name="connsiteY2" fmla="*/ 2993931 h 3164768"/>
              <a:gd name="connsiteX3" fmla="*/ 80963 w 3123122"/>
              <a:gd name="connsiteY3" fmla="*/ 3003456 h 3164768"/>
              <a:gd name="connsiteX4" fmla="*/ 88900 w 3123122"/>
              <a:gd name="connsiteY4" fmla="*/ 2998694 h 3164768"/>
              <a:gd name="connsiteX5" fmla="*/ 117475 w 3123122"/>
              <a:gd name="connsiteY5" fmla="*/ 3024094 h 3164768"/>
              <a:gd name="connsiteX6" fmla="*/ 146050 w 3123122"/>
              <a:gd name="connsiteY6" fmla="*/ 3005044 h 3164768"/>
              <a:gd name="connsiteX7" fmla="*/ 180975 w 3123122"/>
              <a:gd name="connsiteY7" fmla="*/ 3089181 h 3164768"/>
              <a:gd name="connsiteX8" fmla="*/ 200025 w 3123122"/>
              <a:gd name="connsiteY8" fmla="*/ 3092356 h 3164768"/>
              <a:gd name="connsiteX9" fmla="*/ 223838 w 3123122"/>
              <a:gd name="connsiteY9" fmla="*/ 3047906 h 3164768"/>
              <a:gd name="connsiteX10" fmla="*/ 246063 w 3123122"/>
              <a:gd name="connsiteY10" fmla="*/ 3105056 h 3164768"/>
              <a:gd name="connsiteX11" fmla="*/ 290513 w 3123122"/>
              <a:gd name="connsiteY11" fmla="*/ 3006631 h 3164768"/>
              <a:gd name="connsiteX12" fmla="*/ 330200 w 3123122"/>
              <a:gd name="connsiteY12" fmla="*/ 3160619 h 3164768"/>
              <a:gd name="connsiteX13" fmla="*/ 360363 w 3123122"/>
              <a:gd name="connsiteY13" fmla="*/ 3119344 h 3164768"/>
              <a:gd name="connsiteX14" fmla="*/ 374650 w 3123122"/>
              <a:gd name="connsiteY14" fmla="*/ 3103469 h 3164768"/>
              <a:gd name="connsiteX15" fmla="*/ 377825 w 3123122"/>
              <a:gd name="connsiteY15" fmla="*/ 2874869 h 3164768"/>
              <a:gd name="connsiteX16" fmla="*/ 400050 w 3123122"/>
              <a:gd name="connsiteY16" fmla="*/ 2935194 h 3164768"/>
              <a:gd name="connsiteX17" fmla="*/ 455613 w 3123122"/>
              <a:gd name="connsiteY17" fmla="*/ 2519269 h 3164768"/>
              <a:gd name="connsiteX18" fmla="*/ 476250 w 3123122"/>
              <a:gd name="connsiteY18" fmla="*/ 2576419 h 3164768"/>
              <a:gd name="connsiteX19" fmla="*/ 501650 w 3123122"/>
              <a:gd name="connsiteY19" fmla="*/ 2835181 h 3164768"/>
              <a:gd name="connsiteX20" fmla="*/ 527050 w 3123122"/>
              <a:gd name="connsiteY20" fmla="*/ 2881219 h 3164768"/>
              <a:gd name="connsiteX21" fmla="*/ 538163 w 3123122"/>
              <a:gd name="connsiteY21" fmla="*/ 2847881 h 3164768"/>
              <a:gd name="connsiteX22" fmla="*/ 547688 w 3123122"/>
              <a:gd name="connsiteY22" fmla="*/ 2784381 h 3164768"/>
              <a:gd name="connsiteX23" fmla="*/ 574675 w 3123122"/>
              <a:gd name="connsiteY23" fmla="*/ 2787556 h 3164768"/>
              <a:gd name="connsiteX24" fmla="*/ 593725 w 3123122"/>
              <a:gd name="connsiteY24" fmla="*/ 2670081 h 3164768"/>
              <a:gd name="connsiteX25" fmla="*/ 590550 w 3123122"/>
              <a:gd name="connsiteY25" fmla="*/ 2341469 h 3164768"/>
              <a:gd name="connsiteX26" fmla="*/ 625475 w 3123122"/>
              <a:gd name="connsiteY26" fmla="*/ 1830294 h 3164768"/>
              <a:gd name="connsiteX27" fmla="*/ 652462 w 3123122"/>
              <a:gd name="connsiteY27" fmla="*/ 1836644 h 3164768"/>
              <a:gd name="connsiteX28" fmla="*/ 661987 w 3123122"/>
              <a:gd name="connsiteY28" fmla="*/ 1684244 h 3164768"/>
              <a:gd name="connsiteX29" fmla="*/ 681036 w 3123122"/>
              <a:gd name="connsiteY29" fmla="*/ 2014444 h 3164768"/>
              <a:gd name="connsiteX30" fmla="*/ 681036 w 3123122"/>
              <a:gd name="connsiteY30" fmla="*/ 2014444 h 3164768"/>
              <a:gd name="connsiteX31" fmla="*/ 719135 w 3123122"/>
              <a:gd name="connsiteY31" fmla="*/ 1714406 h 3164768"/>
              <a:gd name="connsiteX32" fmla="*/ 731835 w 3123122"/>
              <a:gd name="connsiteY32" fmla="*/ 2058894 h 3164768"/>
              <a:gd name="connsiteX33" fmla="*/ 784223 w 3123122"/>
              <a:gd name="connsiteY33" fmla="*/ 2038257 h 3164768"/>
              <a:gd name="connsiteX34" fmla="*/ 806448 w 3123122"/>
              <a:gd name="connsiteY34" fmla="*/ 2481169 h 3164768"/>
              <a:gd name="connsiteX35" fmla="*/ 835021 w 3123122"/>
              <a:gd name="connsiteY35" fmla="*/ 2470056 h 3164768"/>
              <a:gd name="connsiteX36" fmla="*/ 836609 w 3123122"/>
              <a:gd name="connsiteY36" fmla="*/ 2660556 h 3164768"/>
              <a:gd name="connsiteX37" fmla="*/ 862008 w 3123122"/>
              <a:gd name="connsiteY37" fmla="*/ 2641506 h 3164768"/>
              <a:gd name="connsiteX38" fmla="*/ 865183 w 3123122"/>
              <a:gd name="connsiteY38" fmla="*/ 2698656 h 3164768"/>
              <a:gd name="connsiteX39" fmla="*/ 892169 w 3123122"/>
              <a:gd name="connsiteY39" fmla="*/ 2493869 h 3164768"/>
              <a:gd name="connsiteX40" fmla="*/ 912807 w 3123122"/>
              <a:gd name="connsiteY40" fmla="*/ 2460531 h 3164768"/>
              <a:gd name="connsiteX41" fmla="*/ 912807 w 3123122"/>
              <a:gd name="connsiteY41" fmla="*/ 2416081 h 3164768"/>
              <a:gd name="connsiteX42" fmla="*/ 949318 w 3123122"/>
              <a:gd name="connsiteY42" fmla="*/ 2392269 h 3164768"/>
              <a:gd name="connsiteX43" fmla="*/ 941380 w 3123122"/>
              <a:gd name="connsiteY43" fmla="*/ 2317656 h 3164768"/>
              <a:gd name="connsiteX44" fmla="*/ 1019169 w 3123122"/>
              <a:gd name="connsiteY44" fmla="*/ 895256 h 3164768"/>
              <a:gd name="connsiteX45" fmla="*/ 1031869 w 3123122"/>
              <a:gd name="connsiteY45" fmla="*/ 1068823 h 3164768"/>
              <a:gd name="connsiteX46" fmla="*/ 1053036 w 3123122"/>
              <a:gd name="connsiteY46" fmla="*/ 793656 h 3164768"/>
              <a:gd name="connsiteX47" fmla="*/ 1074202 w 3123122"/>
              <a:gd name="connsiteY47" fmla="*/ 1365156 h 3164768"/>
              <a:gd name="connsiteX48" fmla="*/ 1103833 w 3123122"/>
              <a:gd name="connsiteY48" fmla="*/ 869856 h 3164768"/>
              <a:gd name="connsiteX49" fmla="*/ 1137701 w 3123122"/>
              <a:gd name="connsiteY49" fmla="*/ 937589 h 3164768"/>
              <a:gd name="connsiteX50" fmla="*/ 1167333 w 3123122"/>
              <a:gd name="connsiteY50" fmla="*/ 1242390 h 3164768"/>
              <a:gd name="connsiteX51" fmla="*/ 1188500 w 3123122"/>
              <a:gd name="connsiteY51" fmla="*/ 1128089 h 3164768"/>
              <a:gd name="connsiteX52" fmla="*/ 1218132 w 3123122"/>
              <a:gd name="connsiteY52" fmla="*/ 1348222 h 3164768"/>
              <a:gd name="connsiteX53" fmla="*/ 1264699 w 3123122"/>
              <a:gd name="connsiteY53" fmla="*/ 1335522 h 3164768"/>
              <a:gd name="connsiteX54" fmla="*/ 1273165 w 3123122"/>
              <a:gd name="connsiteY54" fmla="*/ 1483689 h 3164768"/>
              <a:gd name="connsiteX55" fmla="*/ 1302799 w 3123122"/>
              <a:gd name="connsiteY55" fmla="*/ 1415956 h 3164768"/>
              <a:gd name="connsiteX56" fmla="*/ 1294330 w 3123122"/>
              <a:gd name="connsiteY56" fmla="*/ 1686889 h 3164768"/>
              <a:gd name="connsiteX57" fmla="*/ 1294331 w 3123122"/>
              <a:gd name="connsiteY57" fmla="*/ 1674189 h 3164768"/>
              <a:gd name="connsiteX58" fmla="*/ 1362063 w 3123122"/>
              <a:gd name="connsiteY58" fmla="*/ 2165256 h 3164768"/>
              <a:gd name="connsiteX59" fmla="*/ 1383231 w 3123122"/>
              <a:gd name="connsiteY59" fmla="*/ 2050956 h 3164768"/>
              <a:gd name="connsiteX60" fmla="*/ 1425565 w 3123122"/>
              <a:gd name="connsiteY60" fmla="*/ 2381156 h 3164768"/>
              <a:gd name="connsiteX61" fmla="*/ 1438264 w 3123122"/>
              <a:gd name="connsiteY61" fmla="*/ 2241456 h 3164768"/>
              <a:gd name="connsiteX62" fmla="*/ 1476363 w 3123122"/>
              <a:gd name="connsiteY62" fmla="*/ 2448890 h 3164768"/>
              <a:gd name="connsiteX63" fmla="*/ 1518696 w 3123122"/>
              <a:gd name="connsiteY63" fmla="*/ 2258389 h 3164768"/>
              <a:gd name="connsiteX64" fmla="*/ 1573729 w 3123122"/>
              <a:gd name="connsiteY64" fmla="*/ 2398089 h 3164768"/>
              <a:gd name="connsiteX65" fmla="*/ 1607596 w 3123122"/>
              <a:gd name="connsiteY65" fmla="*/ 1835056 h 3164768"/>
              <a:gd name="connsiteX66" fmla="*/ 1641461 w 3123122"/>
              <a:gd name="connsiteY66" fmla="*/ 1923956 h 3164768"/>
              <a:gd name="connsiteX67" fmla="*/ 1658393 w 3123122"/>
              <a:gd name="connsiteY67" fmla="*/ 1682656 h 3164768"/>
              <a:gd name="connsiteX68" fmla="*/ 1692260 w 3123122"/>
              <a:gd name="connsiteY68" fmla="*/ 1767323 h 3164768"/>
              <a:gd name="connsiteX69" fmla="*/ 1696492 w 3123122"/>
              <a:gd name="connsiteY69" fmla="*/ 1373622 h 3164768"/>
              <a:gd name="connsiteX70" fmla="*/ 1730359 w 3123122"/>
              <a:gd name="connsiteY70" fmla="*/ 1555656 h 3164768"/>
              <a:gd name="connsiteX71" fmla="*/ 1743060 w 3123122"/>
              <a:gd name="connsiteY71" fmla="*/ 1009557 h 3164768"/>
              <a:gd name="connsiteX72" fmla="*/ 1785392 w 3123122"/>
              <a:gd name="connsiteY72" fmla="*/ 1183123 h 3164768"/>
              <a:gd name="connsiteX73" fmla="*/ 1802326 w 3123122"/>
              <a:gd name="connsiteY73" fmla="*/ 962989 h 3164768"/>
              <a:gd name="connsiteX74" fmla="*/ 1831957 w 3123122"/>
              <a:gd name="connsiteY74" fmla="*/ 1360923 h 3164768"/>
              <a:gd name="connsiteX75" fmla="*/ 1895458 w 3123122"/>
              <a:gd name="connsiteY75" fmla="*/ 1174656 h 3164768"/>
              <a:gd name="connsiteX76" fmla="*/ 1908157 w 3123122"/>
              <a:gd name="connsiteY76" fmla="*/ 1589522 h 3164768"/>
              <a:gd name="connsiteX77" fmla="*/ 1971657 w 3123122"/>
              <a:gd name="connsiteY77" fmla="*/ 1043423 h 3164768"/>
              <a:gd name="connsiteX78" fmla="*/ 1971657 w 3123122"/>
              <a:gd name="connsiteY78" fmla="*/ 1043423 h 3164768"/>
              <a:gd name="connsiteX79" fmla="*/ 2022457 w 3123122"/>
              <a:gd name="connsiteY79" fmla="*/ 1462523 h 3164768"/>
              <a:gd name="connsiteX80" fmla="*/ 2022457 w 3123122"/>
              <a:gd name="connsiteY80" fmla="*/ 1462523 h 3164768"/>
              <a:gd name="connsiteX81" fmla="*/ 2064790 w 3123122"/>
              <a:gd name="connsiteY81" fmla="*/ 988389 h 3164768"/>
              <a:gd name="connsiteX82" fmla="*/ 2162155 w 3123122"/>
              <a:gd name="connsiteY82" fmla="*/ 1813890 h 3164768"/>
              <a:gd name="connsiteX83" fmla="*/ 2191790 w 3123122"/>
              <a:gd name="connsiteY83" fmla="*/ 1695357 h 3164768"/>
              <a:gd name="connsiteX84" fmla="*/ 2246823 w 3123122"/>
              <a:gd name="connsiteY84" fmla="*/ 1919723 h 3164768"/>
              <a:gd name="connsiteX85" fmla="*/ 2289155 w 3123122"/>
              <a:gd name="connsiteY85" fmla="*/ 1847756 h 3164768"/>
              <a:gd name="connsiteX86" fmla="*/ 2297622 w 3123122"/>
              <a:gd name="connsiteY86" fmla="*/ 2059423 h 3164768"/>
              <a:gd name="connsiteX87" fmla="*/ 2348422 w 3123122"/>
              <a:gd name="connsiteY87" fmla="*/ 1932422 h 3164768"/>
              <a:gd name="connsiteX88" fmla="*/ 2382288 w 3123122"/>
              <a:gd name="connsiteY88" fmla="*/ 2021323 h 3164768"/>
              <a:gd name="connsiteX89" fmla="*/ 2411920 w 3123122"/>
              <a:gd name="connsiteY89" fmla="*/ 1691122 h 3164768"/>
              <a:gd name="connsiteX90" fmla="*/ 2479655 w 3123122"/>
              <a:gd name="connsiteY90" fmla="*/ 1885857 h 3164768"/>
              <a:gd name="connsiteX91" fmla="*/ 2521986 w 3123122"/>
              <a:gd name="connsiteY91" fmla="*/ 1568356 h 3164768"/>
              <a:gd name="connsiteX92" fmla="*/ 2585486 w 3123122"/>
              <a:gd name="connsiteY92" fmla="*/ 1860456 h 3164768"/>
              <a:gd name="connsiteX93" fmla="*/ 2615118 w 3123122"/>
              <a:gd name="connsiteY93" fmla="*/ 1462522 h 3164768"/>
              <a:gd name="connsiteX94" fmla="*/ 2695551 w 3123122"/>
              <a:gd name="connsiteY94" fmla="*/ 1661490 h 3164768"/>
              <a:gd name="connsiteX95" fmla="*/ 2720951 w 3123122"/>
              <a:gd name="connsiteY95" fmla="*/ 1068822 h 3164768"/>
              <a:gd name="connsiteX96" fmla="*/ 2780217 w 3123122"/>
              <a:gd name="connsiteY96" fmla="*/ 1356690 h 3164768"/>
              <a:gd name="connsiteX97" fmla="*/ 2780215 w 3123122"/>
              <a:gd name="connsiteY97" fmla="*/ 679357 h 3164768"/>
              <a:gd name="connsiteX98" fmla="*/ 2831016 w 3123122"/>
              <a:gd name="connsiteY98" fmla="*/ 1386323 h 3164768"/>
              <a:gd name="connsiteX99" fmla="*/ 2881817 w 3123122"/>
              <a:gd name="connsiteY99" fmla="*/ 404190 h 3164768"/>
              <a:gd name="connsiteX100" fmla="*/ 2919916 w 3123122"/>
              <a:gd name="connsiteY100" fmla="*/ 916423 h 3164768"/>
              <a:gd name="connsiteX101" fmla="*/ 2962249 w 3123122"/>
              <a:gd name="connsiteY101" fmla="*/ 14723 h 3164768"/>
              <a:gd name="connsiteX102" fmla="*/ 2991881 w 3123122"/>
              <a:gd name="connsiteY102" fmla="*/ 1022257 h 3164768"/>
              <a:gd name="connsiteX103" fmla="*/ 3046914 w 3123122"/>
              <a:gd name="connsiteY103" fmla="*/ 615858 h 3164768"/>
              <a:gd name="connsiteX104" fmla="*/ 3051147 w 3123122"/>
              <a:gd name="connsiteY104" fmla="*/ 1149258 h 3164768"/>
              <a:gd name="connsiteX105" fmla="*/ 3123114 w 3123122"/>
              <a:gd name="connsiteY105" fmla="*/ 349158 h 3164768"/>
              <a:gd name="connsiteX0" fmla="*/ 0 w 3106191"/>
              <a:gd name="connsiteY0" fmla="*/ 2935194 h 3164768"/>
              <a:gd name="connsiteX1" fmla="*/ 46038 w 3106191"/>
              <a:gd name="connsiteY1" fmla="*/ 2968531 h 3164768"/>
              <a:gd name="connsiteX2" fmla="*/ 65088 w 3106191"/>
              <a:gd name="connsiteY2" fmla="*/ 2993931 h 3164768"/>
              <a:gd name="connsiteX3" fmla="*/ 80963 w 3106191"/>
              <a:gd name="connsiteY3" fmla="*/ 3003456 h 3164768"/>
              <a:gd name="connsiteX4" fmla="*/ 88900 w 3106191"/>
              <a:gd name="connsiteY4" fmla="*/ 2998694 h 3164768"/>
              <a:gd name="connsiteX5" fmla="*/ 117475 w 3106191"/>
              <a:gd name="connsiteY5" fmla="*/ 3024094 h 3164768"/>
              <a:gd name="connsiteX6" fmla="*/ 146050 w 3106191"/>
              <a:gd name="connsiteY6" fmla="*/ 3005044 h 3164768"/>
              <a:gd name="connsiteX7" fmla="*/ 180975 w 3106191"/>
              <a:gd name="connsiteY7" fmla="*/ 3089181 h 3164768"/>
              <a:gd name="connsiteX8" fmla="*/ 200025 w 3106191"/>
              <a:gd name="connsiteY8" fmla="*/ 3092356 h 3164768"/>
              <a:gd name="connsiteX9" fmla="*/ 223838 w 3106191"/>
              <a:gd name="connsiteY9" fmla="*/ 3047906 h 3164768"/>
              <a:gd name="connsiteX10" fmla="*/ 246063 w 3106191"/>
              <a:gd name="connsiteY10" fmla="*/ 3105056 h 3164768"/>
              <a:gd name="connsiteX11" fmla="*/ 290513 w 3106191"/>
              <a:gd name="connsiteY11" fmla="*/ 3006631 h 3164768"/>
              <a:gd name="connsiteX12" fmla="*/ 330200 w 3106191"/>
              <a:gd name="connsiteY12" fmla="*/ 3160619 h 3164768"/>
              <a:gd name="connsiteX13" fmla="*/ 360363 w 3106191"/>
              <a:gd name="connsiteY13" fmla="*/ 3119344 h 3164768"/>
              <a:gd name="connsiteX14" fmla="*/ 374650 w 3106191"/>
              <a:gd name="connsiteY14" fmla="*/ 3103469 h 3164768"/>
              <a:gd name="connsiteX15" fmla="*/ 377825 w 3106191"/>
              <a:gd name="connsiteY15" fmla="*/ 2874869 h 3164768"/>
              <a:gd name="connsiteX16" fmla="*/ 400050 w 3106191"/>
              <a:gd name="connsiteY16" fmla="*/ 2935194 h 3164768"/>
              <a:gd name="connsiteX17" fmla="*/ 455613 w 3106191"/>
              <a:gd name="connsiteY17" fmla="*/ 2519269 h 3164768"/>
              <a:gd name="connsiteX18" fmla="*/ 476250 w 3106191"/>
              <a:gd name="connsiteY18" fmla="*/ 2576419 h 3164768"/>
              <a:gd name="connsiteX19" fmla="*/ 501650 w 3106191"/>
              <a:gd name="connsiteY19" fmla="*/ 2835181 h 3164768"/>
              <a:gd name="connsiteX20" fmla="*/ 527050 w 3106191"/>
              <a:gd name="connsiteY20" fmla="*/ 2881219 h 3164768"/>
              <a:gd name="connsiteX21" fmla="*/ 538163 w 3106191"/>
              <a:gd name="connsiteY21" fmla="*/ 2847881 h 3164768"/>
              <a:gd name="connsiteX22" fmla="*/ 547688 w 3106191"/>
              <a:gd name="connsiteY22" fmla="*/ 2784381 h 3164768"/>
              <a:gd name="connsiteX23" fmla="*/ 574675 w 3106191"/>
              <a:gd name="connsiteY23" fmla="*/ 2787556 h 3164768"/>
              <a:gd name="connsiteX24" fmla="*/ 593725 w 3106191"/>
              <a:gd name="connsiteY24" fmla="*/ 2670081 h 3164768"/>
              <a:gd name="connsiteX25" fmla="*/ 590550 w 3106191"/>
              <a:gd name="connsiteY25" fmla="*/ 2341469 h 3164768"/>
              <a:gd name="connsiteX26" fmla="*/ 625475 w 3106191"/>
              <a:gd name="connsiteY26" fmla="*/ 1830294 h 3164768"/>
              <a:gd name="connsiteX27" fmla="*/ 652462 w 3106191"/>
              <a:gd name="connsiteY27" fmla="*/ 1836644 h 3164768"/>
              <a:gd name="connsiteX28" fmla="*/ 661987 w 3106191"/>
              <a:gd name="connsiteY28" fmla="*/ 1684244 h 3164768"/>
              <a:gd name="connsiteX29" fmla="*/ 681036 w 3106191"/>
              <a:gd name="connsiteY29" fmla="*/ 2014444 h 3164768"/>
              <a:gd name="connsiteX30" fmla="*/ 681036 w 3106191"/>
              <a:gd name="connsiteY30" fmla="*/ 2014444 h 3164768"/>
              <a:gd name="connsiteX31" fmla="*/ 719135 w 3106191"/>
              <a:gd name="connsiteY31" fmla="*/ 1714406 h 3164768"/>
              <a:gd name="connsiteX32" fmla="*/ 731835 w 3106191"/>
              <a:gd name="connsiteY32" fmla="*/ 2058894 h 3164768"/>
              <a:gd name="connsiteX33" fmla="*/ 784223 w 3106191"/>
              <a:gd name="connsiteY33" fmla="*/ 2038257 h 3164768"/>
              <a:gd name="connsiteX34" fmla="*/ 806448 w 3106191"/>
              <a:gd name="connsiteY34" fmla="*/ 2481169 h 3164768"/>
              <a:gd name="connsiteX35" fmla="*/ 835021 w 3106191"/>
              <a:gd name="connsiteY35" fmla="*/ 2470056 h 3164768"/>
              <a:gd name="connsiteX36" fmla="*/ 836609 w 3106191"/>
              <a:gd name="connsiteY36" fmla="*/ 2660556 h 3164768"/>
              <a:gd name="connsiteX37" fmla="*/ 862008 w 3106191"/>
              <a:gd name="connsiteY37" fmla="*/ 2641506 h 3164768"/>
              <a:gd name="connsiteX38" fmla="*/ 865183 w 3106191"/>
              <a:gd name="connsiteY38" fmla="*/ 2698656 h 3164768"/>
              <a:gd name="connsiteX39" fmla="*/ 892169 w 3106191"/>
              <a:gd name="connsiteY39" fmla="*/ 2493869 h 3164768"/>
              <a:gd name="connsiteX40" fmla="*/ 912807 w 3106191"/>
              <a:gd name="connsiteY40" fmla="*/ 2460531 h 3164768"/>
              <a:gd name="connsiteX41" fmla="*/ 912807 w 3106191"/>
              <a:gd name="connsiteY41" fmla="*/ 2416081 h 3164768"/>
              <a:gd name="connsiteX42" fmla="*/ 949318 w 3106191"/>
              <a:gd name="connsiteY42" fmla="*/ 2392269 h 3164768"/>
              <a:gd name="connsiteX43" fmla="*/ 941380 w 3106191"/>
              <a:gd name="connsiteY43" fmla="*/ 2317656 h 3164768"/>
              <a:gd name="connsiteX44" fmla="*/ 1019169 w 3106191"/>
              <a:gd name="connsiteY44" fmla="*/ 895256 h 3164768"/>
              <a:gd name="connsiteX45" fmla="*/ 1031869 w 3106191"/>
              <a:gd name="connsiteY45" fmla="*/ 1068823 h 3164768"/>
              <a:gd name="connsiteX46" fmla="*/ 1053036 w 3106191"/>
              <a:gd name="connsiteY46" fmla="*/ 793656 h 3164768"/>
              <a:gd name="connsiteX47" fmla="*/ 1074202 w 3106191"/>
              <a:gd name="connsiteY47" fmla="*/ 1365156 h 3164768"/>
              <a:gd name="connsiteX48" fmla="*/ 1103833 w 3106191"/>
              <a:gd name="connsiteY48" fmla="*/ 869856 h 3164768"/>
              <a:gd name="connsiteX49" fmla="*/ 1137701 w 3106191"/>
              <a:gd name="connsiteY49" fmla="*/ 937589 h 3164768"/>
              <a:gd name="connsiteX50" fmla="*/ 1167333 w 3106191"/>
              <a:gd name="connsiteY50" fmla="*/ 1242390 h 3164768"/>
              <a:gd name="connsiteX51" fmla="*/ 1188500 w 3106191"/>
              <a:gd name="connsiteY51" fmla="*/ 1128089 h 3164768"/>
              <a:gd name="connsiteX52" fmla="*/ 1218132 w 3106191"/>
              <a:gd name="connsiteY52" fmla="*/ 1348222 h 3164768"/>
              <a:gd name="connsiteX53" fmla="*/ 1264699 w 3106191"/>
              <a:gd name="connsiteY53" fmla="*/ 1335522 h 3164768"/>
              <a:gd name="connsiteX54" fmla="*/ 1273165 w 3106191"/>
              <a:gd name="connsiteY54" fmla="*/ 1483689 h 3164768"/>
              <a:gd name="connsiteX55" fmla="*/ 1302799 w 3106191"/>
              <a:gd name="connsiteY55" fmla="*/ 1415956 h 3164768"/>
              <a:gd name="connsiteX56" fmla="*/ 1294330 w 3106191"/>
              <a:gd name="connsiteY56" fmla="*/ 1686889 h 3164768"/>
              <a:gd name="connsiteX57" fmla="*/ 1294331 w 3106191"/>
              <a:gd name="connsiteY57" fmla="*/ 1674189 h 3164768"/>
              <a:gd name="connsiteX58" fmla="*/ 1362063 w 3106191"/>
              <a:gd name="connsiteY58" fmla="*/ 2165256 h 3164768"/>
              <a:gd name="connsiteX59" fmla="*/ 1383231 w 3106191"/>
              <a:gd name="connsiteY59" fmla="*/ 2050956 h 3164768"/>
              <a:gd name="connsiteX60" fmla="*/ 1425565 w 3106191"/>
              <a:gd name="connsiteY60" fmla="*/ 2381156 h 3164768"/>
              <a:gd name="connsiteX61" fmla="*/ 1438264 w 3106191"/>
              <a:gd name="connsiteY61" fmla="*/ 2241456 h 3164768"/>
              <a:gd name="connsiteX62" fmla="*/ 1476363 w 3106191"/>
              <a:gd name="connsiteY62" fmla="*/ 2448890 h 3164768"/>
              <a:gd name="connsiteX63" fmla="*/ 1518696 w 3106191"/>
              <a:gd name="connsiteY63" fmla="*/ 2258389 h 3164768"/>
              <a:gd name="connsiteX64" fmla="*/ 1573729 w 3106191"/>
              <a:gd name="connsiteY64" fmla="*/ 2398089 h 3164768"/>
              <a:gd name="connsiteX65" fmla="*/ 1607596 w 3106191"/>
              <a:gd name="connsiteY65" fmla="*/ 1835056 h 3164768"/>
              <a:gd name="connsiteX66" fmla="*/ 1641461 w 3106191"/>
              <a:gd name="connsiteY66" fmla="*/ 1923956 h 3164768"/>
              <a:gd name="connsiteX67" fmla="*/ 1658393 w 3106191"/>
              <a:gd name="connsiteY67" fmla="*/ 1682656 h 3164768"/>
              <a:gd name="connsiteX68" fmla="*/ 1692260 w 3106191"/>
              <a:gd name="connsiteY68" fmla="*/ 1767323 h 3164768"/>
              <a:gd name="connsiteX69" fmla="*/ 1696492 w 3106191"/>
              <a:gd name="connsiteY69" fmla="*/ 1373622 h 3164768"/>
              <a:gd name="connsiteX70" fmla="*/ 1730359 w 3106191"/>
              <a:gd name="connsiteY70" fmla="*/ 1555656 h 3164768"/>
              <a:gd name="connsiteX71" fmla="*/ 1743060 w 3106191"/>
              <a:gd name="connsiteY71" fmla="*/ 1009557 h 3164768"/>
              <a:gd name="connsiteX72" fmla="*/ 1785392 w 3106191"/>
              <a:gd name="connsiteY72" fmla="*/ 1183123 h 3164768"/>
              <a:gd name="connsiteX73" fmla="*/ 1802326 w 3106191"/>
              <a:gd name="connsiteY73" fmla="*/ 962989 h 3164768"/>
              <a:gd name="connsiteX74" fmla="*/ 1831957 w 3106191"/>
              <a:gd name="connsiteY74" fmla="*/ 1360923 h 3164768"/>
              <a:gd name="connsiteX75" fmla="*/ 1895458 w 3106191"/>
              <a:gd name="connsiteY75" fmla="*/ 1174656 h 3164768"/>
              <a:gd name="connsiteX76" fmla="*/ 1908157 w 3106191"/>
              <a:gd name="connsiteY76" fmla="*/ 1589522 h 3164768"/>
              <a:gd name="connsiteX77" fmla="*/ 1971657 w 3106191"/>
              <a:gd name="connsiteY77" fmla="*/ 1043423 h 3164768"/>
              <a:gd name="connsiteX78" fmla="*/ 1971657 w 3106191"/>
              <a:gd name="connsiteY78" fmla="*/ 1043423 h 3164768"/>
              <a:gd name="connsiteX79" fmla="*/ 2022457 w 3106191"/>
              <a:gd name="connsiteY79" fmla="*/ 1462523 h 3164768"/>
              <a:gd name="connsiteX80" fmla="*/ 2022457 w 3106191"/>
              <a:gd name="connsiteY80" fmla="*/ 1462523 h 3164768"/>
              <a:gd name="connsiteX81" fmla="*/ 2064790 w 3106191"/>
              <a:gd name="connsiteY81" fmla="*/ 988389 h 3164768"/>
              <a:gd name="connsiteX82" fmla="*/ 2162155 w 3106191"/>
              <a:gd name="connsiteY82" fmla="*/ 1813890 h 3164768"/>
              <a:gd name="connsiteX83" fmla="*/ 2191790 w 3106191"/>
              <a:gd name="connsiteY83" fmla="*/ 1695357 h 3164768"/>
              <a:gd name="connsiteX84" fmla="*/ 2246823 w 3106191"/>
              <a:gd name="connsiteY84" fmla="*/ 1919723 h 3164768"/>
              <a:gd name="connsiteX85" fmla="*/ 2289155 w 3106191"/>
              <a:gd name="connsiteY85" fmla="*/ 1847756 h 3164768"/>
              <a:gd name="connsiteX86" fmla="*/ 2297622 w 3106191"/>
              <a:gd name="connsiteY86" fmla="*/ 2059423 h 3164768"/>
              <a:gd name="connsiteX87" fmla="*/ 2348422 w 3106191"/>
              <a:gd name="connsiteY87" fmla="*/ 1932422 h 3164768"/>
              <a:gd name="connsiteX88" fmla="*/ 2382288 w 3106191"/>
              <a:gd name="connsiteY88" fmla="*/ 2021323 h 3164768"/>
              <a:gd name="connsiteX89" fmla="*/ 2411920 w 3106191"/>
              <a:gd name="connsiteY89" fmla="*/ 1691122 h 3164768"/>
              <a:gd name="connsiteX90" fmla="*/ 2479655 w 3106191"/>
              <a:gd name="connsiteY90" fmla="*/ 1885857 h 3164768"/>
              <a:gd name="connsiteX91" fmla="*/ 2521986 w 3106191"/>
              <a:gd name="connsiteY91" fmla="*/ 1568356 h 3164768"/>
              <a:gd name="connsiteX92" fmla="*/ 2585486 w 3106191"/>
              <a:gd name="connsiteY92" fmla="*/ 1860456 h 3164768"/>
              <a:gd name="connsiteX93" fmla="*/ 2615118 w 3106191"/>
              <a:gd name="connsiteY93" fmla="*/ 1462522 h 3164768"/>
              <a:gd name="connsiteX94" fmla="*/ 2695551 w 3106191"/>
              <a:gd name="connsiteY94" fmla="*/ 1661490 h 3164768"/>
              <a:gd name="connsiteX95" fmla="*/ 2720951 w 3106191"/>
              <a:gd name="connsiteY95" fmla="*/ 1068822 h 3164768"/>
              <a:gd name="connsiteX96" fmla="*/ 2780217 w 3106191"/>
              <a:gd name="connsiteY96" fmla="*/ 1356690 h 3164768"/>
              <a:gd name="connsiteX97" fmla="*/ 2780215 w 3106191"/>
              <a:gd name="connsiteY97" fmla="*/ 679357 h 3164768"/>
              <a:gd name="connsiteX98" fmla="*/ 2831016 w 3106191"/>
              <a:gd name="connsiteY98" fmla="*/ 1386323 h 3164768"/>
              <a:gd name="connsiteX99" fmla="*/ 2881817 w 3106191"/>
              <a:gd name="connsiteY99" fmla="*/ 404190 h 3164768"/>
              <a:gd name="connsiteX100" fmla="*/ 2919916 w 3106191"/>
              <a:gd name="connsiteY100" fmla="*/ 916423 h 3164768"/>
              <a:gd name="connsiteX101" fmla="*/ 2962249 w 3106191"/>
              <a:gd name="connsiteY101" fmla="*/ 14723 h 3164768"/>
              <a:gd name="connsiteX102" fmla="*/ 2991881 w 3106191"/>
              <a:gd name="connsiteY102" fmla="*/ 1022257 h 3164768"/>
              <a:gd name="connsiteX103" fmla="*/ 3046914 w 3106191"/>
              <a:gd name="connsiteY103" fmla="*/ 615858 h 3164768"/>
              <a:gd name="connsiteX104" fmla="*/ 3051147 w 3106191"/>
              <a:gd name="connsiteY104" fmla="*/ 1149258 h 3164768"/>
              <a:gd name="connsiteX105" fmla="*/ 3106181 w 3106191"/>
              <a:gd name="connsiteY105" fmla="*/ 349158 h 3164768"/>
              <a:gd name="connsiteX0" fmla="*/ 0 w 3111720"/>
              <a:gd name="connsiteY0" fmla="*/ 2935194 h 3164768"/>
              <a:gd name="connsiteX1" fmla="*/ 46038 w 3111720"/>
              <a:gd name="connsiteY1" fmla="*/ 2968531 h 3164768"/>
              <a:gd name="connsiteX2" fmla="*/ 65088 w 3111720"/>
              <a:gd name="connsiteY2" fmla="*/ 2993931 h 3164768"/>
              <a:gd name="connsiteX3" fmla="*/ 80963 w 3111720"/>
              <a:gd name="connsiteY3" fmla="*/ 3003456 h 3164768"/>
              <a:gd name="connsiteX4" fmla="*/ 88900 w 3111720"/>
              <a:gd name="connsiteY4" fmla="*/ 2998694 h 3164768"/>
              <a:gd name="connsiteX5" fmla="*/ 117475 w 3111720"/>
              <a:gd name="connsiteY5" fmla="*/ 3024094 h 3164768"/>
              <a:gd name="connsiteX6" fmla="*/ 146050 w 3111720"/>
              <a:gd name="connsiteY6" fmla="*/ 3005044 h 3164768"/>
              <a:gd name="connsiteX7" fmla="*/ 180975 w 3111720"/>
              <a:gd name="connsiteY7" fmla="*/ 3089181 h 3164768"/>
              <a:gd name="connsiteX8" fmla="*/ 200025 w 3111720"/>
              <a:gd name="connsiteY8" fmla="*/ 3092356 h 3164768"/>
              <a:gd name="connsiteX9" fmla="*/ 223838 w 3111720"/>
              <a:gd name="connsiteY9" fmla="*/ 3047906 h 3164768"/>
              <a:gd name="connsiteX10" fmla="*/ 246063 w 3111720"/>
              <a:gd name="connsiteY10" fmla="*/ 3105056 h 3164768"/>
              <a:gd name="connsiteX11" fmla="*/ 290513 w 3111720"/>
              <a:gd name="connsiteY11" fmla="*/ 3006631 h 3164768"/>
              <a:gd name="connsiteX12" fmla="*/ 330200 w 3111720"/>
              <a:gd name="connsiteY12" fmla="*/ 3160619 h 3164768"/>
              <a:gd name="connsiteX13" fmla="*/ 360363 w 3111720"/>
              <a:gd name="connsiteY13" fmla="*/ 3119344 h 3164768"/>
              <a:gd name="connsiteX14" fmla="*/ 374650 w 3111720"/>
              <a:gd name="connsiteY14" fmla="*/ 3103469 h 3164768"/>
              <a:gd name="connsiteX15" fmla="*/ 377825 w 3111720"/>
              <a:gd name="connsiteY15" fmla="*/ 2874869 h 3164768"/>
              <a:gd name="connsiteX16" fmla="*/ 400050 w 3111720"/>
              <a:gd name="connsiteY16" fmla="*/ 2935194 h 3164768"/>
              <a:gd name="connsiteX17" fmla="*/ 455613 w 3111720"/>
              <a:gd name="connsiteY17" fmla="*/ 2519269 h 3164768"/>
              <a:gd name="connsiteX18" fmla="*/ 476250 w 3111720"/>
              <a:gd name="connsiteY18" fmla="*/ 2576419 h 3164768"/>
              <a:gd name="connsiteX19" fmla="*/ 501650 w 3111720"/>
              <a:gd name="connsiteY19" fmla="*/ 2835181 h 3164768"/>
              <a:gd name="connsiteX20" fmla="*/ 527050 w 3111720"/>
              <a:gd name="connsiteY20" fmla="*/ 2881219 h 3164768"/>
              <a:gd name="connsiteX21" fmla="*/ 538163 w 3111720"/>
              <a:gd name="connsiteY21" fmla="*/ 2847881 h 3164768"/>
              <a:gd name="connsiteX22" fmla="*/ 547688 w 3111720"/>
              <a:gd name="connsiteY22" fmla="*/ 2784381 h 3164768"/>
              <a:gd name="connsiteX23" fmla="*/ 574675 w 3111720"/>
              <a:gd name="connsiteY23" fmla="*/ 2787556 h 3164768"/>
              <a:gd name="connsiteX24" fmla="*/ 593725 w 3111720"/>
              <a:gd name="connsiteY24" fmla="*/ 2670081 h 3164768"/>
              <a:gd name="connsiteX25" fmla="*/ 590550 w 3111720"/>
              <a:gd name="connsiteY25" fmla="*/ 2341469 h 3164768"/>
              <a:gd name="connsiteX26" fmla="*/ 625475 w 3111720"/>
              <a:gd name="connsiteY26" fmla="*/ 1830294 h 3164768"/>
              <a:gd name="connsiteX27" fmla="*/ 652462 w 3111720"/>
              <a:gd name="connsiteY27" fmla="*/ 1836644 h 3164768"/>
              <a:gd name="connsiteX28" fmla="*/ 661987 w 3111720"/>
              <a:gd name="connsiteY28" fmla="*/ 1684244 h 3164768"/>
              <a:gd name="connsiteX29" fmla="*/ 681036 w 3111720"/>
              <a:gd name="connsiteY29" fmla="*/ 2014444 h 3164768"/>
              <a:gd name="connsiteX30" fmla="*/ 681036 w 3111720"/>
              <a:gd name="connsiteY30" fmla="*/ 2014444 h 3164768"/>
              <a:gd name="connsiteX31" fmla="*/ 719135 w 3111720"/>
              <a:gd name="connsiteY31" fmla="*/ 1714406 h 3164768"/>
              <a:gd name="connsiteX32" fmla="*/ 731835 w 3111720"/>
              <a:gd name="connsiteY32" fmla="*/ 2058894 h 3164768"/>
              <a:gd name="connsiteX33" fmla="*/ 784223 w 3111720"/>
              <a:gd name="connsiteY33" fmla="*/ 2038257 h 3164768"/>
              <a:gd name="connsiteX34" fmla="*/ 806448 w 3111720"/>
              <a:gd name="connsiteY34" fmla="*/ 2481169 h 3164768"/>
              <a:gd name="connsiteX35" fmla="*/ 835021 w 3111720"/>
              <a:gd name="connsiteY35" fmla="*/ 2470056 h 3164768"/>
              <a:gd name="connsiteX36" fmla="*/ 836609 w 3111720"/>
              <a:gd name="connsiteY36" fmla="*/ 2660556 h 3164768"/>
              <a:gd name="connsiteX37" fmla="*/ 862008 w 3111720"/>
              <a:gd name="connsiteY37" fmla="*/ 2641506 h 3164768"/>
              <a:gd name="connsiteX38" fmla="*/ 865183 w 3111720"/>
              <a:gd name="connsiteY38" fmla="*/ 2698656 h 3164768"/>
              <a:gd name="connsiteX39" fmla="*/ 892169 w 3111720"/>
              <a:gd name="connsiteY39" fmla="*/ 2493869 h 3164768"/>
              <a:gd name="connsiteX40" fmla="*/ 912807 w 3111720"/>
              <a:gd name="connsiteY40" fmla="*/ 2460531 h 3164768"/>
              <a:gd name="connsiteX41" fmla="*/ 912807 w 3111720"/>
              <a:gd name="connsiteY41" fmla="*/ 2416081 h 3164768"/>
              <a:gd name="connsiteX42" fmla="*/ 949318 w 3111720"/>
              <a:gd name="connsiteY42" fmla="*/ 2392269 h 3164768"/>
              <a:gd name="connsiteX43" fmla="*/ 941380 w 3111720"/>
              <a:gd name="connsiteY43" fmla="*/ 2317656 h 3164768"/>
              <a:gd name="connsiteX44" fmla="*/ 1019169 w 3111720"/>
              <a:gd name="connsiteY44" fmla="*/ 895256 h 3164768"/>
              <a:gd name="connsiteX45" fmla="*/ 1031869 w 3111720"/>
              <a:gd name="connsiteY45" fmla="*/ 1068823 h 3164768"/>
              <a:gd name="connsiteX46" fmla="*/ 1053036 w 3111720"/>
              <a:gd name="connsiteY46" fmla="*/ 793656 h 3164768"/>
              <a:gd name="connsiteX47" fmla="*/ 1074202 w 3111720"/>
              <a:gd name="connsiteY47" fmla="*/ 1365156 h 3164768"/>
              <a:gd name="connsiteX48" fmla="*/ 1103833 w 3111720"/>
              <a:gd name="connsiteY48" fmla="*/ 869856 h 3164768"/>
              <a:gd name="connsiteX49" fmla="*/ 1137701 w 3111720"/>
              <a:gd name="connsiteY49" fmla="*/ 937589 h 3164768"/>
              <a:gd name="connsiteX50" fmla="*/ 1167333 w 3111720"/>
              <a:gd name="connsiteY50" fmla="*/ 1242390 h 3164768"/>
              <a:gd name="connsiteX51" fmla="*/ 1188500 w 3111720"/>
              <a:gd name="connsiteY51" fmla="*/ 1128089 h 3164768"/>
              <a:gd name="connsiteX52" fmla="*/ 1218132 w 3111720"/>
              <a:gd name="connsiteY52" fmla="*/ 1348222 h 3164768"/>
              <a:gd name="connsiteX53" fmla="*/ 1264699 w 3111720"/>
              <a:gd name="connsiteY53" fmla="*/ 1335522 h 3164768"/>
              <a:gd name="connsiteX54" fmla="*/ 1273165 w 3111720"/>
              <a:gd name="connsiteY54" fmla="*/ 1483689 h 3164768"/>
              <a:gd name="connsiteX55" fmla="*/ 1302799 w 3111720"/>
              <a:gd name="connsiteY55" fmla="*/ 1415956 h 3164768"/>
              <a:gd name="connsiteX56" fmla="*/ 1294330 w 3111720"/>
              <a:gd name="connsiteY56" fmla="*/ 1686889 h 3164768"/>
              <a:gd name="connsiteX57" fmla="*/ 1294331 w 3111720"/>
              <a:gd name="connsiteY57" fmla="*/ 1674189 h 3164768"/>
              <a:gd name="connsiteX58" fmla="*/ 1362063 w 3111720"/>
              <a:gd name="connsiteY58" fmla="*/ 2165256 h 3164768"/>
              <a:gd name="connsiteX59" fmla="*/ 1383231 w 3111720"/>
              <a:gd name="connsiteY59" fmla="*/ 2050956 h 3164768"/>
              <a:gd name="connsiteX60" fmla="*/ 1425565 w 3111720"/>
              <a:gd name="connsiteY60" fmla="*/ 2381156 h 3164768"/>
              <a:gd name="connsiteX61" fmla="*/ 1438264 w 3111720"/>
              <a:gd name="connsiteY61" fmla="*/ 2241456 h 3164768"/>
              <a:gd name="connsiteX62" fmla="*/ 1476363 w 3111720"/>
              <a:gd name="connsiteY62" fmla="*/ 2448890 h 3164768"/>
              <a:gd name="connsiteX63" fmla="*/ 1518696 w 3111720"/>
              <a:gd name="connsiteY63" fmla="*/ 2258389 h 3164768"/>
              <a:gd name="connsiteX64" fmla="*/ 1573729 w 3111720"/>
              <a:gd name="connsiteY64" fmla="*/ 2398089 h 3164768"/>
              <a:gd name="connsiteX65" fmla="*/ 1607596 w 3111720"/>
              <a:gd name="connsiteY65" fmla="*/ 1835056 h 3164768"/>
              <a:gd name="connsiteX66" fmla="*/ 1641461 w 3111720"/>
              <a:gd name="connsiteY66" fmla="*/ 1923956 h 3164768"/>
              <a:gd name="connsiteX67" fmla="*/ 1658393 w 3111720"/>
              <a:gd name="connsiteY67" fmla="*/ 1682656 h 3164768"/>
              <a:gd name="connsiteX68" fmla="*/ 1692260 w 3111720"/>
              <a:gd name="connsiteY68" fmla="*/ 1767323 h 3164768"/>
              <a:gd name="connsiteX69" fmla="*/ 1696492 w 3111720"/>
              <a:gd name="connsiteY69" fmla="*/ 1373622 h 3164768"/>
              <a:gd name="connsiteX70" fmla="*/ 1730359 w 3111720"/>
              <a:gd name="connsiteY70" fmla="*/ 1555656 h 3164768"/>
              <a:gd name="connsiteX71" fmla="*/ 1743060 w 3111720"/>
              <a:gd name="connsiteY71" fmla="*/ 1009557 h 3164768"/>
              <a:gd name="connsiteX72" fmla="*/ 1785392 w 3111720"/>
              <a:gd name="connsiteY72" fmla="*/ 1183123 h 3164768"/>
              <a:gd name="connsiteX73" fmla="*/ 1802326 w 3111720"/>
              <a:gd name="connsiteY73" fmla="*/ 962989 h 3164768"/>
              <a:gd name="connsiteX74" fmla="*/ 1831957 w 3111720"/>
              <a:gd name="connsiteY74" fmla="*/ 1360923 h 3164768"/>
              <a:gd name="connsiteX75" fmla="*/ 1895458 w 3111720"/>
              <a:gd name="connsiteY75" fmla="*/ 1174656 h 3164768"/>
              <a:gd name="connsiteX76" fmla="*/ 1908157 w 3111720"/>
              <a:gd name="connsiteY76" fmla="*/ 1589522 h 3164768"/>
              <a:gd name="connsiteX77" fmla="*/ 1971657 w 3111720"/>
              <a:gd name="connsiteY77" fmla="*/ 1043423 h 3164768"/>
              <a:gd name="connsiteX78" fmla="*/ 1971657 w 3111720"/>
              <a:gd name="connsiteY78" fmla="*/ 1043423 h 3164768"/>
              <a:gd name="connsiteX79" fmla="*/ 2022457 w 3111720"/>
              <a:gd name="connsiteY79" fmla="*/ 1462523 h 3164768"/>
              <a:gd name="connsiteX80" fmla="*/ 2022457 w 3111720"/>
              <a:gd name="connsiteY80" fmla="*/ 1462523 h 3164768"/>
              <a:gd name="connsiteX81" fmla="*/ 2064790 w 3111720"/>
              <a:gd name="connsiteY81" fmla="*/ 988389 h 3164768"/>
              <a:gd name="connsiteX82" fmla="*/ 2162155 w 3111720"/>
              <a:gd name="connsiteY82" fmla="*/ 1813890 h 3164768"/>
              <a:gd name="connsiteX83" fmla="*/ 2191790 w 3111720"/>
              <a:gd name="connsiteY83" fmla="*/ 1695357 h 3164768"/>
              <a:gd name="connsiteX84" fmla="*/ 2246823 w 3111720"/>
              <a:gd name="connsiteY84" fmla="*/ 1919723 h 3164768"/>
              <a:gd name="connsiteX85" fmla="*/ 2289155 w 3111720"/>
              <a:gd name="connsiteY85" fmla="*/ 1847756 h 3164768"/>
              <a:gd name="connsiteX86" fmla="*/ 2297622 w 3111720"/>
              <a:gd name="connsiteY86" fmla="*/ 2059423 h 3164768"/>
              <a:gd name="connsiteX87" fmla="*/ 2348422 w 3111720"/>
              <a:gd name="connsiteY87" fmla="*/ 1932422 h 3164768"/>
              <a:gd name="connsiteX88" fmla="*/ 2382288 w 3111720"/>
              <a:gd name="connsiteY88" fmla="*/ 2021323 h 3164768"/>
              <a:gd name="connsiteX89" fmla="*/ 2411920 w 3111720"/>
              <a:gd name="connsiteY89" fmla="*/ 1691122 h 3164768"/>
              <a:gd name="connsiteX90" fmla="*/ 2479655 w 3111720"/>
              <a:gd name="connsiteY90" fmla="*/ 1885857 h 3164768"/>
              <a:gd name="connsiteX91" fmla="*/ 2521986 w 3111720"/>
              <a:gd name="connsiteY91" fmla="*/ 1568356 h 3164768"/>
              <a:gd name="connsiteX92" fmla="*/ 2585486 w 3111720"/>
              <a:gd name="connsiteY92" fmla="*/ 1860456 h 3164768"/>
              <a:gd name="connsiteX93" fmla="*/ 2615118 w 3111720"/>
              <a:gd name="connsiteY93" fmla="*/ 1462522 h 3164768"/>
              <a:gd name="connsiteX94" fmla="*/ 2695551 w 3111720"/>
              <a:gd name="connsiteY94" fmla="*/ 1661490 h 3164768"/>
              <a:gd name="connsiteX95" fmla="*/ 2720951 w 3111720"/>
              <a:gd name="connsiteY95" fmla="*/ 1068822 h 3164768"/>
              <a:gd name="connsiteX96" fmla="*/ 2780217 w 3111720"/>
              <a:gd name="connsiteY96" fmla="*/ 1356690 h 3164768"/>
              <a:gd name="connsiteX97" fmla="*/ 2780215 w 3111720"/>
              <a:gd name="connsiteY97" fmla="*/ 679357 h 3164768"/>
              <a:gd name="connsiteX98" fmla="*/ 2831016 w 3111720"/>
              <a:gd name="connsiteY98" fmla="*/ 1386323 h 3164768"/>
              <a:gd name="connsiteX99" fmla="*/ 2881817 w 3111720"/>
              <a:gd name="connsiteY99" fmla="*/ 404190 h 3164768"/>
              <a:gd name="connsiteX100" fmla="*/ 2919916 w 3111720"/>
              <a:gd name="connsiteY100" fmla="*/ 916423 h 3164768"/>
              <a:gd name="connsiteX101" fmla="*/ 2962249 w 3111720"/>
              <a:gd name="connsiteY101" fmla="*/ 14723 h 3164768"/>
              <a:gd name="connsiteX102" fmla="*/ 2991881 w 3111720"/>
              <a:gd name="connsiteY102" fmla="*/ 1022257 h 3164768"/>
              <a:gd name="connsiteX103" fmla="*/ 3046914 w 3111720"/>
              <a:gd name="connsiteY103" fmla="*/ 615858 h 3164768"/>
              <a:gd name="connsiteX104" fmla="*/ 3051147 w 3111720"/>
              <a:gd name="connsiteY104" fmla="*/ 1149258 h 3164768"/>
              <a:gd name="connsiteX105" fmla="*/ 3106181 w 3111720"/>
              <a:gd name="connsiteY105" fmla="*/ 349158 h 3164768"/>
              <a:gd name="connsiteX106" fmla="*/ 3110414 w 3111720"/>
              <a:gd name="connsiteY106" fmla="*/ 344925 h 3164768"/>
              <a:gd name="connsiteX0" fmla="*/ 0 w 3165447"/>
              <a:gd name="connsiteY0" fmla="*/ 2935194 h 3164768"/>
              <a:gd name="connsiteX1" fmla="*/ 46038 w 3165447"/>
              <a:gd name="connsiteY1" fmla="*/ 2968531 h 3164768"/>
              <a:gd name="connsiteX2" fmla="*/ 65088 w 3165447"/>
              <a:gd name="connsiteY2" fmla="*/ 2993931 h 3164768"/>
              <a:gd name="connsiteX3" fmla="*/ 80963 w 3165447"/>
              <a:gd name="connsiteY3" fmla="*/ 3003456 h 3164768"/>
              <a:gd name="connsiteX4" fmla="*/ 88900 w 3165447"/>
              <a:gd name="connsiteY4" fmla="*/ 2998694 h 3164768"/>
              <a:gd name="connsiteX5" fmla="*/ 117475 w 3165447"/>
              <a:gd name="connsiteY5" fmla="*/ 3024094 h 3164768"/>
              <a:gd name="connsiteX6" fmla="*/ 146050 w 3165447"/>
              <a:gd name="connsiteY6" fmla="*/ 3005044 h 3164768"/>
              <a:gd name="connsiteX7" fmla="*/ 180975 w 3165447"/>
              <a:gd name="connsiteY7" fmla="*/ 3089181 h 3164768"/>
              <a:gd name="connsiteX8" fmla="*/ 200025 w 3165447"/>
              <a:gd name="connsiteY8" fmla="*/ 3092356 h 3164768"/>
              <a:gd name="connsiteX9" fmla="*/ 223838 w 3165447"/>
              <a:gd name="connsiteY9" fmla="*/ 3047906 h 3164768"/>
              <a:gd name="connsiteX10" fmla="*/ 246063 w 3165447"/>
              <a:gd name="connsiteY10" fmla="*/ 3105056 h 3164768"/>
              <a:gd name="connsiteX11" fmla="*/ 290513 w 3165447"/>
              <a:gd name="connsiteY11" fmla="*/ 3006631 h 3164768"/>
              <a:gd name="connsiteX12" fmla="*/ 330200 w 3165447"/>
              <a:gd name="connsiteY12" fmla="*/ 3160619 h 3164768"/>
              <a:gd name="connsiteX13" fmla="*/ 360363 w 3165447"/>
              <a:gd name="connsiteY13" fmla="*/ 3119344 h 3164768"/>
              <a:gd name="connsiteX14" fmla="*/ 374650 w 3165447"/>
              <a:gd name="connsiteY14" fmla="*/ 3103469 h 3164768"/>
              <a:gd name="connsiteX15" fmla="*/ 377825 w 3165447"/>
              <a:gd name="connsiteY15" fmla="*/ 2874869 h 3164768"/>
              <a:gd name="connsiteX16" fmla="*/ 400050 w 3165447"/>
              <a:gd name="connsiteY16" fmla="*/ 2935194 h 3164768"/>
              <a:gd name="connsiteX17" fmla="*/ 455613 w 3165447"/>
              <a:gd name="connsiteY17" fmla="*/ 2519269 h 3164768"/>
              <a:gd name="connsiteX18" fmla="*/ 476250 w 3165447"/>
              <a:gd name="connsiteY18" fmla="*/ 2576419 h 3164768"/>
              <a:gd name="connsiteX19" fmla="*/ 501650 w 3165447"/>
              <a:gd name="connsiteY19" fmla="*/ 2835181 h 3164768"/>
              <a:gd name="connsiteX20" fmla="*/ 527050 w 3165447"/>
              <a:gd name="connsiteY20" fmla="*/ 2881219 h 3164768"/>
              <a:gd name="connsiteX21" fmla="*/ 538163 w 3165447"/>
              <a:gd name="connsiteY21" fmla="*/ 2847881 h 3164768"/>
              <a:gd name="connsiteX22" fmla="*/ 547688 w 3165447"/>
              <a:gd name="connsiteY22" fmla="*/ 2784381 h 3164768"/>
              <a:gd name="connsiteX23" fmla="*/ 574675 w 3165447"/>
              <a:gd name="connsiteY23" fmla="*/ 2787556 h 3164768"/>
              <a:gd name="connsiteX24" fmla="*/ 593725 w 3165447"/>
              <a:gd name="connsiteY24" fmla="*/ 2670081 h 3164768"/>
              <a:gd name="connsiteX25" fmla="*/ 590550 w 3165447"/>
              <a:gd name="connsiteY25" fmla="*/ 2341469 h 3164768"/>
              <a:gd name="connsiteX26" fmla="*/ 625475 w 3165447"/>
              <a:gd name="connsiteY26" fmla="*/ 1830294 h 3164768"/>
              <a:gd name="connsiteX27" fmla="*/ 652462 w 3165447"/>
              <a:gd name="connsiteY27" fmla="*/ 1836644 h 3164768"/>
              <a:gd name="connsiteX28" fmla="*/ 661987 w 3165447"/>
              <a:gd name="connsiteY28" fmla="*/ 1684244 h 3164768"/>
              <a:gd name="connsiteX29" fmla="*/ 681036 w 3165447"/>
              <a:gd name="connsiteY29" fmla="*/ 2014444 h 3164768"/>
              <a:gd name="connsiteX30" fmla="*/ 681036 w 3165447"/>
              <a:gd name="connsiteY30" fmla="*/ 2014444 h 3164768"/>
              <a:gd name="connsiteX31" fmla="*/ 719135 w 3165447"/>
              <a:gd name="connsiteY31" fmla="*/ 1714406 h 3164768"/>
              <a:gd name="connsiteX32" fmla="*/ 731835 w 3165447"/>
              <a:gd name="connsiteY32" fmla="*/ 2058894 h 3164768"/>
              <a:gd name="connsiteX33" fmla="*/ 784223 w 3165447"/>
              <a:gd name="connsiteY33" fmla="*/ 2038257 h 3164768"/>
              <a:gd name="connsiteX34" fmla="*/ 806448 w 3165447"/>
              <a:gd name="connsiteY34" fmla="*/ 2481169 h 3164768"/>
              <a:gd name="connsiteX35" fmla="*/ 835021 w 3165447"/>
              <a:gd name="connsiteY35" fmla="*/ 2470056 h 3164768"/>
              <a:gd name="connsiteX36" fmla="*/ 836609 w 3165447"/>
              <a:gd name="connsiteY36" fmla="*/ 2660556 h 3164768"/>
              <a:gd name="connsiteX37" fmla="*/ 862008 w 3165447"/>
              <a:gd name="connsiteY37" fmla="*/ 2641506 h 3164768"/>
              <a:gd name="connsiteX38" fmla="*/ 865183 w 3165447"/>
              <a:gd name="connsiteY38" fmla="*/ 2698656 h 3164768"/>
              <a:gd name="connsiteX39" fmla="*/ 892169 w 3165447"/>
              <a:gd name="connsiteY39" fmla="*/ 2493869 h 3164768"/>
              <a:gd name="connsiteX40" fmla="*/ 912807 w 3165447"/>
              <a:gd name="connsiteY40" fmla="*/ 2460531 h 3164768"/>
              <a:gd name="connsiteX41" fmla="*/ 912807 w 3165447"/>
              <a:gd name="connsiteY41" fmla="*/ 2416081 h 3164768"/>
              <a:gd name="connsiteX42" fmla="*/ 949318 w 3165447"/>
              <a:gd name="connsiteY42" fmla="*/ 2392269 h 3164768"/>
              <a:gd name="connsiteX43" fmla="*/ 941380 w 3165447"/>
              <a:gd name="connsiteY43" fmla="*/ 2317656 h 3164768"/>
              <a:gd name="connsiteX44" fmla="*/ 1019169 w 3165447"/>
              <a:gd name="connsiteY44" fmla="*/ 895256 h 3164768"/>
              <a:gd name="connsiteX45" fmla="*/ 1031869 w 3165447"/>
              <a:gd name="connsiteY45" fmla="*/ 1068823 h 3164768"/>
              <a:gd name="connsiteX46" fmla="*/ 1053036 w 3165447"/>
              <a:gd name="connsiteY46" fmla="*/ 793656 h 3164768"/>
              <a:gd name="connsiteX47" fmla="*/ 1074202 w 3165447"/>
              <a:gd name="connsiteY47" fmla="*/ 1365156 h 3164768"/>
              <a:gd name="connsiteX48" fmla="*/ 1103833 w 3165447"/>
              <a:gd name="connsiteY48" fmla="*/ 869856 h 3164768"/>
              <a:gd name="connsiteX49" fmla="*/ 1137701 w 3165447"/>
              <a:gd name="connsiteY49" fmla="*/ 937589 h 3164768"/>
              <a:gd name="connsiteX50" fmla="*/ 1167333 w 3165447"/>
              <a:gd name="connsiteY50" fmla="*/ 1242390 h 3164768"/>
              <a:gd name="connsiteX51" fmla="*/ 1188500 w 3165447"/>
              <a:gd name="connsiteY51" fmla="*/ 1128089 h 3164768"/>
              <a:gd name="connsiteX52" fmla="*/ 1218132 w 3165447"/>
              <a:gd name="connsiteY52" fmla="*/ 1348222 h 3164768"/>
              <a:gd name="connsiteX53" fmla="*/ 1264699 w 3165447"/>
              <a:gd name="connsiteY53" fmla="*/ 1335522 h 3164768"/>
              <a:gd name="connsiteX54" fmla="*/ 1273165 w 3165447"/>
              <a:gd name="connsiteY54" fmla="*/ 1483689 h 3164768"/>
              <a:gd name="connsiteX55" fmla="*/ 1302799 w 3165447"/>
              <a:gd name="connsiteY55" fmla="*/ 1415956 h 3164768"/>
              <a:gd name="connsiteX56" fmla="*/ 1294330 w 3165447"/>
              <a:gd name="connsiteY56" fmla="*/ 1686889 h 3164768"/>
              <a:gd name="connsiteX57" fmla="*/ 1294331 w 3165447"/>
              <a:gd name="connsiteY57" fmla="*/ 1674189 h 3164768"/>
              <a:gd name="connsiteX58" fmla="*/ 1362063 w 3165447"/>
              <a:gd name="connsiteY58" fmla="*/ 2165256 h 3164768"/>
              <a:gd name="connsiteX59" fmla="*/ 1383231 w 3165447"/>
              <a:gd name="connsiteY59" fmla="*/ 2050956 h 3164768"/>
              <a:gd name="connsiteX60" fmla="*/ 1425565 w 3165447"/>
              <a:gd name="connsiteY60" fmla="*/ 2381156 h 3164768"/>
              <a:gd name="connsiteX61" fmla="*/ 1438264 w 3165447"/>
              <a:gd name="connsiteY61" fmla="*/ 2241456 h 3164768"/>
              <a:gd name="connsiteX62" fmla="*/ 1476363 w 3165447"/>
              <a:gd name="connsiteY62" fmla="*/ 2448890 h 3164768"/>
              <a:gd name="connsiteX63" fmla="*/ 1518696 w 3165447"/>
              <a:gd name="connsiteY63" fmla="*/ 2258389 h 3164768"/>
              <a:gd name="connsiteX64" fmla="*/ 1573729 w 3165447"/>
              <a:gd name="connsiteY64" fmla="*/ 2398089 h 3164768"/>
              <a:gd name="connsiteX65" fmla="*/ 1607596 w 3165447"/>
              <a:gd name="connsiteY65" fmla="*/ 1835056 h 3164768"/>
              <a:gd name="connsiteX66" fmla="*/ 1641461 w 3165447"/>
              <a:gd name="connsiteY66" fmla="*/ 1923956 h 3164768"/>
              <a:gd name="connsiteX67" fmla="*/ 1658393 w 3165447"/>
              <a:gd name="connsiteY67" fmla="*/ 1682656 h 3164768"/>
              <a:gd name="connsiteX68" fmla="*/ 1692260 w 3165447"/>
              <a:gd name="connsiteY68" fmla="*/ 1767323 h 3164768"/>
              <a:gd name="connsiteX69" fmla="*/ 1696492 w 3165447"/>
              <a:gd name="connsiteY69" fmla="*/ 1373622 h 3164768"/>
              <a:gd name="connsiteX70" fmla="*/ 1730359 w 3165447"/>
              <a:gd name="connsiteY70" fmla="*/ 1555656 h 3164768"/>
              <a:gd name="connsiteX71" fmla="*/ 1743060 w 3165447"/>
              <a:gd name="connsiteY71" fmla="*/ 1009557 h 3164768"/>
              <a:gd name="connsiteX72" fmla="*/ 1785392 w 3165447"/>
              <a:gd name="connsiteY72" fmla="*/ 1183123 h 3164768"/>
              <a:gd name="connsiteX73" fmla="*/ 1802326 w 3165447"/>
              <a:gd name="connsiteY73" fmla="*/ 962989 h 3164768"/>
              <a:gd name="connsiteX74" fmla="*/ 1831957 w 3165447"/>
              <a:gd name="connsiteY74" fmla="*/ 1360923 h 3164768"/>
              <a:gd name="connsiteX75" fmla="*/ 1895458 w 3165447"/>
              <a:gd name="connsiteY75" fmla="*/ 1174656 h 3164768"/>
              <a:gd name="connsiteX76" fmla="*/ 1908157 w 3165447"/>
              <a:gd name="connsiteY76" fmla="*/ 1589522 h 3164768"/>
              <a:gd name="connsiteX77" fmla="*/ 1971657 w 3165447"/>
              <a:gd name="connsiteY77" fmla="*/ 1043423 h 3164768"/>
              <a:gd name="connsiteX78" fmla="*/ 1971657 w 3165447"/>
              <a:gd name="connsiteY78" fmla="*/ 1043423 h 3164768"/>
              <a:gd name="connsiteX79" fmla="*/ 2022457 w 3165447"/>
              <a:gd name="connsiteY79" fmla="*/ 1462523 h 3164768"/>
              <a:gd name="connsiteX80" fmla="*/ 2022457 w 3165447"/>
              <a:gd name="connsiteY80" fmla="*/ 1462523 h 3164768"/>
              <a:gd name="connsiteX81" fmla="*/ 2064790 w 3165447"/>
              <a:gd name="connsiteY81" fmla="*/ 988389 h 3164768"/>
              <a:gd name="connsiteX82" fmla="*/ 2162155 w 3165447"/>
              <a:gd name="connsiteY82" fmla="*/ 1813890 h 3164768"/>
              <a:gd name="connsiteX83" fmla="*/ 2191790 w 3165447"/>
              <a:gd name="connsiteY83" fmla="*/ 1695357 h 3164768"/>
              <a:gd name="connsiteX84" fmla="*/ 2246823 w 3165447"/>
              <a:gd name="connsiteY84" fmla="*/ 1919723 h 3164768"/>
              <a:gd name="connsiteX85" fmla="*/ 2289155 w 3165447"/>
              <a:gd name="connsiteY85" fmla="*/ 1847756 h 3164768"/>
              <a:gd name="connsiteX86" fmla="*/ 2297622 w 3165447"/>
              <a:gd name="connsiteY86" fmla="*/ 2059423 h 3164768"/>
              <a:gd name="connsiteX87" fmla="*/ 2348422 w 3165447"/>
              <a:gd name="connsiteY87" fmla="*/ 1932422 h 3164768"/>
              <a:gd name="connsiteX88" fmla="*/ 2382288 w 3165447"/>
              <a:gd name="connsiteY88" fmla="*/ 2021323 h 3164768"/>
              <a:gd name="connsiteX89" fmla="*/ 2411920 w 3165447"/>
              <a:gd name="connsiteY89" fmla="*/ 1691122 h 3164768"/>
              <a:gd name="connsiteX90" fmla="*/ 2479655 w 3165447"/>
              <a:gd name="connsiteY90" fmla="*/ 1885857 h 3164768"/>
              <a:gd name="connsiteX91" fmla="*/ 2521986 w 3165447"/>
              <a:gd name="connsiteY91" fmla="*/ 1568356 h 3164768"/>
              <a:gd name="connsiteX92" fmla="*/ 2585486 w 3165447"/>
              <a:gd name="connsiteY92" fmla="*/ 1860456 h 3164768"/>
              <a:gd name="connsiteX93" fmla="*/ 2615118 w 3165447"/>
              <a:gd name="connsiteY93" fmla="*/ 1462522 h 3164768"/>
              <a:gd name="connsiteX94" fmla="*/ 2695551 w 3165447"/>
              <a:gd name="connsiteY94" fmla="*/ 1661490 h 3164768"/>
              <a:gd name="connsiteX95" fmla="*/ 2720951 w 3165447"/>
              <a:gd name="connsiteY95" fmla="*/ 1068822 h 3164768"/>
              <a:gd name="connsiteX96" fmla="*/ 2780217 w 3165447"/>
              <a:gd name="connsiteY96" fmla="*/ 1356690 h 3164768"/>
              <a:gd name="connsiteX97" fmla="*/ 2780215 w 3165447"/>
              <a:gd name="connsiteY97" fmla="*/ 679357 h 3164768"/>
              <a:gd name="connsiteX98" fmla="*/ 2831016 w 3165447"/>
              <a:gd name="connsiteY98" fmla="*/ 1386323 h 3164768"/>
              <a:gd name="connsiteX99" fmla="*/ 2881817 w 3165447"/>
              <a:gd name="connsiteY99" fmla="*/ 404190 h 3164768"/>
              <a:gd name="connsiteX100" fmla="*/ 2919916 w 3165447"/>
              <a:gd name="connsiteY100" fmla="*/ 916423 h 3164768"/>
              <a:gd name="connsiteX101" fmla="*/ 2962249 w 3165447"/>
              <a:gd name="connsiteY101" fmla="*/ 14723 h 3164768"/>
              <a:gd name="connsiteX102" fmla="*/ 2991881 w 3165447"/>
              <a:gd name="connsiteY102" fmla="*/ 1022257 h 3164768"/>
              <a:gd name="connsiteX103" fmla="*/ 3046914 w 3165447"/>
              <a:gd name="connsiteY103" fmla="*/ 615858 h 3164768"/>
              <a:gd name="connsiteX104" fmla="*/ 3051147 w 3165447"/>
              <a:gd name="connsiteY104" fmla="*/ 1149258 h 3164768"/>
              <a:gd name="connsiteX105" fmla="*/ 3106181 w 3165447"/>
              <a:gd name="connsiteY105" fmla="*/ 349158 h 3164768"/>
              <a:gd name="connsiteX106" fmla="*/ 3165447 w 3165447"/>
              <a:gd name="connsiteY106" fmla="*/ 988392 h 3164768"/>
              <a:gd name="connsiteX0" fmla="*/ 0 w 3178146"/>
              <a:gd name="connsiteY0" fmla="*/ 2935194 h 3164768"/>
              <a:gd name="connsiteX1" fmla="*/ 46038 w 3178146"/>
              <a:gd name="connsiteY1" fmla="*/ 2968531 h 3164768"/>
              <a:gd name="connsiteX2" fmla="*/ 65088 w 3178146"/>
              <a:gd name="connsiteY2" fmla="*/ 2993931 h 3164768"/>
              <a:gd name="connsiteX3" fmla="*/ 80963 w 3178146"/>
              <a:gd name="connsiteY3" fmla="*/ 3003456 h 3164768"/>
              <a:gd name="connsiteX4" fmla="*/ 88900 w 3178146"/>
              <a:gd name="connsiteY4" fmla="*/ 2998694 h 3164768"/>
              <a:gd name="connsiteX5" fmla="*/ 117475 w 3178146"/>
              <a:gd name="connsiteY5" fmla="*/ 3024094 h 3164768"/>
              <a:gd name="connsiteX6" fmla="*/ 146050 w 3178146"/>
              <a:gd name="connsiteY6" fmla="*/ 3005044 h 3164768"/>
              <a:gd name="connsiteX7" fmla="*/ 180975 w 3178146"/>
              <a:gd name="connsiteY7" fmla="*/ 3089181 h 3164768"/>
              <a:gd name="connsiteX8" fmla="*/ 200025 w 3178146"/>
              <a:gd name="connsiteY8" fmla="*/ 3092356 h 3164768"/>
              <a:gd name="connsiteX9" fmla="*/ 223838 w 3178146"/>
              <a:gd name="connsiteY9" fmla="*/ 3047906 h 3164768"/>
              <a:gd name="connsiteX10" fmla="*/ 246063 w 3178146"/>
              <a:gd name="connsiteY10" fmla="*/ 3105056 h 3164768"/>
              <a:gd name="connsiteX11" fmla="*/ 290513 w 3178146"/>
              <a:gd name="connsiteY11" fmla="*/ 3006631 h 3164768"/>
              <a:gd name="connsiteX12" fmla="*/ 330200 w 3178146"/>
              <a:gd name="connsiteY12" fmla="*/ 3160619 h 3164768"/>
              <a:gd name="connsiteX13" fmla="*/ 360363 w 3178146"/>
              <a:gd name="connsiteY13" fmla="*/ 3119344 h 3164768"/>
              <a:gd name="connsiteX14" fmla="*/ 374650 w 3178146"/>
              <a:gd name="connsiteY14" fmla="*/ 3103469 h 3164768"/>
              <a:gd name="connsiteX15" fmla="*/ 377825 w 3178146"/>
              <a:gd name="connsiteY15" fmla="*/ 2874869 h 3164768"/>
              <a:gd name="connsiteX16" fmla="*/ 400050 w 3178146"/>
              <a:gd name="connsiteY16" fmla="*/ 2935194 h 3164768"/>
              <a:gd name="connsiteX17" fmla="*/ 455613 w 3178146"/>
              <a:gd name="connsiteY17" fmla="*/ 2519269 h 3164768"/>
              <a:gd name="connsiteX18" fmla="*/ 476250 w 3178146"/>
              <a:gd name="connsiteY18" fmla="*/ 2576419 h 3164768"/>
              <a:gd name="connsiteX19" fmla="*/ 501650 w 3178146"/>
              <a:gd name="connsiteY19" fmla="*/ 2835181 h 3164768"/>
              <a:gd name="connsiteX20" fmla="*/ 527050 w 3178146"/>
              <a:gd name="connsiteY20" fmla="*/ 2881219 h 3164768"/>
              <a:gd name="connsiteX21" fmla="*/ 538163 w 3178146"/>
              <a:gd name="connsiteY21" fmla="*/ 2847881 h 3164768"/>
              <a:gd name="connsiteX22" fmla="*/ 547688 w 3178146"/>
              <a:gd name="connsiteY22" fmla="*/ 2784381 h 3164768"/>
              <a:gd name="connsiteX23" fmla="*/ 574675 w 3178146"/>
              <a:gd name="connsiteY23" fmla="*/ 2787556 h 3164768"/>
              <a:gd name="connsiteX24" fmla="*/ 593725 w 3178146"/>
              <a:gd name="connsiteY24" fmla="*/ 2670081 h 3164768"/>
              <a:gd name="connsiteX25" fmla="*/ 590550 w 3178146"/>
              <a:gd name="connsiteY25" fmla="*/ 2341469 h 3164768"/>
              <a:gd name="connsiteX26" fmla="*/ 625475 w 3178146"/>
              <a:gd name="connsiteY26" fmla="*/ 1830294 h 3164768"/>
              <a:gd name="connsiteX27" fmla="*/ 652462 w 3178146"/>
              <a:gd name="connsiteY27" fmla="*/ 1836644 h 3164768"/>
              <a:gd name="connsiteX28" fmla="*/ 661987 w 3178146"/>
              <a:gd name="connsiteY28" fmla="*/ 1684244 h 3164768"/>
              <a:gd name="connsiteX29" fmla="*/ 681036 w 3178146"/>
              <a:gd name="connsiteY29" fmla="*/ 2014444 h 3164768"/>
              <a:gd name="connsiteX30" fmla="*/ 681036 w 3178146"/>
              <a:gd name="connsiteY30" fmla="*/ 2014444 h 3164768"/>
              <a:gd name="connsiteX31" fmla="*/ 719135 w 3178146"/>
              <a:gd name="connsiteY31" fmla="*/ 1714406 h 3164768"/>
              <a:gd name="connsiteX32" fmla="*/ 731835 w 3178146"/>
              <a:gd name="connsiteY32" fmla="*/ 2058894 h 3164768"/>
              <a:gd name="connsiteX33" fmla="*/ 784223 w 3178146"/>
              <a:gd name="connsiteY33" fmla="*/ 2038257 h 3164768"/>
              <a:gd name="connsiteX34" fmla="*/ 806448 w 3178146"/>
              <a:gd name="connsiteY34" fmla="*/ 2481169 h 3164768"/>
              <a:gd name="connsiteX35" fmla="*/ 835021 w 3178146"/>
              <a:gd name="connsiteY35" fmla="*/ 2470056 h 3164768"/>
              <a:gd name="connsiteX36" fmla="*/ 836609 w 3178146"/>
              <a:gd name="connsiteY36" fmla="*/ 2660556 h 3164768"/>
              <a:gd name="connsiteX37" fmla="*/ 862008 w 3178146"/>
              <a:gd name="connsiteY37" fmla="*/ 2641506 h 3164768"/>
              <a:gd name="connsiteX38" fmla="*/ 865183 w 3178146"/>
              <a:gd name="connsiteY38" fmla="*/ 2698656 h 3164768"/>
              <a:gd name="connsiteX39" fmla="*/ 892169 w 3178146"/>
              <a:gd name="connsiteY39" fmla="*/ 2493869 h 3164768"/>
              <a:gd name="connsiteX40" fmla="*/ 912807 w 3178146"/>
              <a:gd name="connsiteY40" fmla="*/ 2460531 h 3164768"/>
              <a:gd name="connsiteX41" fmla="*/ 912807 w 3178146"/>
              <a:gd name="connsiteY41" fmla="*/ 2416081 h 3164768"/>
              <a:gd name="connsiteX42" fmla="*/ 949318 w 3178146"/>
              <a:gd name="connsiteY42" fmla="*/ 2392269 h 3164768"/>
              <a:gd name="connsiteX43" fmla="*/ 941380 w 3178146"/>
              <a:gd name="connsiteY43" fmla="*/ 2317656 h 3164768"/>
              <a:gd name="connsiteX44" fmla="*/ 1019169 w 3178146"/>
              <a:gd name="connsiteY44" fmla="*/ 895256 h 3164768"/>
              <a:gd name="connsiteX45" fmla="*/ 1031869 w 3178146"/>
              <a:gd name="connsiteY45" fmla="*/ 1068823 h 3164768"/>
              <a:gd name="connsiteX46" fmla="*/ 1053036 w 3178146"/>
              <a:gd name="connsiteY46" fmla="*/ 793656 h 3164768"/>
              <a:gd name="connsiteX47" fmla="*/ 1074202 w 3178146"/>
              <a:gd name="connsiteY47" fmla="*/ 1365156 h 3164768"/>
              <a:gd name="connsiteX48" fmla="*/ 1103833 w 3178146"/>
              <a:gd name="connsiteY48" fmla="*/ 869856 h 3164768"/>
              <a:gd name="connsiteX49" fmla="*/ 1137701 w 3178146"/>
              <a:gd name="connsiteY49" fmla="*/ 937589 h 3164768"/>
              <a:gd name="connsiteX50" fmla="*/ 1167333 w 3178146"/>
              <a:gd name="connsiteY50" fmla="*/ 1242390 h 3164768"/>
              <a:gd name="connsiteX51" fmla="*/ 1188500 w 3178146"/>
              <a:gd name="connsiteY51" fmla="*/ 1128089 h 3164768"/>
              <a:gd name="connsiteX52" fmla="*/ 1218132 w 3178146"/>
              <a:gd name="connsiteY52" fmla="*/ 1348222 h 3164768"/>
              <a:gd name="connsiteX53" fmla="*/ 1264699 w 3178146"/>
              <a:gd name="connsiteY53" fmla="*/ 1335522 h 3164768"/>
              <a:gd name="connsiteX54" fmla="*/ 1273165 w 3178146"/>
              <a:gd name="connsiteY54" fmla="*/ 1483689 h 3164768"/>
              <a:gd name="connsiteX55" fmla="*/ 1302799 w 3178146"/>
              <a:gd name="connsiteY55" fmla="*/ 1415956 h 3164768"/>
              <a:gd name="connsiteX56" fmla="*/ 1294330 w 3178146"/>
              <a:gd name="connsiteY56" fmla="*/ 1686889 h 3164768"/>
              <a:gd name="connsiteX57" fmla="*/ 1294331 w 3178146"/>
              <a:gd name="connsiteY57" fmla="*/ 1674189 h 3164768"/>
              <a:gd name="connsiteX58" fmla="*/ 1362063 w 3178146"/>
              <a:gd name="connsiteY58" fmla="*/ 2165256 h 3164768"/>
              <a:gd name="connsiteX59" fmla="*/ 1383231 w 3178146"/>
              <a:gd name="connsiteY59" fmla="*/ 2050956 h 3164768"/>
              <a:gd name="connsiteX60" fmla="*/ 1425565 w 3178146"/>
              <a:gd name="connsiteY60" fmla="*/ 2381156 h 3164768"/>
              <a:gd name="connsiteX61" fmla="*/ 1438264 w 3178146"/>
              <a:gd name="connsiteY61" fmla="*/ 2241456 h 3164768"/>
              <a:gd name="connsiteX62" fmla="*/ 1476363 w 3178146"/>
              <a:gd name="connsiteY62" fmla="*/ 2448890 h 3164768"/>
              <a:gd name="connsiteX63" fmla="*/ 1518696 w 3178146"/>
              <a:gd name="connsiteY63" fmla="*/ 2258389 h 3164768"/>
              <a:gd name="connsiteX64" fmla="*/ 1573729 w 3178146"/>
              <a:gd name="connsiteY64" fmla="*/ 2398089 h 3164768"/>
              <a:gd name="connsiteX65" fmla="*/ 1607596 w 3178146"/>
              <a:gd name="connsiteY65" fmla="*/ 1835056 h 3164768"/>
              <a:gd name="connsiteX66" fmla="*/ 1641461 w 3178146"/>
              <a:gd name="connsiteY66" fmla="*/ 1923956 h 3164768"/>
              <a:gd name="connsiteX67" fmla="*/ 1658393 w 3178146"/>
              <a:gd name="connsiteY67" fmla="*/ 1682656 h 3164768"/>
              <a:gd name="connsiteX68" fmla="*/ 1692260 w 3178146"/>
              <a:gd name="connsiteY68" fmla="*/ 1767323 h 3164768"/>
              <a:gd name="connsiteX69" fmla="*/ 1696492 w 3178146"/>
              <a:gd name="connsiteY69" fmla="*/ 1373622 h 3164768"/>
              <a:gd name="connsiteX70" fmla="*/ 1730359 w 3178146"/>
              <a:gd name="connsiteY70" fmla="*/ 1555656 h 3164768"/>
              <a:gd name="connsiteX71" fmla="*/ 1743060 w 3178146"/>
              <a:gd name="connsiteY71" fmla="*/ 1009557 h 3164768"/>
              <a:gd name="connsiteX72" fmla="*/ 1785392 w 3178146"/>
              <a:gd name="connsiteY72" fmla="*/ 1183123 h 3164768"/>
              <a:gd name="connsiteX73" fmla="*/ 1802326 w 3178146"/>
              <a:gd name="connsiteY73" fmla="*/ 962989 h 3164768"/>
              <a:gd name="connsiteX74" fmla="*/ 1831957 w 3178146"/>
              <a:gd name="connsiteY74" fmla="*/ 1360923 h 3164768"/>
              <a:gd name="connsiteX75" fmla="*/ 1895458 w 3178146"/>
              <a:gd name="connsiteY75" fmla="*/ 1174656 h 3164768"/>
              <a:gd name="connsiteX76" fmla="*/ 1908157 w 3178146"/>
              <a:gd name="connsiteY76" fmla="*/ 1589522 h 3164768"/>
              <a:gd name="connsiteX77" fmla="*/ 1971657 w 3178146"/>
              <a:gd name="connsiteY77" fmla="*/ 1043423 h 3164768"/>
              <a:gd name="connsiteX78" fmla="*/ 1971657 w 3178146"/>
              <a:gd name="connsiteY78" fmla="*/ 1043423 h 3164768"/>
              <a:gd name="connsiteX79" fmla="*/ 2022457 w 3178146"/>
              <a:gd name="connsiteY79" fmla="*/ 1462523 h 3164768"/>
              <a:gd name="connsiteX80" fmla="*/ 2022457 w 3178146"/>
              <a:gd name="connsiteY80" fmla="*/ 1462523 h 3164768"/>
              <a:gd name="connsiteX81" fmla="*/ 2064790 w 3178146"/>
              <a:gd name="connsiteY81" fmla="*/ 988389 h 3164768"/>
              <a:gd name="connsiteX82" fmla="*/ 2162155 w 3178146"/>
              <a:gd name="connsiteY82" fmla="*/ 1813890 h 3164768"/>
              <a:gd name="connsiteX83" fmla="*/ 2191790 w 3178146"/>
              <a:gd name="connsiteY83" fmla="*/ 1695357 h 3164768"/>
              <a:gd name="connsiteX84" fmla="*/ 2246823 w 3178146"/>
              <a:gd name="connsiteY84" fmla="*/ 1919723 h 3164768"/>
              <a:gd name="connsiteX85" fmla="*/ 2289155 w 3178146"/>
              <a:gd name="connsiteY85" fmla="*/ 1847756 h 3164768"/>
              <a:gd name="connsiteX86" fmla="*/ 2297622 w 3178146"/>
              <a:gd name="connsiteY86" fmla="*/ 2059423 h 3164768"/>
              <a:gd name="connsiteX87" fmla="*/ 2348422 w 3178146"/>
              <a:gd name="connsiteY87" fmla="*/ 1932422 h 3164768"/>
              <a:gd name="connsiteX88" fmla="*/ 2382288 w 3178146"/>
              <a:gd name="connsiteY88" fmla="*/ 2021323 h 3164768"/>
              <a:gd name="connsiteX89" fmla="*/ 2411920 w 3178146"/>
              <a:gd name="connsiteY89" fmla="*/ 1691122 h 3164768"/>
              <a:gd name="connsiteX90" fmla="*/ 2479655 w 3178146"/>
              <a:gd name="connsiteY90" fmla="*/ 1885857 h 3164768"/>
              <a:gd name="connsiteX91" fmla="*/ 2521986 w 3178146"/>
              <a:gd name="connsiteY91" fmla="*/ 1568356 h 3164768"/>
              <a:gd name="connsiteX92" fmla="*/ 2585486 w 3178146"/>
              <a:gd name="connsiteY92" fmla="*/ 1860456 h 3164768"/>
              <a:gd name="connsiteX93" fmla="*/ 2615118 w 3178146"/>
              <a:gd name="connsiteY93" fmla="*/ 1462522 h 3164768"/>
              <a:gd name="connsiteX94" fmla="*/ 2695551 w 3178146"/>
              <a:gd name="connsiteY94" fmla="*/ 1661490 h 3164768"/>
              <a:gd name="connsiteX95" fmla="*/ 2720951 w 3178146"/>
              <a:gd name="connsiteY95" fmla="*/ 1068822 h 3164768"/>
              <a:gd name="connsiteX96" fmla="*/ 2780217 w 3178146"/>
              <a:gd name="connsiteY96" fmla="*/ 1356690 h 3164768"/>
              <a:gd name="connsiteX97" fmla="*/ 2780215 w 3178146"/>
              <a:gd name="connsiteY97" fmla="*/ 679357 h 3164768"/>
              <a:gd name="connsiteX98" fmla="*/ 2831016 w 3178146"/>
              <a:gd name="connsiteY98" fmla="*/ 1386323 h 3164768"/>
              <a:gd name="connsiteX99" fmla="*/ 2881817 w 3178146"/>
              <a:gd name="connsiteY99" fmla="*/ 404190 h 3164768"/>
              <a:gd name="connsiteX100" fmla="*/ 2919916 w 3178146"/>
              <a:gd name="connsiteY100" fmla="*/ 916423 h 3164768"/>
              <a:gd name="connsiteX101" fmla="*/ 2962249 w 3178146"/>
              <a:gd name="connsiteY101" fmla="*/ 14723 h 3164768"/>
              <a:gd name="connsiteX102" fmla="*/ 2991881 w 3178146"/>
              <a:gd name="connsiteY102" fmla="*/ 1022257 h 3164768"/>
              <a:gd name="connsiteX103" fmla="*/ 3046914 w 3178146"/>
              <a:gd name="connsiteY103" fmla="*/ 615858 h 3164768"/>
              <a:gd name="connsiteX104" fmla="*/ 3051147 w 3178146"/>
              <a:gd name="connsiteY104" fmla="*/ 1149258 h 3164768"/>
              <a:gd name="connsiteX105" fmla="*/ 3106181 w 3178146"/>
              <a:gd name="connsiteY105" fmla="*/ 349158 h 3164768"/>
              <a:gd name="connsiteX106" fmla="*/ 3165447 w 3178146"/>
              <a:gd name="connsiteY106" fmla="*/ 988392 h 3164768"/>
              <a:gd name="connsiteX107" fmla="*/ 3178146 w 3178146"/>
              <a:gd name="connsiteY107" fmla="*/ 971458 h 3164768"/>
              <a:gd name="connsiteX0" fmla="*/ 0 w 3207779"/>
              <a:gd name="connsiteY0" fmla="*/ 2935194 h 3164768"/>
              <a:gd name="connsiteX1" fmla="*/ 46038 w 3207779"/>
              <a:gd name="connsiteY1" fmla="*/ 2968531 h 3164768"/>
              <a:gd name="connsiteX2" fmla="*/ 65088 w 3207779"/>
              <a:gd name="connsiteY2" fmla="*/ 2993931 h 3164768"/>
              <a:gd name="connsiteX3" fmla="*/ 80963 w 3207779"/>
              <a:gd name="connsiteY3" fmla="*/ 3003456 h 3164768"/>
              <a:gd name="connsiteX4" fmla="*/ 88900 w 3207779"/>
              <a:gd name="connsiteY4" fmla="*/ 2998694 h 3164768"/>
              <a:gd name="connsiteX5" fmla="*/ 117475 w 3207779"/>
              <a:gd name="connsiteY5" fmla="*/ 3024094 h 3164768"/>
              <a:gd name="connsiteX6" fmla="*/ 146050 w 3207779"/>
              <a:gd name="connsiteY6" fmla="*/ 3005044 h 3164768"/>
              <a:gd name="connsiteX7" fmla="*/ 180975 w 3207779"/>
              <a:gd name="connsiteY7" fmla="*/ 3089181 h 3164768"/>
              <a:gd name="connsiteX8" fmla="*/ 200025 w 3207779"/>
              <a:gd name="connsiteY8" fmla="*/ 3092356 h 3164768"/>
              <a:gd name="connsiteX9" fmla="*/ 223838 w 3207779"/>
              <a:gd name="connsiteY9" fmla="*/ 3047906 h 3164768"/>
              <a:gd name="connsiteX10" fmla="*/ 246063 w 3207779"/>
              <a:gd name="connsiteY10" fmla="*/ 3105056 h 3164768"/>
              <a:gd name="connsiteX11" fmla="*/ 290513 w 3207779"/>
              <a:gd name="connsiteY11" fmla="*/ 3006631 h 3164768"/>
              <a:gd name="connsiteX12" fmla="*/ 330200 w 3207779"/>
              <a:gd name="connsiteY12" fmla="*/ 3160619 h 3164768"/>
              <a:gd name="connsiteX13" fmla="*/ 360363 w 3207779"/>
              <a:gd name="connsiteY13" fmla="*/ 3119344 h 3164768"/>
              <a:gd name="connsiteX14" fmla="*/ 374650 w 3207779"/>
              <a:gd name="connsiteY14" fmla="*/ 3103469 h 3164768"/>
              <a:gd name="connsiteX15" fmla="*/ 377825 w 3207779"/>
              <a:gd name="connsiteY15" fmla="*/ 2874869 h 3164768"/>
              <a:gd name="connsiteX16" fmla="*/ 400050 w 3207779"/>
              <a:gd name="connsiteY16" fmla="*/ 2935194 h 3164768"/>
              <a:gd name="connsiteX17" fmla="*/ 455613 w 3207779"/>
              <a:gd name="connsiteY17" fmla="*/ 2519269 h 3164768"/>
              <a:gd name="connsiteX18" fmla="*/ 476250 w 3207779"/>
              <a:gd name="connsiteY18" fmla="*/ 2576419 h 3164768"/>
              <a:gd name="connsiteX19" fmla="*/ 501650 w 3207779"/>
              <a:gd name="connsiteY19" fmla="*/ 2835181 h 3164768"/>
              <a:gd name="connsiteX20" fmla="*/ 527050 w 3207779"/>
              <a:gd name="connsiteY20" fmla="*/ 2881219 h 3164768"/>
              <a:gd name="connsiteX21" fmla="*/ 538163 w 3207779"/>
              <a:gd name="connsiteY21" fmla="*/ 2847881 h 3164768"/>
              <a:gd name="connsiteX22" fmla="*/ 547688 w 3207779"/>
              <a:gd name="connsiteY22" fmla="*/ 2784381 h 3164768"/>
              <a:gd name="connsiteX23" fmla="*/ 574675 w 3207779"/>
              <a:gd name="connsiteY23" fmla="*/ 2787556 h 3164768"/>
              <a:gd name="connsiteX24" fmla="*/ 593725 w 3207779"/>
              <a:gd name="connsiteY24" fmla="*/ 2670081 h 3164768"/>
              <a:gd name="connsiteX25" fmla="*/ 590550 w 3207779"/>
              <a:gd name="connsiteY25" fmla="*/ 2341469 h 3164768"/>
              <a:gd name="connsiteX26" fmla="*/ 625475 w 3207779"/>
              <a:gd name="connsiteY26" fmla="*/ 1830294 h 3164768"/>
              <a:gd name="connsiteX27" fmla="*/ 652462 w 3207779"/>
              <a:gd name="connsiteY27" fmla="*/ 1836644 h 3164768"/>
              <a:gd name="connsiteX28" fmla="*/ 661987 w 3207779"/>
              <a:gd name="connsiteY28" fmla="*/ 1684244 h 3164768"/>
              <a:gd name="connsiteX29" fmla="*/ 681036 w 3207779"/>
              <a:gd name="connsiteY29" fmla="*/ 2014444 h 3164768"/>
              <a:gd name="connsiteX30" fmla="*/ 681036 w 3207779"/>
              <a:gd name="connsiteY30" fmla="*/ 2014444 h 3164768"/>
              <a:gd name="connsiteX31" fmla="*/ 719135 w 3207779"/>
              <a:gd name="connsiteY31" fmla="*/ 1714406 h 3164768"/>
              <a:gd name="connsiteX32" fmla="*/ 731835 w 3207779"/>
              <a:gd name="connsiteY32" fmla="*/ 2058894 h 3164768"/>
              <a:gd name="connsiteX33" fmla="*/ 784223 w 3207779"/>
              <a:gd name="connsiteY33" fmla="*/ 2038257 h 3164768"/>
              <a:gd name="connsiteX34" fmla="*/ 806448 w 3207779"/>
              <a:gd name="connsiteY34" fmla="*/ 2481169 h 3164768"/>
              <a:gd name="connsiteX35" fmla="*/ 835021 w 3207779"/>
              <a:gd name="connsiteY35" fmla="*/ 2470056 h 3164768"/>
              <a:gd name="connsiteX36" fmla="*/ 836609 w 3207779"/>
              <a:gd name="connsiteY36" fmla="*/ 2660556 h 3164768"/>
              <a:gd name="connsiteX37" fmla="*/ 862008 w 3207779"/>
              <a:gd name="connsiteY37" fmla="*/ 2641506 h 3164768"/>
              <a:gd name="connsiteX38" fmla="*/ 865183 w 3207779"/>
              <a:gd name="connsiteY38" fmla="*/ 2698656 h 3164768"/>
              <a:gd name="connsiteX39" fmla="*/ 892169 w 3207779"/>
              <a:gd name="connsiteY39" fmla="*/ 2493869 h 3164768"/>
              <a:gd name="connsiteX40" fmla="*/ 912807 w 3207779"/>
              <a:gd name="connsiteY40" fmla="*/ 2460531 h 3164768"/>
              <a:gd name="connsiteX41" fmla="*/ 912807 w 3207779"/>
              <a:gd name="connsiteY41" fmla="*/ 2416081 h 3164768"/>
              <a:gd name="connsiteX42" fmla="*/ 949318 w 3207779"/>
              <a:gd name="connsiteY42" fmla="*/ 2392269 h 3164768"/>
              <a:gd name="connsiteX43" fmla="*/ 941380 w 3207779"/>
              <a:gd name="connsiteY43" fmla="*/ 2317656 h 3164768"/>
              <a:gd name="connsiteX44" fmla="*/ 1019169 w 3207779"/>
              <a:gd name="connsiteY44" fmla="*/ 895256 h 3164768"/>
              <a:gd name="connsiteX45" fmla="*/ 1031869 w 3207779"/>
              <a:gd name="connsiteY45" fmla="*/ 1068823 h 3164768"/>
              <a:gd name="connsiteX46" fmla="*/ 1053036 w 3207779"/>
              <a:gd name="connsiteY46" fmla="*/ 793656 h 3164768"/>
              <a:gd name="connsiteX47" fmla="*/ 1074202 w 3207779"/>
              <a:gd name="connsiteY47" fmla="*/ 1365156 h 3164768"/>
              <a:gd name="connsiteX48" fmla="*/ 1103833 w 3207779"/>
              <a:gd name="connsiteY48" fmla="*/ 869856 h 3164768"/>
              <a:gd name="connsiteX49" fmla="*/ 1137701 w 3207779"/>
              <a:gd name="connsiteY49" fmla="*/ 937589 h 3164768"/>
              <a:gd name="connsiteX50" fmla="*/ 1167333 w 3207779"/>
              <a:gd name="connsiteY50" fmla="*/ 1242390 h 3164768"/>
              <a:gd name="connsiteX51" fmla="*/ 1188500 w 3207779"/>
              <a:gd name="connsiteY51" fmla="*/ 1128089 h 3164768"/>
              <a:gd name="connsiteX52" fmla="*/ 1218132 w 3207779"/>
              <a:gd name="connsiteY52" fmla="*/ 1348222 h 3164768"/>
              <a:gd name="connsiteX53" fmla="*/ 1264699 w 3207779"/>
              <a:gd name="connsiteY53" fmla="*/ 1335522 h 3164768"/>
              <a:gd name="connsiteX54" fmla="*/ 1273165 w 3207779"/>
              <a:gd name="connsiteY54" fmla="*/ 1483689 h 3164768"/>
              <a:gd name="connsiteX55" fmla="*/ 1302799 w 3207779"/>
              <a:gd name="connsiteY55" fmla="*/ 1415956 h 3164768"/>
              <a:gd name="connsiteX56" fmla="*/ 1294330 w 3207779"/>
              <a:gd name="connsiteY56" fmla="*/ 1686889 h 3164768"/>
              <a:gd name="connsiteX57" fmla="*/ 1294331 w 3207779"/>
              <a:gd name="connsiteY57" fmla="*/ 1674189 h 3164768"/>
              <a:gd name="connsiteX58" fmla="*/ 1362063 w 3207779"/>
              <a:gd name="connsiteY58" fmla="*/ 2165256 h 3164768"/>
              <a:gd name="connsiteX59" fmla="*/ 1383231 w 3207779"/>
              <a:gd name="connsiteY59" fmla="*/ 2050956 h 3164768"/>
              <a:gd name="connsiteX60" fmla="*/ 1425565 w 3207779"/>
              <a:gd name="connsiteY60" fmla="*/ 2381156 h 3164768"/>
              <a:gd name="connsiteX61" fmla="*/ 1438264 w 3207779"/>
              <a:gd name="connsiteY61" fmla="*/ 2241456 h 3164768"/>
              <a:gd name="connsiteX62" fmla="*/ 1476363 w 3207779"/>
              <a:gd name="connsiteY62" fmla="*/ 2448890 h 3164768"/>
              <a:gd name="connsiteX63" fmla="*/ 1518696 w 3207779"/>
              <a:gd name="connsiteY63" fmla="*/ 2258389 h 3164768"/>
              <a:gd name="connsiteX64" fmla="*/ 1573729 w 3207779"/>
              <a:gd name="connsiteY64" fmla="*/ 2398089 h 3164768"/>
              <a:gd name="connsiteX65" fmla="*/ 1607596 w 3207779"/>
              <a:gd name="connsiteY65" fmla="*/ 1835056 h 3164768"/>
              <a:gd name="connsiteX66" fmla="*/ 1641461 w 3207779"/>
              <a:gd name="connsiteY66" fmla="*/ 1923956 h 3164768"/>
              <a:gd name="connsiteX67" fmla="*/ 1658393 w 3207779"/>
              <a:gd name="connsiteY67" fmla="*/ 1682656 h 3164768"/>
              <a:gd name="connsiteX68" fmla="*/ 1692260 w 3207779"/>
              <a:gd name="connsiteY68" fmla="*/ 1767323 h 3164768"/>
              <a:gd name="connsiteX69" fmla="*/ 1696492 w 3207779"/>
              <a:gd name="connsiteY69" fmla="*/ 1373622 h 3164768"/>
              <a:gd name="connsiteX70" fmla="*/ 1730359 w 3207779"/>
              <a:gd name="connsiteY70" fmla="*/ 1555656 h 3164768"/>
              <a:gd name="connsiteX71" fmla="*/ 1743060 w 3207779"/>
              <a:gd name="connsiteY71" fmla="*/ 1009557 h 3164768"/>
              <a:gd name="connsiteX72" fmla="*/ 1785392 w 3207779"/>
              <a:gd name="connsiteY72" fmla="*/ 1183123 h 3164768"/>
              <a:gd name="connsiteX73" fmla="*/ 1802326 w 3207779"/>
              <a:gd name="connsiteY73" fmla="*/ 962989 h 3164768"/>
              <a:gd name="connsiteX74" fmla="*/ 1831957 w 3207779"/>
              <a:gd name="connsiteY74" fmla="*/ 1360923 h 3164768"/>
              <a:gd name="connsiteX75" fmla="*/ 1895458 w 3207779"/>
              <a:gd name="connsiteY75" fmla="*/ 1174656 h 3164768"/>
              <a:gd name="connsiteX76" fmla="*/ 1908157 w 3207779"/>
              <a:gd name="connsiteY76" fmla="*/ 1589522 h 3164768"/>
              <a:gd name="connsiteX77" fmla="*/ 1971657 w 3207779"/>
              <a:gd name="connsiteY77" fmla="*/ 1043423 h 3164768"/>
              <a:gd name="connsiteX78" fmla="*/ 1971657 w 3207779"/>
              <a:gd name="connsiteY78" fmla="*/ 1043423 h 3164768"/>
              <a:gd name="connsiteX79" fmla="*/ 2022457 w 3207779"/>
              <a:gd name="connsiteY79" fmla="*/ 1462523 h 3164768"/>
              <a:gd name="connsiteX80" fmla="*/ 2022457 w 3207779"/>
              <a:gd name="connsiteY80" fmla="*/ 1462523 h 3164768"/>
              <a:gd name="connsiteX81" fmla="*/ 2064790 w 3207779"/>
              <a:gd name="connsiteY81" fmla="*/ 988389 h 3164768"/>
              <a:gd name="connsiteX82" fmla="*/ 2162155 w 3207779"/>
              <a:gd name="connsiteY82" fmla="*/ 1813890 h 3164768"/>
              <a:gd name="connsiteX83" fmla="*/ 2191790 w 3207779"/>
              <a:gd name="connsiteY83" fmla="*/ 1695357 h 3164768"/>
              <a:gd name="connsiteX84" fmla="*/ 2246823 w 3207779"/>
              <a:gd name="connsiteY84" fmla="*/ 1919723 h 3164768"/>
              <a:gd name="connsiteX85" fmla="*/ 2289155 w 3207779"/>
              <a:gd name="connsiteY85" fmla="*/ 1847756 h 3164768"/>
              <a:gd name="connsiteX86" fmla="*/ 2297622 w 3207779"/>
              <a:gd name="connsiteY86" fmla="*/ 2059423 h 3164768"/>
              <a:gd name="connsiteX87" fmla="*/ 2348422 w 3207779"/>
              <a:gd name="connsiteY87" fmla="*/ 1932422 h 3164768"/>
              <a:gd name="connsiteX88" fmla="*/ 2382288 w 3207779"/>
              <a:gd name="connsiteY88" fmla="*/ 2021323 h 3164768"/>
              <a:gd name="connsiteX89" fmla="*/ 2411920 w 3207779"/>
              <a:gd name="connsiteY89" fmla="*/ 1691122 h 3164768"/>
              <a:gd name="connsiteX90" fmla="*/ 2479655 w 3207779"/>
              <a:gd name="connsiteY90" fmla="*/ 1885857 h 3164768"/>
              <a:gd name="connsiteX91" fmla="*/ 2521986 w 3207779"/>
              <a:gd name="connsiteY91" fmla="*/ 1568356 h 3164768"/>
              <a:gd name="connsiteX92" fmla="*/ 2585486 w 3207779"/>
              <a:gd name="connsiteY92" fmla="*/ 1860456 h 3164768"/>
              <a:gd name="connsiteX93" fmla="*/ 2615118 w 3207779"/>
              <a:gd name="connsiteY93" fmla="*/ 1462522 h 3164768"/>
              <a:gd name="connsiteX94" fmla="*/ 2695551 w 3207779"/>
              <a:gd name="connsiteY94" fmla="*/ 1661490 h 3164768"/>
              <a:gd name="connsiteX95" fmla="*/ 2720951 w 3207779"/>
              <a:gd name="connsiteY95" fmla="*/ 1068822 h 3164768"/>
              <a:gd name="connsiteX96" fmla="*/ 2780217 w 3207779"/>
              <a:gd name="connsiteY96" fmla="*/ 1356690 h 3164768"/>
              <a:gd name="connsiteX97" fmla="*/ 2780215 w 3207779"/>
              <a:gd name="connsiteY97" fmla="*/ 679357 h 3164768"/>
              <a:gd name="connsiteX98" fmla="*/ 2831016 w 3207779"/>
              <a:gd name="connsiteY98" fmla="*/ 1386323 h 3164768"/>
              <a:gd name="connsiteX99" fmla="*/ 2881817 w 3207779"/>
              <a:gd name="connsiteY99" fmla="*/ 404190 h 3164768"/>
              <a:gd name="connsiteX100" fmla="*/ 2919916 w 3207779"/>
              <a:gd name="connsiteY100" fmla="*/ 916423 h 3164768"/>
              <a:gd name="connsiteX101" fmla="*/ 2962249 w 3207779"/>
              <a:gd name="connsiteY101" fmla="*/ 14723 h 3164768"/>
              <a:gd name="connsiteX102" fmla="*/ 2991881 w 3207779"/>
              <a:gd name="connsiteY102" fmla="*/ 1022257 h 3164768"/>
              <a:gd name="connsiteX103" fmla="*/ 3046914 w 3207779"/>
              <a:gd name="connsiteY103" fmla="*/ 615858 h 3164768"/>
              <a:gd name="connsiteX104" fmla="*/ 3051147 w 3207779"/>
              <a:gd name="connsiteY104" fmla="*/ 1149258 h 3164768"/>
              <a:gd name="connsiteX105" fmla="*/ 3106181 w 3207779"/>
              <a:gd name="connsiteY105" fmla="*/ 349158 h 3164768"/>
              <a:gd name="connsiteX106" fmla="*/ 3165447 w 3207779"/>
              <a:gd name="connsiteY106" fmla="*/ 988392 h 3164768"/>
              <a:gd name="connsiteX107" fmla="*/ 3207779 w 3207779"/>
              <a:gd name="connsiteY107" fmla="*/ 319525 h 3164768"/>
              <a:gd name="connsiteX0" fmla="*/ 0 w 3208430"/>
              <a:gd name="connsiteY0" fmla="*/ 2935194 h 3164768"/>
              <a:gd name="connsiteX1" fmla="*/ 46038 w 3208430"/>
              <a:gd name="connsiteY1" fmla="*/ 2968531 h 3164768"/>
              <a:gd name="connsiteX2" fmla="*/ 65088 w 3208430"/>
              <a:gd name="connsiteY2" fmla="*/ 2993931 h 3164768"/>
              <a:gd name="connsiteX3" fmla="*/ 80963 w 3208430"/>
              <a:gd name="connsiteY3" fmla="*/ 3003456 h 3164768"/>
              <a:gd name="connsiteX4" fmla="*/ 88900 w 3208430"/>
              <a:gd name="connsiteY4" fmla="*/ 2998694 h 3164768"/>
              <a:gd name="connsiteX5" fmla="*/ 117475 w 3208430"/>
              <a:gd name="connsiteY5" fmla="*/ 3024094 h 3164768"/>
              <a:gd name="connsiteX6" fmla="*/ 146050 w 3208430"/>
              <a:gd name="connsiteY6" fmla="*/ 3005044 h 3164768"/>
              <a:gd name="connsiteX7" fmla="*/ 180975 w 3208430"/>
              <a:gd name="connsiteY7" fmla="*/ 3089181 h 3164768"/>
              <a:gd name="connsiteX8" fmla="*/ 200025 w 3208430"/>
              <a:gd name="connsiteY8" fmla="*/ 3092356 h 3164768"/>
              <a:gd name="connsiteX9" fmla="*/ 223838 w 3208430"/>
              <a:gd name="connsiteY9" fmla="*/ 3047906 h 3164768"/>
              <a:gd name="connsiteX10" fmla="*/ 246063 w 3208430"/>
              <a:gd name="connsiteY10" fmla="*/ 3105056 h 3164768"/>
              <a:gd name="connsiteX11" fmla="*/ 290513 w 3208430"/>
              <a:gd name="connsiteY11" fmla="*/ 3006631 h 3164768"/>
              <a:gd name="connsiteX12" fmla="*/ 330200 w 3208430"/>
              <a:gd name="connsiteY12" fmla="*/ 3160619 h 3164768"/>
              <a:gd name="connsiteX13" fmla="*/ 360363 w 3208430"/>
              <a:gd name="connsiteY13" fmla="*/ 3119344 h 3164768"/>
              <a:gd name="connsiteX14" fmla="*/ 374650 w 3208430"/>
              <a:gd name="connsiteY14" fmla="*/ 3103469 h 3164768"/>
              <a:gd name="connsiteX15" fmla="*/ 377825 w 3208430"/>
              <a:gd name="connsiteY15" fmla="*/ 2874869 h 3164768"/>
              <a:gd name="connsiteX16" fmla="*/ 400050 w 3208430"/>
              <a:gd name="connsiteY16" fmla="*/ 2935194 h 3164768"/>
              <a:gd name="connsiteX17" fmla="*/ 455613 w 3208430"/>
              <a:gd name="connsiteY17" fmla="*/ 2519269 h 3164768"/>
              <a:gd name="connsiteX18" fmla="*/ 476250 w 3208430"/>
              <a:gd name="connsiteY18" fmla="*/ 2576419 h 3164768"/>
              <a:gd name="connsiteX19" fmla="*/ 501650 w 3208430"/>
              <a:gd name="connsiteY19" fmla="*/ 2835181 h 3164768"/>
              <a:gd name="connsiteX20" fmla="*/ 527050 w 3208430"/>
              <a:gd name="connsiteY20" fmla="*/ 2881219 h 3164768"/>
              <a:gd name="connsiteX21" fmla="*/ 538163 w 3208430"/>
              <a:gd name="connsiteY21" fmla="*/ 2847881 h 3164768"/>
              <a:gd name="connsiteX22" fmla="*/ 547688 w 3208430"/>
              <a:gd name="connsiteY22" fmla="*/ 2784381 h 3164768"/>
              <a:gd name="connsiteX23" fmla="*/ 574675 w 3208430"/>
              <a:gd name="connsiteY23" fmla="*/ 2787556 h 3164768"/>
              <a:gd name="connsiteX24" fmla="*/ 593725 w 3208430"/>
              <a:gd name="connsiteY24" fmla="*/ 2670081 h 3164768"/>
              <a:gd name="connsiteX25" fmla="*/ 590550 w 3208430"/>
              <a:gd name="connsiteY25" fmla="*/ 2341469 h 3164768"/>
              <a:gd name="connsiteX26" fmla="*/ 625475 w 3208430"/>
              <a:gd name="connsiteY26" fmla="*/ 1830294 h 3164768"/>
              <a:gd name="connsiteX27" fmla="*/ 652462 w 3208430"/>
              <a:gd name="connsiteY27" fmla="*/ 1836644 h 3164768"/>
              <a:gd name="connsiteX28" fmla="*/ 661987 w 3208430"/>
              <a:gd name="connsiteY28" fmla="*/ 1684244 h 3164768"/>
              <a:gd name="connsiteX29" fmla="*/ 681036 w 3208430"/>
              <a:gd name="connsiteY29" fmla="*/ 2014444 h 3164768"/>
              <a:gd name="connsiteX30" fmla="*/ 681036 w 3208430"/>
              <a:gd name="connsiteY30" fmla="*/ 2014444 h 3164768"/>
              <a:gd name="connsiteX31" fmla="*/ 719135 w 3208430"/>
              <a:gd name="connsiteY31" fmla="*/ 1714406 h 3164768"/>
              <a:gd name="connsiteX32" fmla="*/ 731835 w 3208430"/>
              <a:gd name="connsiteY32" fmla="*/ 2058894 h 3164768"/>
              <a:gd name="connsiteX33" fmla="*/ 784223 w 3208430"/>
              <a:gd name="connsiteY33" fmla="*/ 2038257 h 3164768"/>
              <a:gd name="connsiteX34" fmla="*/ 806448 w 3208430"/>
              <a:gd name="connsiteY34" fmla="*/ 2481169 h 3164768"/>
              <a:gd name="connsiteX35" fmla="*/ 835021 w 3208430"/>
              <a:gd name="connsiteY35" fmla="*/ 2470056 h 3164768"/>
              <a:gd name="connsiteX36" fmla="*/ 836609 w 3208430"/>
              <a:gd name="connsiteY36" fmla="*/ 2660556 h 3164768"/>
              <a:gd name="connsiteX37" fmla="*/ 862008 w 3208430"/>
              <a:gd name="connsiteY37" fmla="*/ 2641506 h 3164768"/>
              <a:gd name="connsiteX38" fmla="*/ 865183 w 3208430"/>
              <a:gd name="connsiteY38" fmla="*/ 2698656 h 3164768"/>
              <a:gd name="connsiteX39" fmla="*/ 892169 w 3208430"/>
              <a:gd name="connsiteY39" fmla="*/ 2493869 h 3164768"/>
              <a:gd name="connsiteX40" fmla="*/ 912807 w 3208430"/>
              <a:gd name="connsiteY40" fmla="*/ 2460531 h 3164768"/>
              <a:gd name="connsiteX41" fmla="*/ 912807 w 3208430"/>
              <a:gd name="connsiteY41" fmla="*/ 2416081 h 3164768"/>
              <a:gd name="connsiteX42" fmla="*/ 949318 w 3208430"/>
              <a:gd name="connsiteY42" fmla="*/ 2392269 h 3164768"/>
              <a:gd name="connsiteX43" fmla="*/ 941380 w 3208430"/>
              <a:gd name="connsiteY43" fmla="*/ 2317656 h 3164768"/>
              <a:gd name="connsiteX44" fmla="*/ 1019169 w 3208430"/>
              <a:gd name="connsiteY44" fmla="*/ 895256 h 3164768"/>
              <a:gd name="connsiteX45" fmla="*/ 1031869 w 3208430"/>
              <a:gd name="connsiteY45" fmla="*/ 1068823 h 3164768"/>
              <a:gd name="connsiteX46" fmla="*/ 1053036 w 3208430"/>
              <a:gd name="connsiteY46" fmla="*/ 793656 h 3164768"/>
              <a:gd name="connsiteX47" fmla="*/ 1074202 w 3208430"/>
              <a:gd name="connsiteY47" fmla="*/ 1365156 h 3164768"/>
              <a:gd name="connsiteX48" fmla="*/ 1103833 w 3208430"/>
              <a:gd name="connsiteY48" fmla="*/ 869856 h 3164768"/>
              <a:gd name="connsiteX49" fmla="*/ 1137701 w 3208430"/>
              <a:gd name="connsiteY49" fmla="*/ 937589 h 3164768"/>
              <a:gd name="connsiteX50" fmla="*/ 1167333 w 3208430"/>
              <a:gd name="connsiteY50" fmla="*/ 1242390 h 3164768"/>
              <a:gd name="connsiteX51" fmla="*/ 1188500 w 3208430"/>
              <a:gd name="connsiteY51" fmla="*/ 1128089 h 3164768"/>
              <a:gd name="connsiteX52" fmla="*/ 1218132 w 3208430"/>
              <a:gd name="connsiteY52" fmla="*/ 1348222 h 3164768"/>
              <a:gd name="connsiteX53" fmla="*/ 1264699 w 3208430"/>
              <a:gd name="connsiteY53" fmla="*/ 1335522 h 3164768"/>
              <a:gd name="connsiteX54" fmla="*/ 1273165 w 3208430"/>
              <a:gd name="connsiteY54" fmla="*/ 1483689 h 3164768"/>
              <a:gd name="connsiteX55" fmla="*/ 1302799 w 3208430"/>
              <a:gd name="connsiteY55" fmla="*/ 1415956 h 3164768"/>
              <a:gd name="connsiteX56" fmla="*/ 1294330 w 3208430"/>
              <a:gd name="connsiteY56" fmla="*/ 1686889 h 3164768"/>
              <a:gd name="connsiteX57" fmla="*/ 1294331 w 3208430"/>
              <a:gd name="connsiteY57" fmla="*/ 1674189 h 3164768"/>
              <a:gd name="connsiteX58" fmla="*/ 1362063 w 3208430"/>
              <a:gd name="connsiteY58" fmla="*/ 2165256 h 3164768"/>
              <a:gd name="connsiteX59" fmla="*/ 1383231 w 3208430"/>
              <a:gd name="connsiteY59" fmla="*/ 2050956 h 3164768"/>
              <a:gd name="connsiteX60" fmla="*/ 1425565 w 3208430"/>
              <a:gd name="connsiteY60" fmla="*/ 2381156 h 3164768"/>
              <a:gd name="connsiteX61" fmla="*/ 1438264 w 3208430"/>
              <a:gd name="connsiteY61" fmla="*/ 2241456 h 3164768"/>
              <a:gd name="connsiteX62" fmla="*/ 1476363 w 3208430"/>
              <a:gd name="connsiteY62" fmla="*/ 2448890 h 3164768"/>
              <a:gd name="connsiteX63" fmla="*/ 1518696 w 3208430"/>
              <a:gd name="connsiteY63" fmla="*/ 2258389 h 3164768"/>
              <a:gd name="connsiteX64" fmla="*/ 1573729 w 3208430"/>
              <a:gd name="connsiteY64" fmla="*/ 2398089 h 3164768"/>
              <a:gd name="connsiteX65" fmla="*/ 1607596 w 3208430"/>
              <a:gd name="connsiteY65" fmla="*/ 1835056 h 3164768"/>
              <a:gd name="connsiteX66" fmla="*/ 1641461 w 3208430"/>
              <a:gd name="connsiteY66" fmla="*/ 1923956 h 3164768"/>
              <a:gd name="connsiteX67" fmla="*/ 1658393 w 3208430"/>
              <a:gd name="connsiteY67" fmla="*/ 1682656 h 3164768"/>
              <a:gd name="connsiteX68" fmla="*/ 1692260 w 3208430"/>
              <a:gd name="connsiteY68" fmla="*/ 1767323 h 3164768"/>
              <a:gd name="connsiteX69" fmla="*/ 1696492 w 3208430"/>
              <a:gd name="connsiteY69" fmla="*/ 1373622 h 3164768"/>
              <a:gd name="connsiteX70" fmla="*/ 1730359 w 3208430"/>
              <a:gd name="connsiteY70" fmla="*/ 1555656 h 3164768"/>
              <a:gd name="connsiteX71" fmla="*/ 1743060 w 3208430"/>
              <a:gd name="connsiteY71" fmla="*/ 1009557 h 3164768"/>
              <a:gd name="connsiteX72" fmla="*/ 1785392 w 3208430"/>
              <a:gd name="connsiteY72" fmla="*/ 1183123 h 3164768"/>
              <a:gd name="connsiteX73" fmla="*/ 1802326 w 3208430"/>
              <a:gd name="connsiteY73" fmla="*/ 962989 h 3164768"/>
              <a:gd name="connsiteX74" fmla="*/ 1831957 w 3208430"/>
              <a:gd name="connsiteY74" fmla="*/ 1360923 h 3164768"/>
              <a:gd name="connsiteX75" fmla="*/ 1895458 w 3208430"/>
              <a:gd name="connsiteY75" fmla="*/ 1174656 h 3164768"/>
              <a:gd name="connsiteX76" fmla="*/ 1908157 w 3208430"/>
              <a:gd name="connsiteY76" fmla="*/ 1589522 h 3164768"/>
              <a:gd name="connsiteX77" fmla="*/ 1971657 w 3208430"/>
              <a:gd name="connsiteY77" fmla="*/ 1043423 h 3164768"/>
              <a:gd name="connsiteX78" fmla="*/ 1971657 w 3208430"/>
              <a:gd name="connsiteY78" fmla="*/ 1043423 h 3164768"/>
              <a:gd name="connsiteX79" fmla="*/ 2022457 w 3208430"/>
              <a:gd name="connsiteY79" fmla="*/ 1462523 h 3164768"/>
              <a:gd name="connsiteX80" fmla="*/ 2022457 w 3208430"/>
              <a:gd name="connsiteY80" fmla="*/ 1462523 h 3164768"/>
              <a:gd name="connsiteX81" fmla="*/ 2064790 w 3208430"/>
              <a:gd name="connsiteY81" fmla="*/ 988389 h 3164768"/>
              <a:gd name="connsiteX82" fmla="*/ 2162155 w 3208430"/>
              <a:gd name="connsiteY82" fmla="*/ 1813890 h 3164768"/>
              <a:gd name="connsiteX83" fmla="*/ 2191790 w 3208430"/>
              <a:gd name="connsiteY83" fmla="*/ 1695357 h 3164768"/>
              <a:gd name="connsiteX84" fmla="*/ 2246823 w 3208430"/>
              <a:gd name="connsiteY84" fmla="*/ 1919723 h 3164768"/>
              <a:gd name="connsiteX85" fmla="*/ 2289155 w 3208430"/>
              <a:gd name="connsiteY85" fmla="*/ 1847756 h 3164768"/>
              <a:gd name="connsiteX86" fmla="*/ 2297622 w 3208430"/>
              <a:gd name="connsiteY86" fmla="*/ 2059423 h 3164768"/>
              <a:gd name="connsiteX87" fmla="*/ 2348422 w 3208430"/>
              <a:gd name="connsiteY87" fmla="*/ 1932422 h 3164768"/>
              <a:gd name="connsiteX88" fmla="*/ 2382288 w 3208430"/>
              <a:gd name="connsiteY88" fmla="*/ 2021323 h 3164768"/>
              <a:gd name="connsiteX89" fmla="*/ 2411920 w 3208430"/>
              <a:gd name="connsiteY89" fmla="*/ 1691122 h 3164768"/>
              <a:gd name="connsiteX90" fmla="*/ 2479655 w 3208430"/>
              <a:gd name="connsiteY90" fmla="*/ 1885857 h 3164768"/>
              <a:gd name="connsiteX91" fmla="*/ 2521986 w 3208430"/>
              <a:gd name="connsiteY91" fmla="*/ 1568356 h 3164768"/>
              <a:gd name="connsiteX92" fmla="*/ 2585486 w 3208430"/>
              <a:gd name="connsiteY92" fmla="*/ 1860456 h 3164768"/>
              <a:gd name="connsiteX93" fmla="*/ 2615118 w 3208430"/>
              <a:gd name="connsiteY93" fmla="*/ 1462522 h 3164768"/>
              <a:gd name="connsiteX94" fmla="*/ 2695551 w 3208430"/>
              <a:gd name="connsiteY94" fmla="*/ 1661490 h 3164768"/>
              <a:gd name="connsiteX95" fmla="*/ 2720951 w 3208430"/>
              <a:gd name="connsiteY95" fmla="*/ 1068822 h 3164768"/>
              <a:gd name="connsiteX96" fmla="*/ 2780217 w 3208430"/>
              <a:gd name="connsiteY96" fmla="*/ 1356690 h 3164768"/>
              <a:gd name="connsiteX97" fmla="*/ 2780215 w 3208430"/>
              <a:gd name="connsiteY97" fmla="*/ 679357 h 3164768"/>
              <a:gd name="connsiteX98" fmla="*/ 2831016 w 3208430"/>
              <a:gd name="connsiteY98" fmla="*/ 1386323 h 3164768"/>
              <a:gd name="connsiteX99" fmla="*/ 2881817 w 3208430"/>
              <a:gd name="connsiteY99" fmla="*/ 404190 h 3164768"/>
              <a:gd name="connsiteX100" fmla="*/ 2919916 w 3208430"/>
              <a:gd name="connsiteY100" fmla="*/ 916423 h 3164768"/>
              <a:gd name="connsiteX101" fmla="*/ 2962249 w 3208430"/>
              <a:gd name="connsiteY101" fmla="*/ 14723 h 3164768"/>
              <a:gd name="connsiteX102" fmla="*/ 2991881 w 3208430"/>
              <a:gd name="connsiteY102" fmla="*/ 1022257 h 3164768"/>
              <a:gd name="connsiteX103" fmla="*/ 3046914 w 3208430"/>
              <a:gd name="connsiteY103" fmla="*/ 615858 h 3164768"/>
              <a:gd name="connsiteX104" fmla="*/ 3051147 w 3208430"/>
              <a:gd name="connsiteY104" fmla="*/ 1149258 h 3164768"/>
              <a:gd name="connsiteX105" fmla="*/ 3106181 w 3208430"/>
              <a:gd name="connsiteY105" fmla="*/ 349158 h 3164768"/>
              <a:gd name="connsiteX106" fmla="*/ 3165447 w 3208430"/>
              <a:gd name="connsiteY106" fmla="*/ 988392 h 3164768"/>
              <a:gd name="connsiteX107" fmla="*/ 3207779 w 3208430"/>
              <a:gd name="connsiteY107" fmla="*/ 319525 h 3164768"/>
              <a:gd name="connsiteX108" fmla="*/ 3190845 w 3208430"/>
              <a:gd name="connsiteY108" fmla="*/ 315291 h 3164768"/>
              <a:gd name="connsiteX0" fmla="*/ 0 w 3225209"/>
              <a:gd name="connsiteY0" fmla="*/ 2935194 h 3164768"/>
              <a:gd name="connsiteX1" fmla="*/ 46038 w 3225209"/>
              <a:gd name="connsiteY1" fmla="*/ 2968531 h 3164768"/>
              <a:gd name="connsiteX2" fmla="*/ 65088 w 3225209"/>
              <a:gd name="connsiteY2" fmla="*/ 2993931 h 3164768"/>
              <a:gd name="connsiteX3" fmla="*/ 80963 w 3225209"/>
              <a:gd name="connsiteY3" fmla="*/ 3003456 h 3164768"/>
              <a:gd name="connsiteX4" fmla="*/ 88900 w 3225209"/>
              <a:gd name="connsiteY4" fmla="*/ 2998694 h 3164768"/>
              <a:gd name="connsiteX5" fmla="*/ 117475 w 3225209"/>
              <a:gd name="connsiteY5" fmla="*/ 3024094 h 3164768"/>
              <a:gd name="connsiteX6" fmla="*/ 146050 w 3225209"/>
              <a:gd name="connsiteY6" fmla="*/ 3005044 h 3164768"/>
              <a:gd name="connsiteX7" fmla="*/ 180975 w 3225209"/>
              <a:gd name="connsiteY7" fmla="*/ 3089181 h 3164768"/>
              <a:gd name="connsiteX8" fmla="*/ 200025 w 3225209"/>
              <a:gd name="connsiteY8" fmla="*/ 3092356 h 3164768"/>
              <a:gd name="connsiteX9" fmla="*/ 223838 w 3225209"/>
              <a:gd name="connsiteY9" fmla="*/ 3047906 h 3164768"/>
              <a:gd name="connsiteX10" fmla="*/ 246063 w 3225209"/>
              <a:gd name="connsiteY10" fmla="*/ 3105056 h 3164768"/>
              <a:gd name="connsiteX11" fmla="*/ 290513 w 3225209"/>
              <a:gd name="connsiteY11" fmla="*/ 3006631 h 3164768"/>
              <a:gd name="connsiteX12" fmla="*/ 330200 w 3225209"/>
              <a:gd name="connsiteY12" fmla="*/ 3160619 h 3164768"/>
              <a:gd name="connsiteX13" fmla="*/ 360363 w 3225209"/>
              <a:gd name="connsiteY13" fmla="*/ 3119344 h 3164768"/>
              <a:gd name="connsiteX14" fmla="*/ 374650 w 3225209"/>
              <a:gd name="connsiteY14" fmla="*/ 3103469 h 3164768"/>
              <a:gd name="connsiteX15" fmla="*/ 377825 w 3225209"/>
              <a:gd name="connsiteY15" fmla="*/ 2874869 h 3164768"/>
              <a:gd name="connsiteX16" fmla="*/ 400050 w 3225209"/>
              <a:gd name="connsiteY16" fmla="*/ 2935194 h 3164768"/>
              <a:gd name="connsiteX17" fmla="*/ 455613 w 3225209"/>
              <a:gd name="connsiteY17" fmla="*/ 2519269 h 3164768"/>
              <a:gd name="connsiteX18" fmla="*/ 476250 w 3225209"/>
              <a:gd name="connsiteY18" fmla="*/ 2576419 h 3164768"/>
              <a:gd name="connsiteX19" fmla="*/ 501650 w 3225209"/>
              <a:gd name="connsiteY19" fmla="*/ 2835181 h 3164768"/>
              <a:gd name="connsiteX20" fmla="*/ 527050 w 3225209"/>
              <a:gd name="connsiteY20" fmla="*/ 2881219 h 3164768"/>
              <a:gd name="connsiteX21" fmla="*/ 538163 w 3225209"/>
              <a:gd name="connsiteY21" fmla="*/ 2847881 h 3164768"/>
              <a:gd name="connsiteX22" fmla="*/ 547688 w 3225209"/>
              <a:gd name="connsiteY22" fmla="*/ 2784381 h 3164768"/>
              <a:gd name="connsiteX23" fmla="*/ 574675 w 3225209"/>
              <a:gd name="connsiteY23" fmla="*/ 2787556 h 3164768"/>
              <a:gd name="connsiteX24" fmla="*/ 593725 w 3225209"/>
              <a:gd name="connsiteY24" fmla="*/ 2670081 h 3164768"/>
              <a:gd name="connsiteX25" fmla="*/ 590550 w 3225209"/>
              <a:gd name="connsiteY25" fmla="*/ 2341469 h 3164768"/>
              <a:gd name="connsiteX26" fmla="*/ 625475 w 3225209"/>
              <a:gd name="connsiteY26" fmla="*/ 1830294 h 3164768"/>
              <a:gd name="connsiteX27" fmla="*/ 652462 w 3225209"/>
              <a:gd name="connsiteY27" fmla="*/ 1836644 h 3164768"/>
              <a:gd name="connsiteX28" fmla="*/ 661987 w 3225209"/>
              <a:gd name="connsiteY28" fmla="*/ 1684244 h 3164768"/>
              <a:gd name="connsiteX29" fmla="*/ 681036 w 3225209"/>
              <a:gd name="connsiteY29" fmla="*/ 2014444 h 3164768"/>
              <a:gd name="connsiteX30" fmla="*/ 681036 w 3225209"/>
              <a:gd name="connsiteY30" fmla="*/ 2014444 h 3164768"/>
              <a:gd name="connsiteX31" fmla="*/ 719135 w 3225209"/>
              <a:gd name="connsiteY31" fmla="*/ 1714406 h 3164768"/>
              <a:gd name="connsiteX32" fmla="*/ 731835 w 3225209"/>
              <a:gd name="connsiteY32" fmla="*/ 2058894 h 3164768"/>
              <a:gd name="connsiteX33" fmla="*/ 784223 w 3225209"/>
              <a:gd name="connsiteY33" fmla="*/ 2038257 h 3164768"/>
              <a:gd name="connsiteX34" fmla="*/ 806448 w 3225209"/>
              <a:gd name="connsiteY34" fmla="*/ 2481169 h 3164768"/>
              <a:gd name="connsiteX35" fmla="*/ 835021 w 3225209"/>
              <a:gd name="connsiteY35" fmla="*/ 2470056 h 3164768"/>
              <a:gd name="connsiteX36" fmla="*/ 836609 w 3225209"/>
              <a:gd name="connsiteY36" fmla="*/ 2660556 h 3164768"/>
              <a:gd name="connsiteX37" fmla="*/ 862008 w 3225209"/>
              <a:gd name="connsiteY37" fmla="*/ 2641506 h 3164768"/>
              <a:gd name="connsiteX38" fmla="*/ 865183 w 3225209"/>
              <a:gd name="connsiteY38" fmla="*/ 2698656 h 3164768"/>
              <a:gd name="connsiteX39" fmla="*/ 892169 w 3225209"/>
              <a:gd name="connsiteY39" fmla="*/ 2493869 h 3164768"/>
              <a:gd name="connsiteX40" fmla="*/ 912807 w 3225209"/>
              <a:gd name="connsiteY40" fmla="*/ 2460531 h 3164768"/>
              <a:gd name="connsiteX41" fmla="*/ 912807 w 3225209"/>
              <a:gd name="connsiteY41" fmla="*/ 2416081 h 3164768"/>
              <a:gd name="connsiteX42" fmla="*/ 949318 w 3225209"/>
              <a:gd name="connsiteY42" fmla="*/ 2392269 h 3164768"/>
              <a:gd name="connsiteX43" fmla="*/ 941380 w 3225209"/>
              <a:gd name="connsiteY43" fmla="*/ 2317656 h 3164768"/>
              <a:gd name="connsiteX44" fmla="*/ 1019169 w 3225209"/>
              <a:gd name="connsiteY44" fmla="*/ 895256 h 3164768"/>
              <a:gd name="connsiteX45" fmla="*/ 1031869 w 3225209"/>
              <a:gd name="connsiteY45" fmla="*/ 1068823 h 3164768"/>
              <a:gd name="connsiteX46" fmla="*/ 1053036 w 3225209"/>
              <a:gd name="connsiteY46" fmla="*/ 793656 h 3164768"/>
              <a:gd name="connsiteX47" fmla="*/ 1074202 w 3225209"/>
              <a:gd name="connsiteY47" fmla="*/ 1365156 h 3164768"/>
              <a:gd name="connsiteX48" fmla="*/ 1103833 w 3225209"/>
              <a:gd name="connsiteY48" fmla="*/ 869856 h 3164768"/>
              <a:gd name="connsiteX49" fmla="*/ 1137701 w 3225209"/>
              <a:gd name="connsiteY49" fmla="*/ 937589 h 3164768"/>
              <a:gd name="connsiteX50" fmla="*/ 1167333 w 3225209"/>
              <a:gd name="connsiteY50" fmla="*/ 1242390 h 3164768"/>
              <a:gd name="connsiteX51" fmla="*/ 1188500 w 3225209"/>
              <a:gd name="connsiteY51" fmla="*/ 1128089 h 3164768"/>
              <a:gd name="connsiteX52" fmla="*/ 1218132 w 3225209"/>
              <a:gd name="connsiteY52" fmla="*/ 1348222 h 3164768"/>
              <a:gd name="connsiteX53" fmla="*/ 1264699 w 3225209"/>
              <a:gd name="connsiteY53" fmla="*/ 1335522 h 3164768"/>
              <a:gd name="connsiteX54" fmla="*/ 1273165 w 3225209"/>
              <a:gd name="connsiteY54" fmla="*/ 1483689 h 3164768"/>
              <a:gd name="connsiteX55" fmla="*/ 1302799 w 3225209"/>
              <a:gd name="connsiteY55" fmla="*/ 1415956 h 3164768"/>
              <a:gd name="connsiteX56" fmla="*/ 1294330 w 3225209"/>
              <a:gd name="connsiteY56" fmla="*/ 1686889 h 3164768"/>
              <a:gd name="connsiteX57" fmla="*/ 1294331 w 3225209"/>
              <a:gd name="connsiteY57" fmla="*/ 1674189 h 3164768"/>
              <a:gd name="connsiteX58" fmla="*/ 1362063 w 3225209"/>
              <a:gd name="connsiteY58" fmla="*/ 2165256 h 3164768"/>
              <a:gd name="connsiteX59" fmla="*/ 1383231 w 3225209"/>
              <a:gd name="connsiteY59" fmla="*/ 2050956 h 3164768"/>
              <a:gd name="connsiteX60" fmla="*/ 1425565 w 3225209"/>
              <a:gd name="connsiteY60" fmla="*/ 2381156 h 3164768"/>
              <a:gd name="connsiteX61" fmla="*/ 1438264 w 3225209"/>
              <a:gd name="connsiteY61" fmla="*/ 2241456 h 3164768"/>
              <a:gd name="connsiteX62" fmla="*/ 1476363 w 3225209"/>
              <a:gd name="connsiteY62" fmla="*/ 2448890 h 3164768"/>
              <a:gd name="connsiteX63" fmla="*/ 1518696 w 3225209"/>
              <a:gd name="connsiteY63" fmla="*/ 2258389 h 3164768"/>
              <a:gd name="connsiteX64" fmla="*/ 1573729 w 3225209"/>
              <a:gd name="connsiteY64" fmla="*/ 2398089 h 3164768"/>
              <a:gd name="connsiteX65" fmla="*/ 1607596 w 3225209"/>
              <a:gd name="connsiteY65" fmla="*/ 1835056 h 3164768"/>
              <a:gd name="connsiteX66" fmla="*/ 1641461 w 3225209"/>
              <a:gd name="connsiteY66" fmla="*/ 1923956 h 3164768"/>
              <a:gd name="connsiteX67" fmla="*/ 1658393 w 3225209"/>
              <a:gd name="connsiteY67" fmla="*/ 1682656 h 3164768"/>
              <a:gd name="connsiteX68" fmla="*/ 1692260 w 3225209"/>
              <a:gd name="connsiteY68" fmla="*/ 1767323 h 3164768"/>
              <a:gd name="connsiteX69" fmla="*/ 1696492 w 3225209"/>
              <a:gd name="connsiteY69" fmla="*/ 1373622 h 3164768"/>
              <a:gd name="connsiteX70" fmla="*/ 1730359 w 3225209"/>
              <a:gd name="connsiteY70" fmla="*/ 1555656 h 3164768"/>
              <a:gd name="connsiteX71" fmla="*/ 1743060 w 3225209"/>
              <a:gd name="connsiteY71" fmla="*/ 1009557 h 3164768"/>
              <a:gd name="connsiteX72" fmla="*/ 1785392 w 3225209"/>
              <a:gd name="connsiteY72" fmla="*/ 1183123 h 3164768"/>
              <a:gd name="connsiteX73" fmla="*/ 1802326 w 3225209"/>
              <a:gd name="connsiteY73" fmla="*/ 962989 h 3164768"/>
              <a:gd name="connsiteX74" fmla="*/ 1831957 w 3225209"/>
              <a:gd name="connsiteY74" fmla="*/ 1360923 h 3164768"/>
              <a:gd name="connsiteX75" fmla="*/ 1895458 w 3225209"/>
              <a:gd name="connsiteY75" fmla="*/ 1174656 h 3164768"/>
              <a:gd name="connsiteX76" fmla="*/ 1908157 w 3225209"/>
              <a:gd name="connsiteY76" fmla="*/ 1589522 h 3164768"/>
              <a:gd name="connsiteX77" fmla="*/ 1971657 w 3225209"/>
              <a:gd name="connsiteY77" fmla="*/ 1043423 h 3164768"/>
              <a:gd name="connsiteX78" fmla="*/ 1971657 w 3225209"/>
              <a:gd name="connsiteY78" fmla="*/ 1043423 h 3164768"/>
              <a:gd name="connsiteX79" fmla="*/ 2022457 w 3225209"/>
              <a:gd name="connsiteY79" fmla="*/ 1462523 h 3164768"/>
              <a:gd name="connsiteX80" fmla="*/ 2022457 w 3225209"/>
              <a:gd name="connsiteY80" fmla="*/ 1462523 h 3164768"/>
              <a:gd name="connsiteX81" fmla="*/ 2064790 w 3225209"/>
              <a:gd name="connsiteY81" fmla="*/ 988389 h 3164768"/>
              <a:gd name="connsiteX82" fmla="*/ 2162155 w 3225209"/>
              <a:gd name="connsiteY82" fmla="*/ 1813890 h 3164768"/>
              <a:gd name="connsiteX83" fmla="*/ 2191790 w 3225209"/>
              <a:gd name="connsiteY83" fmla="*/ 1695357 h 3164768"/>
              <a:gd name="connsiteX84" fmla="*/ 2246823 w 3225209"/>
              <a:gd name="connsiteY84" fmla="*/ 1919723 h 3164768"/>
              <a:gd name="connsiteX85" fmla="*/ 2289155 w 3225209"/>
              <a:gd name="connsiteY85" fmla="*/ 1847756 h 3164768"/>
              <a:gd name="connsiteX86" fmla="*/ 2297622 w 3225209"/>
              <a:gd name="connsiteY86" fmla="*/ 2059423 h 3164768"/>
              <a:gd name="connsiteX87" fmla="*/ 2348422 w 3225209"/>
              <a:gd name="connsiteY87" fmla="*/ 1932422 h 3164768"/>
              <a:gd name="connsiteX88" fmla="*/ 2382288 w 3225209"/>
              <a:gd name="connsiteY88" fmla="*/ 2021323 h 3164768"/>
              <a:gd name="connsiteX89" fmla="*/ 2411920 w 3225209"/>
              <a:gd name="connsiteY89" fmla="*/ 1691122 h 3164768"/>
              <a:gd name="connsiteX90" fmla="*/ 2479655 w 3225209"/>
              <a:gd name="connsiteY90" fmla="*/ 1885857 h 3164768"/>
              <a:gd name="connsiteX91" fmla="*/ 2521986 w 3225209"/>
              <a:gd name="connsiteY91" fmla="*/ 1568356 h 3164768"/>
              <a:gd name="connsiteX92" fmla="*/ 2585486 w 3225209"/>
              <a:gd name="connsiteY92" fmla="*/ 1860456 h 3164768"/>
              <a:gd name="connsiteX93" fmla="*/ 2615118 w 3225209"/>
              <a:gd name="connsiteY93" fmla="*/ 1462522 h 3164768"/>
              <a:gd name="connsiteX94" fmla="*/ 2695551 w 3225209"/>
              <a:gd name="connsiteY94" fmla="*/ 1661490 h 3164768"/>
              <a:gd name="connsiteX95" fmla="*/ 2720951 w 3225209"/>
              <a:gd name="connsiteY95" fmla="*/ 1068822 h 3164768"/>
              <a:gd name="connsiteX96" fmla="*/ 2780217 w 3225209"/>
              <a:gd name="connsiteY96" fmla="*/ 1356690 h 3164768"/>
              <a:gd name="connsiteX97" fmla="*/ 2780215 w 3225209"/>
              <a:gd name="connsiteY97" fmla="*/ 679357 h 3164768"/>
              <a:gd name="connsiteX98" fmla="*/ 2831016 w 3225209"/>
              <a:gd name="connsiteY98" fmla="*/ 1386323 h 3164768"/>
              <a:gd name="connsiteX99" fmla="*/ 2881817 w 3225209"/>
              <a:gd name="connsiteY99" fmla="*/ 404190 h 3164768"/>
              <a:gd name="connsiteX100" fmla="*/ 2919916 w 3225209"/>
              <a:gd name="connsiteY100" fmla="*/ 916423 h 3164768"/>
              <a:gd name="connsiteX101" fmla="*/ 2962249 w 3225209"/>
              <a:gd name="connsiteY101" fmla="*/ 14723 h 3164768"/>
              <a:gd name="connsiteX102" fmla="*/ 2991881 w 3225209"/>
              <a:gd name="connsiteY102" fmla="*/ 1022257 h 3164768"/>
              <a:gd name="connsiteX103" fmla="*/ 3046914 w 3225209"/>
              <a:gd name="connsiteY103" fmla="*/ 615858 h 3164768"/>
              <a:gd name="connsiteX104" fmla="*/ 3051147 w 3225209"/>
              <a:gd name="connsiteY104" fmla="*/ 1149258 h 3164768"/>
              <a:gd name="connsiteX105" fmla="*/ 3106181 w 3225209"/>
              <a:gd name="connsiteY105" fmla="*/ 349158 h 3164768"/>
              <a:gd name="connsiteX106" fmla="*/ 3165447 w 3225209"/>
              <a:gd name="connsiteY106" fmla="*/ 988392 h 3164768"/>
              <a:gd name="connsiteX107" fmla="*/ 3207779 w 3225209"/>
              <a:gd name="connsiteY107" fmla="*/ 319525 h 3164768"/>
              <a:gd name="connsiteX108" fmla="*/ 3224711 w 3225209"/>
              <a:gd name="connsiteY108" fmla="*/ 1132324 h 3164768"/>
              <a:gd name="connsiteX0" fmla="*/ 0 w 3233177"/>
              <a:gd name="connsiteY0" fmla="*/ 2935194 h 3164768"/>
              <a:gd name="connsiteX1" fmla="*/ 46038 w 3233177"/>
              <a:gd name="connsiteY1" fmla="*/ 2968531 h 3164768"/>
              <a:gd name="connsiteX2" fmla="*/ 65088 w 3233177"/>
              <a:gd name="connsiteY2" fmla="*/ 2993931 h 3164768"/>
              <a:gd name="connsiteX3" fmla="*/ 80963 w 3233177"/>
              <a:gd name="connsiteY3" fmla="*/ 3003456 h 3164768"/>
              <a:gd name="connsiteX4" fmla="*/ 88900 w 3233177"/>
              <a:gd name="connsiteY4" fmla="*/ 2998694 h 3164768"/>
              <a:gd name="connsiteX5" fmla="*/ 117475 w 3233177"/>
              <a:gd name="connsiteY5" fmla="*/ 3024094 h 3164768"/>
              <a:gd name="connsiteX6" fmla="*/ 146050 w 3233177"/>
              <a:gd name="connsiteY6" fmla="*/ 3005044 h 3164768"/>
              <a:gd name="connsiteX7" fmla="*/ 180975 w 3233177"/>
              <a:gd name="connsiteY7" fmla="*/ 3089181 h 3164768"/>
              <a:gd name="connsiteX8" fmla="*/ 200025 w 3233177"/>
              <a:gd name="connsiteY8" fmla="*/ 3092356 h 3164768"/>
              <a:gd name="connsiteX9" fmla="*/ 223838 w 3233177"/>
              <a:gd name="connsiteY9" fmla="*/ 3047906 h 3164768"/>
              <a:gd name="connsiteX10" fmla="*/ 246063 w 3233177"/>
              <a:gd name="connsiteY10" fmla="*/ 3105056 h 3164768"/>
              <a:gd name="connsiteX11" fmla="*/ 290513 w 3233177"/>
              <a:gd name="connsiteY11" fmla="*/ 3006631 h 3164768"/>
              <a:gd name="connsiteX12" fmla="*/ 330200 w 3233177"/>
              <a:gd name="connsiteY12" fmla="*/ 3160619 h 3164768"/>
              <a:gd name="connsiteX13" fmla="*/ 360363 w 3233177"/>
              <a:gd name="connsiteY13" fmla="*/ 3119344 h 3164768"/>
              <a:gd name="connsiteX14" fmla="*/ 374650 w 3233177"/>
              <a:gd name="connsiteY14" fmla="*/ 3103469 h 3164768"/>
              <a:gd name="connsiteX15" fmla="*/ 377825 w 3233177"/>
              <a:gd name="connsiteY15" fmla="*/ 2874869 h 3164768"/>
              <a:gd name="connsiteX16" fmla="*/ 400050 w 3233177"/>
              <a:gd name="connsiteY16" fmla="*/ 2935194 h 3164768"/>
              <a:gd name="connsiteX17" fmla="*/ 455613 w 3233177"/>
              <a:gd name="connsiteY17" fmla="*/ 2519269 h 3164768"/>
              <a:gd name="connsiteX18" fmla="*/ 476250 w 3233177"/>
              <a:gd name="connsiteY18" fmla="*/ 2576419 h 3164768"/>
              <a:gd name="connsiteX19" fmla="*/ 501650 w 3233177"/>
              <a:gd name="connsiteY19" fmla="*/ 2835181 h 3164768"/>
              <a:gd name="connsiteX20" fmla="*/ 527050 w 3233177"/>
              <a:gd name="connsiteY20" fmla="*/ 2881219 h 3164768"/>
              <a:gd name="connsiteX21" fmla="*/ 538163 w 3233177"/>
              <a:gd name="connsiteY21" fmla="*/ 2847881 h 3164768"/>
              <a:gd name="connsiteX22" fmla="*/ 547688 w 3233177"/>
              <a:gd name="connsiteY22" fmla="*/ 2784381 h 3164768"/>
              <a:gd name="connsiteX23" fmla="*/ 574675 w 3233177"/>
              <a:gd name="connsiteY23" fmla="*/ 2787556 h 3164768"/>
              <a:gd name="connsiteX24" fmla="*/ 593725 w 3233177"/>
              <a:gd name="connsiteY24" fmla="*/ 2670081 h 3164768"/>
              <a:gd name="connsiteX25" fmla="*/ 590550 w 3233177"/>
              <a:gd name="connsiteY25" fmla="*/ 2341469 h 3164768"/>
              <a:gd name="connsiteX26" fmla="*/ 625475 w 3233177"/>
              <a:gd name="connsiteY26" fmla="*/ 1830294 h 3164768"/>
              <a:gd name="connsiteX27" fmla="*/ 652462 w 3233177"/>
              <a:gd name="connsiteY27" fmla="*/ 1836644 h 3164768"/>
              <a:gd name="connsiteX28" fmla="*/ 661987 w 3233177"/>
              <a:gd name="connsiteY28" fmla="*/ 1684244 h 3164768"/>
              <a:gd name="connsiteX29" fmla="*/ 681036 w 3233177"/>
              <a:gd name="connsiteY29" fmla="*/ 2014444 h 3164768"/>
              <a:gd name="connsiteX30" fmla="*/ 681036 w 3233177"/>
              <a:gd name="connsiteY30" fmla="*/ 2014444 h 3164768"/>
              <a:gd name="connsiteX31" fmla="*/ 719135 w 3233177"/>
              <a:gd name="connsiteY31" fmla="*/ 1714406 h 3164768"/>
              <a:gd name="connsiteX32" fmla="*/ 731835 w 3233177"/>
              <a:gd name="connsiteY32" fmla="*/ 2058894 h 3164768"/>
              <a:gd name="connsiteX33" fmla="*/ 784223 w 3233177"/>
              <a:gd name="connsiteY33" fmla="*/ 2038257 h 3164768"/>
              <a:gd name="connsiteX34" fmla="*/ 806448 w 3233177"/>
              <a:gd name="connsiteY34" fmla="*/ 2481169 h 3164768"/>
              <a:gd name="connsiteX35" fmla="*/ 835021 w 3233177"/>
              <a:gd name="connsiteY35" fmla="*/ 2470056 h 3164768"/>
              <a:gd name="connsiteX36" fmla="*/ 836609 w 3233177"/>
              <a:gd name="connsiteY36" fmla="*/ 2660556 h 3164768"/>
              <a:gd name="connsiteX37" fmla="*/ 862008 w 3233177"/>
              <a:gd name="connsiteY37" fmla="*/ 2641506 h 3164768"/>
              <a:gd name="connsiteX38" fmla="*/ 865183 w 3233177"/>
              <a:gd name="connsiteY38" fmla="*/ 2698656 h 3164768"/>
              <a:gd name="connsiteX39" fmla="*/ 892169 w 3233177"/>
              <a:gd name="connsiteY39" fmla="*/ 2493869 h 3164768"/>
              <a:gd name="connsiteX40" fmla="*/ 912807 w 3233177"/>
              <a:gd name="connsiteY40" fmla="*/ 2460531 h 3164768"/>
              <a:gd name="connsiteX41" fmla="*/ 912807 w 3233177"/>
              <a:gd name="connsiteY41" fmla="*/ 2416081 h 3164768"/>
              <a:gd name="connsiteX42" fmla="*/ 949318 w 3233177"/>
              <a:gd name="connsiteY42" fmla="*/ 2392269 h 3164768"/>
              <a:gd name="connsiteX43" fmla="*/ 941380 w 3233177"/>
              <a:gd name="connsiteY43" fmla="*/ 2317656 h 3164768"/>
              <a:gd name="connsiteX44" fmla="*/ 1019169 w 3233177"/>
              <a:gd name="connsiteY44" fmla="*/ 895256 h 3164768"/>
              <a:gd name="connsiteX45" fmla="*/ 1031869 w 3233177"/>
              <a:gd name="connsiteY45" fmla="*/ 1068823 h 3164768"/>
              <a:gd name="connsiteX46" fmla="*/ 1053036 w 3233177"/>
              <a:gd name="connsiteY46" fmla="*/ 793656 h 3164768"/>
              <a:gd name="connsiteX47" fmla="*/ 1074202 w 3233177"/>
              <a:gd name="connsiteY47" fmla="*/ 1365156 h 3164768"/>
              <a:gd name="connsiteX48" fmla="*/ 1103833 w 3233177"/>
              <a:gd name="connsiteY48" fmla="*/ 869856 h 3164768"/>
              <a:gd name="connsiteX49" fmla="*/ 1137701 w 3233177"/>
              <a:gd name="connsiteY49" fmla="*/ 937589 h 3164768"/>
              <a:gd name="connsiteX50" fmla="*/ 1167333 w 3233177"/>
              <a:gd name="connsiteY50" fmla="*/ 1242390 h 3164768"/>
              <a:gd name="connsiteX51" fmla="*/ 1188500 w 3233177"/>
              <a:gd name="connsiteY51" fmla="*/ 1128089 h 3164768"/>
              <a:gd name="connsiteX52" fmla="*/ 1218132 w 3233177"/>
              <a:gd name="connsiteY52" fmla="*/ 1348222 h 3164768"/>
              <a:gd name="connsiteX53" fmla="*/ 1264699 w 3233177"/>
              <a:gd name="connsiteY53" fmla="*/ 1335522 h 3164768"/>
              <a:gd name="connsiteX54" fmla="*/ 1273165 w 3233177"/>
              <a:gd name="connsiteY54" fmla="*/ 1483689 h 3164768"/>
              <a:gd name="connsiteX55" fmla="*/ 1302799 w 3233177"/>
              <a:gd name="connsiteY55" fmla="*/ 1415956 h 3164768"/>
              <a:gd name="connsiteX56" fmla="*/ 1294330 w 3233177"/>
              <a:gd name="connsiteY56" fmla="*/ 1686889 h 3164768"/>
              <a:gd name="connsiteX57" fmla="*/ 1294331 w 3233177"/>
              <a:gd name="connsiteY57" fmla="*/ 1674189 h 3164768"/>
              <a:gd name="connsiteX58" fmla="*/ 1362063 w 3233177"/>
              <a:gd name="connsiteY58" fmla="*/ 2165256 h 3164768"/>
              <a:gd name="connsiteX59" fmla="*/ 1383231 w 3233177"/>
              <a:gd name="connsiteY59" fmla="*/ 2050956 h 3164768"/>
              <a:gd name="connsiteX60" fmla="*/ 1425565 w 3233177"/>
              <a:gd name="connsiteY60" fmla="*/ 2381156 h 3164768"/>
              <a:gd name="connsiteX61" fmla="*/ 1438264 w 3233177"/>
              <a:gd name="connsiteY61" fmla="*/ 2241456 h 3164768"/>
              <a:gd name="connsiteX62" fmla="*/ 1476363 w 3233177"/>
              <a:gd name="connsiteY62" fmla="*/ 2448890 h 3164768"/>
              <a:gd name="connsiteX63" fmla="*/ 1518696 w 3233177"/>
              <a:gd name="connsiteY63" fmla="*/ 2258389 h 3164768"/>
              <a:gd name="connsiteX64" fmla="*/ 1573729 w 3233177"/>
              <a:gd name="connsiteY64" fmla="*/ 2398089 h 3164768"/>
              <a:gd name="connsiteX65" fmla="*/ 1607596 w 3233177"/>
              <a:gd name="connsiteY65" fmla="*/ 1835056 h 3164768"/>
              <a:gd name="connsiteX66" fmla="*/ 1641461 w 3233177"/>
              <a:gd name="connsiteY66" fmla="*/ 1923956 h 3164768"/>
              <a:gd name="connsiteX67" fmla="*/ 1658393 w 3233177"/>
              <a:gd name="connsiteY67" fmla="*/ 1682656 h 3164768"/>
              <a:gd name="connsiteX68" fmla="*/ 1692260 w 3233177"/>
              <a:gd name="connsiteY68" fmla="*/ 1767323 h 3164768"/>
              <a:gd name="connsiteX69" fmla="*/ 1696492 w 3233177"/>
              <a:gd name="connsiteY69" fmla="*/ 1373622 h 3164768"/>
              <a:gd name="connsiteX70" fmla="*/ 1730359 w 3233177"/>
              <a:gd name="connsiteY70" fmla="*/ 1555656 h 3164768"/>
              <a:gd name="connsiteX71" fmla="*/ 1743060 w 3233177"/>
              <a:gd name="connsiteY71" fmla="*/ 1009557 h 3164768"/>
              <a:gd name="connsiteX72" fmla="*/ 1785392 w 3233177"/>
              <a:gd name="connsiteY72" fmla="*/ 1183123 h 3164768"/>
              <a:gd name="connsiteX73" fmla="*/ 1802326 w 3233177"/>
              <a:gd name="connsiteY73" fmla="*/ 962989 h 3164768"/>
              <a:gd name="connsiteX74" fmla="*/ 1831957 w 3233177"/>
              <a:gd name="connsiteY74" fmla="*/ 1360923 h 3164768"/>
              <a:gd name="connsiteX75" fmla="*/ 1895458 w 3233177"/>
              <a:gd name="connsiteY75" fmla="*/ 1174656 h 3164768"/>
              <a:gd name="connsiteX76" fmla="*/ 1908157 w 3233177"/>
              <a:gd name="connsiteY76" fmla="*/ 1589522 h 3164768"/>
              <a:gd name="connsiteX77" fmla="*/ 1971657 w 3233177"/>
              <a:gd name="connsiteY77" fmla="*/ 1043423 h 3164768"/>
              <a:gd name="connsiteX78" fmla="*/ 1971657 w 3233177"/>
              <a:gd name="connsiteY78" fmla="*/ 1043423 h 3164768"/>
              <a:gd name="connsiteX79" fmla="*/ 2022457 w 3233177"/>
              <a:gd name="connsiteY79" fmla="*/ 1462523 h 3164768"/>
              <a:gd name="connsiteX80" fmla="*/ 2022457 w 3233177"/>
              <a:gd name="connsiteY80" fmla="*/ 1462523 h 3164768"/>
              <a:gd name="connsiteX81" fmla="*/ 2064790 w 3233177"/>
              <a:gd name="connsiteY81" fmla="*/ 988389 h 3164768"/>
              <a:gd name="connsiteX82" fmla="*/ 2162155 w 3233177"/>
              <a:gd name="connsiteY82" fmla="*/ 1813890 h 3164768"/>
              <a:gd name="connsiteX83" fmla="*/ 2191790 w 3233177"/>
              <a:gd name="connsiteY83" fmla="*/ 1695357 h 3164768"/>
              <a:gd name="connsiteX84" fmla="*/ 2246823 w 3233177"/>
              <a:gd name="connsiteY84" fmla="*/ 1919723 h 3164768"/>
              <a:gd name="connsiteX85" fmla="*/ 2289155 w 3233177"/>
              <a:gd name="connsiteY85" fmla="*/ 1847756 h 3164768"/>
              <a:gd name="connsiteX86" fmla="*/ 2297622 w 3233177"/>
              <a:gd name="connsiteY86" fmla="*/ 2059423 h 3164768"/>
              <a:gd name="connsiteX87" fmla="*/ 2348422 w 3233177"/>
              <a:gd name="connsiteY87" fmla="*/ 1932422 h 3164768"/>
              <a:gd name="connsiteX88" fmla="*/ 2382288 w 3233177"/>
              <a:gd name="connsiteY88" fmla="*/ 2021323 h 3164768"/>
              <a:gd name="connsiteX89" fmla="*/ 2411920 w 3233177"/>
              <a:gd name="connsiteY89" fmla="*/ 1691122 h 3164768"/>
              <a:gd name="connsiteX90" fmla="*/ 2479655 w 3233177"/>
              <a:gd name="connsiteY90" fmla="*/ 1885857 h 3164768"/>
              <a:gd name="connsiteX91" fmla="*/ 2521986 w 3233177"/>
              <a:gd name="connsiteY91" fmla="*/ 1568356 h 3164768"/>
              <a:gd name="connsiteX92" fmla="*/ 2585486 w 3233177"/>
              <a:gd name="connsiteY92" fmla="*/ 1860456 h 3164768"/>
              <a:gd name="connsiteX93" fmla="*/ 2615118 w 3233177"/>
              <a:gd name="connsiteY93" fmla="*/ 1462522 h 3164768"/>
              <a:gd name="connsiteX94" fmla="*/ 2695551 w 3233177"/>
              <a:gd name="connsiteY94" fmla="*/ 1661490 h 3164768"/>
              <a:gd name="connsiteX95" fmla="*/ 2720951 w 3233177"/>
              <a:gd name="connsiteY95" fmla="*/ 1068822 h 3164768"/>
              <a:gd name="connsiteX96" fmla="*/ 2780217 w 3233177"/>
              <a:gd name="connsiteY96" fmla="*/ 1356690 h 3164768"/>
              <a:gd name="connsiteX97" fmla="*/ 2780215 w 3233177"/>
              <a:gd name="connsiteY97" fmla="*/ 679357 h 3164768"/>
              <a:gd name="connsiteX98" fmla="*/ 2831016 w 3233177"/>
              <a:gd name="connsiteY98" fmla="*/ 1386323 h 3164768"/>
              <a:gd name="connsiteX99" fmla="*/ 2881817 w 3233177"/>
              <a:gd name="connsiteY99" fmla="*/ 404190 h 3164768"/>
              <a:gd name="connsiteX100" fmla="*/ 2919916 w 3233177"/>
              <a:gd name="connsiteY100" fmla="*/ 916423 h 3164768"/>
              <a:gd name="connsiteX101" fmla="*/ 2962249 w 3233177"/>
              <a:gd name="connsiteY101" fmla="*/ 14723 h 3164768"/>
              <a:gd name="connsiteX102" fmla="*/ 2991881 w 3233177"/>
              <a:gd name="connsiteY102" fmla="*/ 1022257 h 3164768"/>
              <a:gd name="connsiteX103" fmla="*/ 3046914 w 3233177"/>
              <a:gd name="connsiteY103" fmla="*/ 615858 h 3164768"/>
              <a:gd name="connsiteX104" fmla="*/ 3051147 w 3233177"/>
              <a:gd name="connsiteY104" fmla="*/ 1149258 h 3164768"/>
              <a:gd name="connsiteX105" fmla="*/ 3106181 w 3233177"/>
              <a:gd name="connsiteY105" fmla="*/ 349158 h 3164768"/>
              <a:gd name="connsiteX106" fmla="*/ 3165447 w 3233177"/>
              <a:gd name="connsiteY106" fmla="*/ 988392 h 3164768"/>
              <a:gd name="connsiteX107" fmla="*/ 3207779 w 3233177"/>
              <a:gd name="connsiteY107" fmla="*/ 319525 h 3164768"/>
              <a:gd name="connsiteX108" fmla="*/ 3224711 w 3233177"/>
              <a:gd name="connsiteY108" fmla="*/ 1132324 h 3164768"/>
              <a:gd name="connsiteX109" fmla="*/ 3233177 w 3233177"/>
              <a:gd name="connsiteY109" fmla="*/ 1128091 h 3164768"/>
              <a:gd name="connsiteX0" fmla="*/ 0 w 3271277"/>
              <a:gd name="connsiteY0" fmla="*/ 2935194 h 3164768"/>
              <a:gd name="connsiteX1" fmla="*/ 46038 w 3271277"/>
              <a:gd name="connsiteY1" fmla="*/ 2968531 h 3164768"/>
              <a:gd name="connsiteX2" fmla="*/ 65088 w 3271277"/>
              <a:gd name="connsiteY2" fmla="*/ 2993931 h 3164768"/>
              <a:gd name="connsiteX3" fmla="*/ 80963 w 3271277"/>
              <a:gd name="connsiteY3" fmla="*/ 3003456 h 3164768"/>
              <a:gd name="connsiteX4" fmla="*/ 88900 w 3271277"/>
              <a:gd name="connsiteY4" fmla="*/ 2998694 h 3164768"/>
              <a:gd name="connsiteX5" fmla="*/ 117475 w 3271277"/>
              <a:gd name="connsiteY5" fmla="*/ 3024094 h 3164768"/>
              <a:gd name="connsiteX6" fmla="*/ 146050 w 3271277"/>
              <a:gd name="connsiteY6" fmla="*/ 3005044 h 3164768"/>
              <a:gd name="connsiteX7" fmla="*/ 180975 w 3271277"/>
              <a:gd name="connsiteY7" fmla="*/ 3089181 h 3164768"/>
              <a:gd name="connsiteX8" fmla="*/ 200025 w 3271277"/>
              <a:gd name="connsiteY8" fmla="*/ 3092356 h 3164768"/>
              <a:gd name="connsiteX9" fmla="*/ 223838 w 3271277"/>
              <a:gd name="connsiteY9" fmla="*/ 3047906 h 3164768"/>
              <a:gd name="connsiteX10" fmla="*/ 246063 w 3271277"/>
              <a:gd name="connsiteY10" fmla="*/ 3105056 h 3164768"/>
              <a:gd name="connsiteX11" fmla="*/ 290513 w 3271277"/>
              <a:gd name="connsiteY11" fmla="*/ 3006631 h 3164768"/>
              <a:gd name="connsiteX12" fmla="*/ 330200 w 3271277"/>
              <a:gd name="connsiteY12" fmla="*/ 3160619 h 3164768"/>
              <a:gd name="connsiteX13" fmla="*/ 360363 w 3271277"/>
              <a:gd name="connsiteY13" fmla="*/ 3119344 h 3164768"/>
              <a:gd name="connsiteX14" fmla="*/ 374650 w 3271277"/>
              <a:gd name="connsiteY14" fmla="*/ 3103469 h 3164768"/>
              <a:gd name="connsiteX15" fmla="*/ 377825 w 3271277"/>
              <a:gd name="connsiteY15" fmla="*/ 2874869 h 3164768"/>
              <a:gd name="connsiteX16" fmla="*/ 400050 w 3271277"/>
              <a:gd name="connsiteY16" fmla="*/ 2935194 h 3164768"/>
              <a:gd name="connsiteX17" fmla="*/ 455613 w 3271277"/>
              <a:gd name="connsiteY17" fmla="*/ 2519269 h 3164768"/>
              <a:gd name="connsiteX18" fmla="*/ 476250 w 3271277"/>
              <a:gd name="connsiteY18" fmla="*/ 2576419 h 3164768"/>
              <a:gd name="connsiteX19" fmla="*/ 501650 w 3271277"/>
              <a:gd name="connsiteY19" fmla="*/ 2835181 h 3164768"/>
              <a:gd name="connsiteX20" fmla="*/ 527050 w 3271277"/>
              <a:gd name="connsiteY20" fmla="*/ 2881219 h 3164768"/>
              <a:gd name="connsiteX21" fmla="*/ 538163 w 3271277"/>
              <a:gd name="connsiteY21" fmla="*/ 2847881 h 3164768"/>
              <a:gd name="connsiteX22" fmla="*/ 547688 w 3271277"/>
              <a:gd name="connsiteY22" fmla="*/ 2784381 h 3164768"/>
              <a:gd name="connsiteX23" fmla="*/ 574675 w 3271277"/>
              <a:gd name="connsiteY23" fmla="*/ 2787556 h 3164768"/>
              <a:gd name="connsiteX24" fmla="*/ 593725 w 3271277"/>
              <a:gd name="connsiteY24" fmla="*/ 2670081 h 3164768"/>
              <a:gd name="connsiteX25" fmla="*/ 590550 w 3271277"/>
              <a:gd name="connsiteY25" fmla="*/ 2341469 h 3164768"/>
              <a:gd name="connsiteX26" fmla="*/ 625475 w 3271277"/>
              <a:gd name="connsiteY26" fmla="*/ 1830294 h 3164768"/>
              <a:gd name="connsiteX27" fmla="*/ 652462 w 3271277"/>
              <a:gd name="connsiteY27" fmla="*/ 1836644 h 3164768"/>
              <a:gd name="connsiteX28" fmla="*/ 661987 w 3271277"/>
              <a:gd name="connsiteY28" fmla="*/ 1684244 h 3164768"/>
              <a:gd name="connsiteX29" fmla="*/ 681036 w 3271277"/>
              <a:gd name="connsiteY29" fmla="*/ 2014444 h 3164768"/>
              <a:gd name="connsiteX30" fmla="*/ 681036 w 3271277"/>
              <a:gd name="connsiteY30" fmla="*/ 2014444 h 3164768"/>
              <a:gd name="connsiteX31" fmla="*/ 719135 w 3271277"/>
              <a:gd name="connsiteY31" fmla="*/ 1714406 h 3164768"/>
              <a:gd name="connsiteX32" fmla="*/ 731835 w 3271277"/>
              <a:gd name="connsiteY32" fmla="*/ 2058894 h 3164768"/>
              <a:gd name="connsiteX33" fmla="*/ 784223 w 3271277"/>
              <a:gd name="connsiteY33" fmla="*/ 2038257 h 3164768"/>
              <a:gd name="connsiteX34" fmla="*/ 806448 w 3271277"/>
              <a:gd name="connsiteY34" fmla="*/ 2481169 h 3164768"/>
              <a:gd name="connsiteX35" fmla="*/ 835021 w 3271277"/>
              <a:gd name="connsiteY35" fmla="*/ 2470056 h 3164768"/>
              <a:gd name="connsiteX36" fmla="*/ 836609 w 3271277"/>
              <a:gd name="connsiteY36" fmla="*/ 2660556 h 3164768"/>
              <a:gd name="connsiteX37" fmla="*/ 862008 w 3271277"/>
              <a:gd name="connsiteY37" fmla="*/ 2641506 h 3164768"/>
              <a:gd name="connsiteX38" fmla="*/ 865183 w 3271277"/>
              <a:gd name="connsiteY38" fmla="*/ 2698656 h 3164768"/>
              <a:gd name="connsiteX39" fmla="*/ 892169 w 3271277"/>
              <a:gd name="connsiteY39" fmla="*/ 2493869 h 3164768"/>
              <a:gd name="connsiteX40" fmla="*/ 912807 w 3271277"/>
              <a:gd name="connsiteY40" fmla="*/ 2460531 h 3164768"/>
              <a:gd name="connsiteX41" fmla="*/ 912807 w 3271277"/>
              <a:gd name="connsiteY41" fmla="*/ 2416081 h 3164768"/>
              <a:gd name="connsiteX42" fmla="*/ 949318 w 3271277"/>
              <a:gd name="connsiteY42" fmla="*/ 2392269 h 3164768"/>
              <a:gd name="connsiteX43" fmla="*/ 941380 w 3271277"/>
              <a:gd name="connsiteY43" fmla="*/ 2317656 h 3164768"/>
              <a:gd name="connsiteX44" fmla="*/ 1019169 w 3271277"/>
              <a:gd name="connsiteY44" fmla="*/ 895256 h 3164768"/>
              <a:gd name="connsiteX45" fmla="*/ 1031869 w 3271277"/>
              <a:gd name="connsiteY45" fmla="*/ 1068823 h 3164768"/>
              <a:gd name="connsiteX46" fmla="*/ 1053036 w 3271277"/>
              <a:gd name="connsiteY46" fmla="*/ 793656 h 3164768"/>
              <a:gd name="connsiteX47" fmla="*/ 1074202 w 3271277"/>
              <a:gd name="connsiteY47" fmla="*/ 1365156 h 3164768"/>
              <a:gd name="connsiteX48" fmla="*/ 1103833 w 3271277"/>
              <a:gd name="connsiteY48" fmla="*/ 869856 h 3164768"/>
              <a:gd name="connsiteX49" fmla="*/ 1137701 w 3271277"/>
              <a:gd name="connsiteY49" fmla="*/ 937589 h 3164768"/>
              <a:gd name="connsiteX50" fmla="*/ 1167333 w 3271277"/>
              <a:gd name="connsiteY50" fmla="*/ 1242390 h 3164768"/>
              <a:gd name="connsiteX51" fmla="*/ 1188500 w 3271277"/>
              <a:gd name="connsiteY51" fmla="*/ 1128089 h 3164768"/>
              <a:gd name="connsiteX52" fmla="*/ 1218132 w 3271277"/>
              <a:gd name="connsiteY52" fmla="*/ 1348222 h 3164768"/>
              <a:gd name="connsiteX53" fmla="*/ 1264699 w 3271277"/>
              <a:gd name="connsiteY53" fmla="*/ 1335522 h 3164768"/>
              <a:gd name="connsiteX54" fmla="*/ 1273165 w 3271277"/>
              <a:gd name="connsiteY54" fmla="*/ 1483689 h 3164768"/>
              <a:gd name="connsiteX55" fmla="*/ 1302799 w 3271277"/>
              <a:gd name="connsiteY55" fmla="*/ 1415956 h 3164768"/>
              <a:gd name="connsiteX56" fmla="*/ 1294330 w 3271277"/>
              <a:gd name="connsiteY56" fmla="*/ 1686889 h 3164768"/>
              <a:gd name="connsiteX57" fmla="*/ 1294331 w 3271277"/>
              <a:gd name="connsiteY57" fmla="*/ 1674189 h 3164768"/>
              <a:gd name="connsiteX58" fmla="*/ 1362063 w 3271277"/>
              <a:gd name="connsiteY58" fmla="*/ 2165256 h 3164768"/>
              <a:gd name="connsiteX59" fmla="*/ 1383231 w 3271277"/>
              <a:gd name="connsiteY59" fmla="*/ 2050956 h 3164768"/>
              <a:gd name="connsiteX60" fmla="*/ 1425565 w 3271277"/>
              <a:gd name="connsiteY60" fmla="*/ 2381156 h 3164768"/>
              <a:gd name="connsiteX61" fmla="*/ 1438264 w 3271277"/>
              <a:gd name="connsiteY61" fmla="*/ 2241456 h 3164768"/>
              <a:gd name="connsiteX62" fmla="*/ 1476363 w 3271277"/>
              <a:gd name="connsiteY62" fmla="*/ 2448890 h 3164768"/>
              <a:gd name="connsiteX63" fmla="*/ 1518696 w 3271277"/>
              <a:gd name="connsiteY63" fmla="*/ 2258389 h 3164768"/>
              <a:gd name="connsiteX64" fmla="*/ 1573729 w 3271277"/>
              <a:gd name="connsiteY64" fmla="*/ 2398089 h 3164768"/>
              <a:gd name="connsiteX65" fmla="*/ 1607596 w 3271277"/>
              <a:gd name="connsiteY65" fmla="*/ 1835056 h 3164768"/>
              <a:gd name="connsiteX66" fmla="*/ 1641461 w 3271277"/>
              <a:gd name="connsiteY66" fmla="*/ 1923956 h 3164768"/>
              <a:gd name="connsiteX67" fmla="*/ 1658393 w 3271277"/>
              <a:gd name="connsiteY67" fmla="*/ 1682656 h 3164768"/>
              <a:gd name="connsiteX68" fmla="*/ 1692260 w 3271277"/>
              <a:gd name="connsiteY68" fmla="*/ 1767323 h 3164768"/>
              <a:gd name="connsiteX69" fmla="*/ 1696492 w 3271277"/>
              <a:gd name="connsiteY69" fmla="*/ 1373622 h 3164768"/>
              <a:gd name="connsiteX70" fmla="*/ 1730359 w 3271277"/>
              <a:gd name="connsiteY70" fmla="*/ 1555656 h 3164768"/>
              <a:gd name="connsiteX71" fmla="*/ 1743060 w 3271277"/>
              <a:gd name="connsiteY71" fmla="*/ 1009557 h 3164768"/>
              <a:gd name="connsiteX72" fmla="*/ 1785392 w 3271277"/>
              <a:gd name="connsiteY72" fmla="*/ 1183123 h 3164768"/>
              <a:gd name="connsiteX73" fmla="*/ 1802326 w 3271277"/>
              <a:gd name="connsiteY73" fmla="*/ 962989 h 3164768"/>
              <a:gd name="connsiteX74" fmla="*/ 1831957 w 3271277"/>
              <a:gd name="connsiteY74" fmla="*/ 1360923 h 3164768"/>
              <a:gd name="connsiteX75" fmla="*/ 1895458 w 3271277"/>
              <a:gd name="connsiteY75" fmla="*/ 1174656 h 3164768"/>
              <a:gd name="connsiteX76" fmla="*/ 1908157 w 3271277"/>
              <a:gd name="connsiteY76" fmla="*/ 1589522 h 3164768"/>
              <a:gd name="connsiteX77" fmla="*/ 1971657 w 3271277"/>
              <a:gd name="connsiteY77" fmla="*/ 1043423 h 3164768"/>
              <a:gd name="connsiteX78" fmla="*/ 1971657 w 3271277"/>
              <a:gd name="connsiteY78" fmla="*/ 1043423 h 3164768"/>
              <a:gd name="connsiteX79" fmla="*/ 2022457 w 3271277"/>
              <a:gd name="connsiteY79" fmla="*/ 1462523 h 3164768"/>
              <a:gd name="connsiteX80" fmla="*/ 2022457 w 3271277"/>
              <a:gd name="connsiteY80" fmla="*/ 1462523 h 3164768"/>
              <a:gd name="connsiteX81" fmla="*/ 2064790 w 3271277"/>
              <a:gd name="connsiteY81" fmla="*/ 988389 h 3164768"/>
              <a:gd name="connsiteX82" fmla="*/ 2162155 w 3271277"/>
              <a:gd name="connsiteY82" fmla="*/ 1813890 h 3164768"/>
              <a:gd name="connsiteX83" fmla="*/ 2191790 w 3271277"/>
              <a:gd name="connsiteY83" fmla="*/ 1695357 h 3164768"/>
              <a:gd name="connsiteX84" fmla="*/ 2246823 w 3271277"/>
              <a:gd name="connsiteY84" fmla="*/ 1919723 h 3164768"/>
              <a:gd name="connsiteX85" fmla="*/ 2289155 w 3271277"/>
              <a:gd name="connsiteY85" fmla="*/ 1847756 h 3164768"/>
              <a:gd name="connsiteX86" fmla="*/ 2297622 w 3271277"/>
              <a:gd name="connsiteY86" fmla="*/ 2059423 h 3164768"/>
              <a:gd name="connsiteX87" fmla="*/ 2348422 w 3271277"/>
              <a:gd name="connsiteY87" fmla="*/ 1932422 h 3164768"/>
              <a:gd name="connsiteX88" fmla="*/ 2382288 w 3271277"/>
              <a:gd name="connsiteY88" fmla="*/ 2021323 h 3164768"/>
              <a:gd name="connsiteX89" fmla="*/ 2411920 w 3271277"/>
              <a:gd name="connsiteY89" fmla="*/ 1691122 h 3164768"/>
              <a:gd name="connsiteX90" fmla="*/ 2479655 w 3271277"/>
              <a:gd name="connsiteY90" fmla="*/ 1885857 h 3164768"/>
              <a:gd name="connsiteX91" fmla="*/ 2521986 w 3271277"/>
              <a:gd name="connsiteY91" fmla="*/ 1568356 h 3164768"/>
              <a:gd name="connsiteX92" fmla="*/ 2585486 w 3271277"/>
              <a:gd name="connsiteY92" fmla="*/ 1860456 h 3164768"/>
              <a:gd name="connsiteX93" fmla="*/ 2615118 w 3271277"/>
              <a:gd name="connsiteY93" fmla="*/ 1462522 h 3164768"/>
              <a:gd name="connsiteX94" fmla="*/ 2695551 w 3271277"/>
              <a:gd name="connsiteY94" fmla="*/ 1661490 h 3164768"/>
              <a:gd name="connsiteX95" fmla="*/ 2720951 w 3271277"/>
              <a:gd name="connsiteY95" fmla="*/ 1068822 h 3164768"/>
              <a:gd name="connsiteX96" fmla="*/ 2780217 w 3271277"/>
              <a:gd name="connsiteY96" fmla="*/ 1356690 h 3164768"/>
              <a:gd name="connsiteX97" fmla="*/ 2780215 w 3271277"/>
              <a:gd name="connsiteY97" fmla="*/ 679357 h 3164768"/>
              <a:gd name="connsiteX98" fmla="*/ 2831016 w 3271277"/>
              <a:gd name="connsiteY98" fmla="*/ 1386323 h 3164768"/>
              <a:gd name="connsiteX99" fmla="*/ 2881817 w 3271277"/>
              <a:gd name="connsiteY99" fmla="*/ 404190 h 3164768"/>
              <a:gd name="connsiteX100" fmla="*/ 2919916 w 3271277"/>
              <a:gd name="connsiteY100" fmla="*/ 916423 h 3164768"/>
              <a:gd name="connsiteX101" fmla="*/ 2962249 w 3271277"/>
              <a:gd name="connsiteY101" fmla="*/ 14723 h 3164768"/>
              <a:gd name="connsiteX102" fmla="*/ 2991881 w 3271277"/>
              <a:gd name="connsiteY102" fmla="*/ 1022257 h 3164768"/>
              <a:gd name="connsiteX103" fmla="*/ 3046914 w 3271277"/>
              <a:gd name="connsiteY103" fmla="*/ 615858 h 3164768"/>
              <a:gd name="connsiteX104" fmla="*/ 3051147 w 3271277"/>
              <a:gd name="connsiteY104" fmla="*/ 1149258 h 3164768"/>
              <a:gd name="connsiteX105" fmla="*/ 3106181 w 3271277"/>
              <a:gd name="connsiteY105" fmla="*/ 349158 h 3164768"/>
              <a:gd name="connsiteX106" fmla="*/ 3165447 w 3271277"/>
              <a:gd name="connsiteY106" fmla="*/ 988392 h 3164768"/>
              <a:gd name="connsiteX107" fmla="*/ 3207779 w 3271277"/>
              <a:gd name="connsiteY107" fmla="*/ 319525 h 3164768"/>
              <a:gd name="connsiteX108" fmla="*/ 3224711 w 3271277"/>
              <a:gd name="connsiteY108" fmla="*/ 1132324 h 3164768"/>
              <a:gd name="connsiteX109" fmla="*/ 3271277 w 3271277"/>
              <a:gd name="connsiteY109" fmla="*/ 145957 h 3164768"/>
              <a:gd name="connsiteX0" fmla="*/ 0 w 3273715"/>
              <a:gd name="connsiteY0" fmla="*/ 2935194 h 3164768"/>
              <a:gd name="connsiteX1" fmla="*/ 46038 w 3273715"/>
              <a:gd name="connsiteY1" fmla="*/ 2968531 h 3164768"/>
              <a:gd name="connsiteX2" fmla="*/ 65088 w 3273715"/>
              <a:gd name="connsiteY2" fmla="*/ 2993931 h 3164768"/>
              <a:gd name="connsiteX3" fmla="*/ 80963 w 3273715"/>
              <a:gd name="connsiteY3" fmla="*/ 3003456 h 3164768"/>
              <a:gd name="connsiteX4" fmla="*/ 88900 w 3273715"/>
              <a:gd name="connsiteY4" fmla="*/ 2998694 h 3164768"/>
              <a:gd name="connsiteX5" fmla="*/ 117475 w 3273715"/>
              <a:gd name="connsiteY5" fmla="*/ 3024094 h 3164768"/>
              <a:gd name="connsiteX6" fmla="*/ 146050 w 3273715"/>
              <a:gd name="connsiteY6" fmla="*/ 3005044 h 3164768"/>
              <a:gd name="connsiteX7" fmla="*/ 180975 w 3273715"/>
              <a:gd name="connsiteY7" fmla="*/ 3089181 h 3164768"/>
              <a:gd name="connsiteX8" fmla="*/ 200025 w 3273715"/>
              <a:gd name="connsiteY8" fmla="*/ 3092356 h 3164768"/>
              <a:gd name="connsiteX9" fmla="*/ 223838 w 3273715"/>
              <a:gd name="connsiteY9" fmla="*/ 3047906 h 3164768"/>
              <a:gd name="connsiteX10" fmla="*/ 246063 w 3273715"/>
              <a:gd name="connsiteY10" fmla="*/ 3105056 h 3164768"/>
              <a:gd name="connsiteX11" fmla="*/ 290513 w 3273715"/>
              <a:gd name="connsiteY11" fmla="*/ 3006631 h 3164768"/>
              <a:gd name="connsiteX12" fmla="*/ 330200 w 3273715"/>
              <a:gd name="connsiteY12" fmla="*/ 3160619 h 3164768"/>
              <a:gd name="connsiteX13" fmla="*/ 360363 w 3273715"/>
              <a:gd name="connsiteY13" fmla="*/ 3119344 h 3164768"/>
              <a:gd name="connsiteX14" fmla="*/ 374650 w 3273715"/>
              <a:gd name="connsiteY14" fmla="*/ 3103469 h 3164768"/>
              <a:gd name="connsiteX15" fmla="*/ 377825 w 3273715"/>
              <a:gd name="connsiteY15" fmla="*/ 2874869 h 3164768"/>
              <a:gd name="connsiteX16" fmla="*/ 400050 w 3273715"/>
              <a:gd name="connsiteY16" fmla="*/ 2935194 h 3164768"/>
              <a:gd name="connsiteX17" fmla="*/ 455613 w 3273715"/>
              <a:gd name="connsiteY17" fmla="*/ 2519269 h 3164768"/>
              <a:gd name="connsiteX18" fmla="*/ 476250 w 3273715"/>
              <a:gd name="connsiteY18" fmla="*/ 2576419 h 3164768"/>
              <a:gd name="connsiteX19" fmla="*/ 501650 w 3273715"/>
              <a:gd name="connsiteY19" fmla="*/ 2835181 h 3164768"/>
              <a:gd name="connsiteX20" fmla="*/ 527050 w 3273715"/>
              <a:gd name="connsiteY20" fmla="*/ 2881219 h 3164768"/>
              <a:gd name="connsiteX21" fmla="*/ 538163 w 3273715"/>
              <a:gd name="connsiteY21" fmla="*/ 2847881 h 3164768"/>
              <a:gd name="connsiteX22" fmla="*/ 547688 w 3273715"/>
              <a:gd name="connsiteY22" fmla="*/ 2784381 h 3164768"/>
              <a:gd name="connsiteX23" fmla="*/ 574675 w 3273715"/>
              <a:gd name="connsiteY23" fmla="*/ 2787556 h 3164768"/>
              <a:gd name="connsiteX24" fmla="*/ 593725 w 3273715"/>
              <a:gd name="connsiteY24" fmla="*/ 2670081 h 3164768"/>
              <a:gd name="connsiteX25" fmla="*/ 590550 w 3273715"/>
              <a:gd name="connsiteY25" fmla="*/ 2341469 h 3164768"/>
              <a:gd name="connsiteX26" fmla="*/ 625475 w 3273715"/>
              <a:gd name="connsiteY26" fmla="*/ 1830294 h 3164768"/>
              <a:gd name="connsiteX27" fmla="*/ 652462 w 3273715"/>
              <a:gd name="connsiteY27" fmla="*/ 1836644 h 3164768"/>
              <a:gd name="connsiteX28" fmla="*/ 661987 w 3273715"/>
              <a:gd name="connsiteY28" fmla="*/ 1684244 h 3164768"/>
              <a:gd name="connsiteX29" fmla="*/ 681036 w 3273715"/>
              <a:gd name="connsiteY29" fmla="*/ 2014444 h 3164768"/>
              <a:gd name="connsiteX30" fmla="*/ 681036 w 3273715"/>
              <a:gd name="connsiteY30" fmla="*/ 2014444 h 3164768"/>
              <a:gd name="connsiteX31" fmla="*/ 719135 w 3273715"/>
              <a:gd name="connsiteY31" fmla="*/ 1714406 h 3164768"/>
              <a:gd name="connsiteX32" fmla="*/ 731835 w 3273715"/>
              <a:gd name="connsiteY32" fmla="*/ 2058894 h 3164768"/>
              <a:gd name="connsiteX33" fmla="*/ 784223 w 3273715"/>
              <a:gd name="connsiteY33" fmla="*/ 2038257 h 3164768"/>
              <a:gd name="connsiteX34" fmla="*/ 806448 w 3273715"/>
              <a:gd name="connsiteY34" fmla="*/ 2481169 h 3164768"/>
              <a:gd name="connsiteX35" fmla="*/ 835021 w 3273715"/>
              <a:gd name="connsiteY35" fmla="*/ 2470056 h 3164768"/>
              <a:gd name="connsiteX36" fmla="*/ 836609 w 3273715"/>
              <a:gd name="connsiteY36" fmla="*/ 2660556 h 3164768"/>
              <a:gd name="connsiteX37" fmla="*/ 862008 w 3273715"/>
              <a:gd name="connsiteY37" fmla="*/ 2641506 h 3164768"/>
              <a:gd name="connsiteX38" fmla="*/ 865183 w 3273715"/>
              <a:gd name="connsiteY38" fmla="*/ 2698656 h 3164768"/>
              <a:gd name="connsiteX39" fmla="*/ 892169 w 3273715"/>
              <a:gd name="connsiteY39" fmla="*/ 2493869 h 3164768"/>
              <a:gd name="connsiteX40" fmla="*/ 912807 w 3273715"/>
              <a:gd name="connsiteY40" fmla="*/ 2460531 h 3164768"/>
              <a:gd name="connsiteX41" fmla="*/ 912807 w 3273715"/>
              <a:gd name="connsiteY41" fmla="*/ 2416081 h 3164768"/>
              <a:gd name="connsiteX42" fmla="*/ 949318 w 3273715"/>
              <a:gd name="connsiteY42" fmla="*/ 2392269 h 3164768"/>
              <a:gd name="connsiteX43" fmla="*/ 941380 w 3273715"/>
              <a:gd name="connsiteY43" fmla="*/ 2317656 h 3164768"/>
              <a:gd name="connsiteX44" fmla="*/ 1019169 w 3273715"/>
              <a:gd name="connsiteY44" fmla="*/ 895256 h 3164768"/>
              <a:gd name="connsiteX45" fmla="*/ 1031869 w 3273715"/>
              <a:gd name="connsiteY45" fmla="*/ 1068823 h 3164768"/>
              <a:gd name="connsiteX46" fmla="*/ 1053036 w 3273715"/>
              <a:gd name="connsiteY46" fmla="*/ 793656 h 3164768"/>
              <a:gd name="connsiteX47" fmla="*/ 1074202 w 3273715"/>
              <a:gd name="connsiteY47" fmla="*/ 1365156 h 3164768"/>
              <a:gd name="connsiteX48" fmla="*/ 1103833 w 3273715"/>
              <a:gd name="connsiteY48" fmla="*/ 869856 h 3164768"/>
              <a:gd name="connsiteX49" fmla="*/ 1137701 w 3273715"/>
              <a:gd name="connsiteY49" fmla="*/ 937589 h 3164768"/>
              <a:gd name="connsiteX50" fmla="*/ 1167333 w 3273715"/>
              <a:gd name="connsiteY50" fmla="*/ 1242390 h 3164768"/>
              <a:gd name="connsiteX51" fmla="*/ 1188500 w 3273715"/>
              <a:gd name="connsiteY51" fmla="*/ 1128089 h 3164768"/>
              <a:gd name="connsiteX52" fmla="*/ 1218132 w 3273715"/>
              <a:gd name="connsiteY52" fmla="*/ 1348222 h 3164768"/>
              <a:gd name="connsiteX53" fmla="*/ 1264699 w 3273715"/>
              <a:gd name="connsiteY53" fmla="*/ 1335522 h 3164768"/>
              <a:gd name="connsiteX54" fmla="*/ 1273165 w 3273715"/>
              <a:gd name="connsiteY54" fmla="*/ 1483689 h 3164768"/>
              <a:gd name="connsiteX55" fmla="*/ 1302799 w 3273715"/>
              <a:gd name="connsiteY55" fmla="*/ 1415956 h 3164768"/>
              <a:gd name="connsiteX56" fmla="*/ 1294330 w 3273715"/>
              <a:gd name="connsiteY56" fmla="*/ 1686889 h 3164768"/>
              <a:gd name="connsiteX57" fmla="*/ 1294331 w 3273715"/>
              <a:gd name="connsiteY57" fmla="*/ 1674189 h 3164768"/>
              <a:gd name="connsiteX58" fmla="*/ 1362063 w 3273715"/>
              <a:gd name="connsiteY58" fmla="*/ 2165256 h 3164768"/>
              <a:gd name="connsiteX59" fmla="*/ 1383231 w 3273715"/>
              <a:gd name="connsiteY59" fmla="*/ 2050956 h 3164768"/>
              <a:gd name="connsiteX60" fmla="*/ 1425565 w 3273715"/>
              <a:gd name="connsiteY60" fmla="*/ 2381156 h 3164768"/>
              <a:gd name="connsiteX61" fmla="*/ 1438264 w 3273715"/>
              <a:gd name="connsiteY61" fmla="*/ 2241456 h 3164768"/>
              <a:gd name="connsiteX62" fmla="*/ 1476363 w 3273715"/>
              <a:gd name="connsiteY62" fmla="*/ 2448890 h 3164768"/>
              <a:gd name="connsiteX63" fmla="*/ 1518696 w 3273715"/>
              <a:gd name="connsiteY63" fmla="*/ 2258389 h 3164768"/>
              <a:gd name="connsiteX64" fmla="*/ 1573729 w 3273715"/>
              <a:gd name="connsiteY64" fmla="*/ 2398089 h 3164768"/>
              <a:gd name="connsiteX65" fmla="*/ 1607596 w 3273715"/>
              <a:gd name="connsiteY65" fmla="*/ 1835056 h 3164768"/>
              <a:gd name="connsiteX66" fmla="*/ 1641461 w 3273715"/>
              <a:gd name="connsiteY66" fmla="*/ 1923956 h 3164768"/>
              <a:gd name="connsiteX67" fmla="*/ 1658393 w 3273715"/>
              <a:gd name="connsiteY67" fmla="*/ 1682656 h 3164768"/>
              <a:gd name="connsiteX68" fmla="*/ 1692260 w 3273715"/>
              <a:gd name="connsiteY68" fmla="*/ 1767323 h 3164768"/>
              <a:gd name="connsiteX69" fmla="*/ 1696492 w 3273715"/>
              <a:gd name="connsiteY69" fmla="*/ 1373622 h 3164768"/>
              <a:gd name="connsiteX70" fmla="*/ 1730359 w 3273715"/>
              <a:gd name="connsiteY70" fmla="*/ 1555656 h 3164768"/>
              <a:gd name="connsiteX71" fmla="*/ 1743060 w 3273715"/>
              <a:gd name="connsiteY71" fmla="*/ 1009557 h 3164768"/>
              <a:gd name="connsiteX72" fmla="*/ 1785392 w 3273715"/>
              <a:gd name="connsiteY72" fmla="*/ 1183123 h 3164768"/>
              <a:gd name="connsiteX73" fmla="*/ 1802326 w 3273715"/>
              <a:gd name="connsiteY73" fmla="*/ 962989 h 3164768"/>
              <a:gd name="connsiteX74" fmla="*/ 1831957 w 3273715"/>
              <a:gd name="connsiteY74" fmla="*/ 1360923 h 3164768"/>
              <a:gd name="connsiteX75" fmla="*/ 1895458 w 3273715"/>
              <a:gd name="connsiteY75" fmla="*/ 1174656 h 3164768"/>
              <a:gd name="connsiteX76" fmla="*/ 1908157 w 3273715"/>
              <a:gd name="connsiteY76" fmla="*/ 1589522 h 3164768"/>
              <a:gd name="connsiteX77" fmla="*/ 1971657 w 3273715"/>
              <a:gd name="connsiteY77" fmla="*/ 1043423 h 3164768"/>
              <a:gd name="connsiteX78" fmla="*/ 1971657 w 3273715"/>
              <a:gd name="connsiteY78" fmla="*/ 1043423 h 3164768"/>
              <a:gd name="connsiteX79" fmla="*/ 2022457 w 3273715"/>
              <a:gd name="connsiteY79" fmla="*/ 1462523 h 3164768"/>
              <a:gd name="connsiteX80" fmla="*/ 2022457 w 3273715"/>
              <a:gd name="connsiteY80" fmla="*/ 1462523 h 3164768"/>
              <a:gd name="connsiteX81" fmla="*/ 2064790 w 3273715"/>
              <a:gd name="connsiteY81" fmla="*/ 988389 h 3164768"/>
              <a:gd name="connsiteX82" fmla="*/ 2162155 w 3273715"/>
              <a:gd name="connsiteY82" fmla="*/ 1813890 h 3164768"/>
              <a:gd name="connsiteX83" fmla="*/ 2191790 w 3273715"/>
              <a:gd name="connsiteY83" fmla="*/ 1695357 h 3164768"/>
              <a:gd name="connsiteX84" fmla="*/ 2246823 w 3273715"/>
              <a:gd name="connsiteY84" fmla="*/ 1919723 h 3164768"/>
              <a:gd name="connsiteX85" fmla="*/ 2289155 w 3273715"/>
              <a:gd name="connsiteY85" fmla="*/ 1847756 h 3164768"/>
              <a:gd name="connsiteX86" fmla="*/ 2297622 w 3273715"/>
              <a:gd name="connsiteY86" fmla="*/ 2059423 h 3164768"/>
              <a:gd name="connsiteX87" fmla="*/ 2348422 w 3273715"/>
              <a:gd name="connsiteY87" fmla="*/ 1932422 h 3164768"/>
              <a:gd name="connsiteX88" fmla="*/ 2382288 w 3273715"/>
              <a:gd name="connsiteY88" fmla="*/ 2021323 h 3164768"/>
              <a:gd name="connsiteX89" fmla="*/ 2411920 w 3273715"/>
              <a:gd name="connsiteY89" fmla="*/ 1691122 h 3164768"/>
              <a:gd name="connsiteX90" fmla="*/ 2479655 w 3273715"/>
              <a:gd name="connsiteY90" fmla="*/ 1885857 h 3164768"/>
              <a:gd name="connsiteX91" fmla="*/ 2521986 w 3273715"/>
              <a:gd name="connsiteY91" fmla="*/ 1568356 h 3164768"/>
              <a:gd name="connsiteX92" fmla="*/ 2585486 w 3273715"/>
              <a:gd name="connsiteY92" fmla="*/ 1860456 h 3164768"/>
              <a:gd name="connsiteX93" fmla="*/ 2615118 w 3273715"/>
              <a:gd name="connsiteY93" fmla="*/ 1462522 h 3164768"/>
              <a:gd name="connsiteX94" fmla="*/ 2695551 w 3273715"/>
              <a:gd name="connsiteY94" fmla="*/ 1661490 h 3164768"/>
              <a:gd name="connsiteX95" fmla="*/ 2720951 w 3273715"/>
              <a:gd name="connsiteY95" fmla="*/ 1068822 h 3164768"/>
              <a:gd name="connsiteX96" fmla="*/ 2780217 w 3273715"/>
              <a:gd name="connsiteY96" fmla="*/ 1356690 h 3164768"/>
              <a:gd name="connsiteX97" fmla="*/ 2780215 w 3273715"/>
              <a:gd name="connsiteY97" fmla="*/ 679357 h 3164768"/>
              <a:gd name="connsiteX98" fmla="*/ 2831016 w 3273715"/>
              <a:gd name="connsiteY98" fmla="*/ 1386323 h 3164768"/>
              <a:gd name="connsiteX99" fmla="*/ 2881817 w 3273715"/>
              <a:gd name="connsiteY99" fmla="*/ 404190 h 3164768"/>
              <a:gd name="connsiteX100" fmla="*/ 2919916 w 3273715"/>
              <a:gd name="connsiteY100" fmla="*/ 916423 h 3164768"/>
              <a:gd name="connsiteX101" fmla="*/ 2962249 w 3273715"/>
              <a:gd name="connsiteY101" fmla="*/ 14723 h 3164768"/>
              <a:gd name="connsiteX102" fmla="*/ 2991881 w 3273715"/>
              <a:gd name="connsiteY102" fmla="*/ 1022257 h 3164768"/>
              <a:gd name="connsiteX103" fmla="*/ 3046914 w 3273715"/>
              <a:gd name="connsiteY103" fmla="*/ 615858 h 3164768"/>
              <a:gd name="connsiteX104" fmla="*/ 3051147 w 3273715"/>
              <a:gd name="connsiteY104" fmla="*/ 1149258 h 3164768"/>
              <a:gd name="connsiteX105" fmla="*/ 3106181 w 3273715"/>
              <a:gd name="connsiteY105" fmla="*/ 349158 h 3164768"/>
              <a:gd name="connsiteX106" fmla="*/ 3165447 w 3273715"/>
              <a:gd name="connsiteY106" fmla="*/ 988392 h 3164768"/>
              <a:gd name="connsiteX107" fmla="*/ 3207779 w 3273715"/>
              <a:gd name="connsiteY107" fmla="*/ 319525 h 3164768"/>
              <a:gd name="connsiteX108" fmla="*/ 3224711 w 3273715"/>
              <a:gd name="connsiteY108" fmla="*/ 1132324 h 3164768"/>
              <a:gd name="connsiteX109" fmla="*/ 3271277 w 3273715"/>
              <a:gd name="connsiteY109" fmla="*/ 145957 h 3164768"/>
              <a:gd name="connsiteX110" fmla="*/ 3267044 w 3273715"/>
              <a:gd name="connsiteY110" fmla="*/ 145958 h 3164768"/>
              <a:gd name="connsiteX0" fmla="*/ 0 w 3296706"/>
              <a:gd name="connsiteY0" fmla="*/ 2935194 h 3164768"/>
              <a:gd name="connsiteX1" fmla="*/ 46038 w 3296706"/>
              <a:gd name="connsiteY1" fmla="*/ 2968531 h 3164768"/>
              <a:gd name="connsiteX2" fmla="*/ 65088 w 3296706"/>
              <a:gd name="connsiteY2" fmla="*/ 2993931 h 3164768"/>
              <a:gd name="connsiteX3" fmla="*/ 80963 w 3296706"/>
              <a:gd name="connsiteY3" fmla="*/ 3003456 h 3164768"/>
              <a:gd name="connsiteX4" fmla="*/ 88900 w 3296706"/>
              <a:gd name="connsiteY4" fmla="*/ 2998694 h 3164768"/>
              <a:gd name="connsiteX5" fmla="*/ 117475 w 3296706"/>
              <a:gd name="connsiteY5" fmla="*/ 3024094 h 3164768"/>
              <a:gd name="connsiteX6" fmla="*/ 146050 w 3296706"/>
              <a:gd name="connsiteY6" fmla="*/ 3005044 h 3164768"/>
              <a:gd name="connsiteX7" fmla="*/ 180975 w 3296706"/>
              <a:gd name="connsiteY7" fmla="*/ 3089181 h 3164768"/>
              <a:gd name="connsiteX8" fmla="*/ 200025 w 3296706"/>
              <a:gd name="connsiteY8" fmla="*/ 3092356 h 3164768"/>
              <a:gd name="connsiteX9" fmla="*/ 223838 w 3296706"/>
              <a:gd name="connsiteY9" fmla="*/ 3047906 h 3164768"/>
              <a:gd name="connsiteX10" fmla="*/ 246063 w 3296706"/>
              <a:gd name="connsiteY10" fmla="*/ 3105056 h 3164768"/>
              <a:gd name="connsiteX11" fmla="*/ 290513 w 3296706"/>
              <a:gd name="connsiteY11" fmla="*/ 3006631 h 3164768"/>
              <a:gd name="connsiteX12" fmla="*/ 330200 w 3296706"/>
              <a:gd name="connsiteY12" fmla="*/ 3160619 h 3164768"/>
              <a:gd name="connsiteX13" fmla="*/ 360363 w 3296706"/>
              <a:gd name="connsiteY13" fmla="*/ 3119344 h 3164768"/>
              <a:gd name="connsiteX14" fmla="*/ 374650 w 3296706"/>
              <a:gd name="connsiteY14" fmla="*/ 3103469 h 3164768"/>
              <a:gd name="connsiteX15" fmla="*/ 377825 w 3296706"/>
              <a:gd name="connsiteY15" fmla="*/ 2874869 h 3164768"/>
              <a:gd name="connsiteX16" fmla="*/ 400050 w 3296706"/>
              <a:gd name="connsiteY16" fmla="*/ 2935194 h 3164768"/>
              <a:gd name="connsiteX17" fmla="*/ 455613 w 3296706"/>
              <a:gd name="connsiteY17" fmla="*/ 2519269 h 3164768"/>
              <a:gd name="connsiteX18" fmla="*/ 476250 w 3296706"/>
              <a:gd name="connsiteY18" fmla="*/ 2576419 h 3164768"/>
              <a:gd name="connsiteX19" fmla="*/ 501650 w 3296706"/>
              <a:gd name="connsiteY19" fmla="*/ 2835181 h 3164768"/>
              <a:gd name="connsiteX20" fmla="*/ 527050 w 3296706"/>
              <a:gd name="connsiteY20" fmla="*/ 2881219 h 3164768"/>
              <a:gd name="connsiteX21" fmla="*/ 538163 w 3296706"/>
              <a:gd name="connsiteY21" fmla="*/ 2847881 h 3164768"/>
              <a:gd name="connsiteX22" fmla="*/ 547688 w 3296706"/>
              <a:gd name="connsiteY22" fmla="*/ 2784381 h 3164768"/>
              <a:gd name="connsiteX23" fmla="*/ 574675 w 3296706"/>
              <a:gd name="connsiteY23" fmla="*/ 2787556 h 3164768"/>
              <a:gd name="connsiteX24" fmla="*/ 593725 w 3296706"/>
              <a:gd name="connsiteY24" fmla="*/ 2670081 h 3164768"/>
              <a:gd name="connsiteX25" fmla="*/ 590550 w 3296706"/>
              <a:gd name="connsiteY25" fmla="*/ 2341469 h 3164768"/>
              <a:gd name="connsiteX26" fmla="*/ 625475 w 3296706"/>
              <a:gd name="connsiteY26" fmla="*/ 1830294 h 3164768"/>
              <a:gd name="connsiteX27" fmla="*/ 652462 w 3296706"/>
              <a:gd name="connsiteY27" fmla="*/ 1836644 h 3164768"/>
              <a:gd name="connsiteX28" fmla="*/ 661987 w 3296706"/>
              <a:gd name="connsiteY28" fmla="*/ 1684244 h 3164768"/>
              <a:gd name="connsiteX29" fmla="*/ 681036 w 3296706"/>
              <a:gd name="connsiteY29" fmla="*/ 2014444 h 3164768"/>
              <a:gd name="connsiteX30" fmla="*/ 681036 w 3296706"/>
              <a:gd name="connsiteY30" fmla="*/ 2014444 h 3164768"/>
              <a:gd name="connsiteX31" fmla="*/ 719135 w 3296706"/>
              <a:gd name="connsiteY31" fmla="*/ 1714406 h 3164768"/>
              <a:gd name="connsiteX32" fmla="*/ 731835 w 3296706"/>
              <a:gd name="connsiteY32" fmla="*/ 2058894 h 3164768"/>
              <a:gd name="connsiteX33" fmla="*/ 784223 w 3296706"/>
              <a:gd name="connsiteY33" fmla="*/ 2038257 h 3164768"/>
              <a:gd name="connsiteX34" fmla="*/ 806448 w 3296706"/>
              <a:gd name="connsiteY34" fmla="*/ 2481169 h 3164768"/>
              <a:gd name="connsiteX35" fmla="*/ 835021 w 3296706"/>
              <a:gd name="connsiteY35" fmla="*/ 2470056 h 3164768"/>
              <a:gd name="connsiteX36" fmla="*/ 836609 w 3296706"/>
              <a:gd name="connsiteY36" fmla="*/ 2660556 h 3164768"/>
              <a:gd name="connsiteX37" fmla="*/ 862008 w 3296706"/>
              <a:gd name="connsiteY37" fmla="*/ 2641506 h 3164768"/>
              <a:gd name="connsiteX38" fmla="*/ 865183 w 3296706"/>
              <a:gd name="connsiteY38" fmla="*/ 2698656 h 3164768"/>
              <a:gd name="connsiteX39" fmla="*/ 892169 w 3296706"/>
              <a:gd name="connsiteY39" fmla="*/ 2493869 h 3164768"/>
              <a:gd name="connsiteX40" fmla="*/ 912807 w 3296706"/>
              <a:gd name="connsiteY40" fmla="*/ 2460531 h 3164768"/>
              <a:gd name="connsiteX41" fmla="*/ 912807 w 3296706"/>
              <a:gd name="connsiteY41" fmla="*/ 2416081 h 3164768"/>
              <a:gd name="connsiteX42" fmla="*/ 949318 w 3296706"/>
              <a:gd name="connsiteY42" fmla="*/ 2392269 h 3164768"/>
              <a:gd name="connsiteX43" fmla="*/ 941380 w 3296706"/>
              <a:gd name="connsiteY43" fmla="*/ 2317656 h 3164768"/>
              <a:gd name="connsiteX44" fmla="*/ 1019169 w 3296706"/>
              <a:gd name="connsiteY44" fmla="*/ 895256 h 3164768"/>
              <a:gd name="connsiteX45" fmla="*/ 1031869 w 3296706"/>
              <a:gd name="connsiteY45" fmla="*/ 1068823 h 3164768"/>
              <a:gd name="connsiteX46" fmla="*/ 1053036 w 3296706"/>
              <a:gd name="connsiteY46" fmla="*/ 793656 h 3164768"/>
              <a:gd name="connsiteX47" fmla="*/ 1074202 w 3296706"/>
              <a:gd name="connsiteY47" fmla="*/ 1365156 h 3164768"/>
              <a:gd name="connsiteX48" fmla="*/ 1103833 w 3296706"/>
              <a:gd name="connsiteY48" fmla="*/ 869856 h 3164768"/>
              <a:gd name="connsiteX49" fmla="*/ 1137701 w 3296706"/>
              <a:gd name="connsiteY49" fmla="*/ 937589 h 3164768"/>
              <a:gd name="connsiteX50" fmla="*/ 1167333 w 3296706"/>
              <a:gd name="connsiteY50" fmla="*/ 1242390 h 3164768"/>
              <a:gd name="connsiteX51" fmla="*/ 1188500 w 3296706"/>
              <a:gd name="connsiteY51" fmla="*/ 1128089 h 3164768"/>
              <a:gd name="connsiteX52" fmla="*/ 1218132 w 3296706"/>
              <a:gd name="connsiteY52" fmla="*/ 1348222 h 3164768"/>
              <a:gd name="connsiteX53" fmla="*/ 1264699 w 3296706"/>
              <a:gd name="connsiteY53" fmla="*/ 1335522 h 3164768"/>
              <a:gd name="connsiteX54" fmla="*/ 1273165 w 3296706"/>
              <a:gd name="connsiteY54" fmla="*/ 1483689 h 3164768"/>
              <a:gd name="connsiteX55" fmla="*/ 1302799 w 3296706"/>
              <a:gd name="connsiteY55" fmla="*/ 1415956 h 3164768"/>
              <a:gd name="connsiteX56" fmla="*/ 1294330 w 3296706"/>
              <a:gd name="connsiteY56" fmla="*/ 1686889 h 3164768"/>
              <a:gd name="connsiteX57" fmla="*/ 1294331 w 3296706"/>
              <a:gd name="connsiteY57" fmla="*/ 1674189 h 3164768"/>
              <a:gd name="connsiteX58" fmla="*/ 1362063 w 3296706"/>
              <a:gd name="connsiteY58" fmla="*/ 2165256 h 3164768"/>
              <a:gd name="connsiteX59" fmla="*/ 1383231 w 3296706"/>
              <a:gd name="connsiteY59" fmla="*/ 2050956 h 3164768"/>
              <a:gd name="connsiteX60" fmla="*/ 1425565 w 3296706"/>
              <a:gd name="connsiteY60" fmla="*/ 2381156 h 3164768"/>
              <a:gd name="connsiteX61" fmla="*/ 1438264 w 3296706"/>
              <a:gd name="connsiteY61" fmla="*/ 2241456 h 3164768"/>
              <a:gd name="connsiteX62" fmla="*/ 1476363 w 3296706"/>
              <a:gd name="connsiteY62" fmla="*/ 2448890 h 3164768"/>
              <a:gd name="connsiteX63" fmla="*/ 1518696 w 3296706"/>
              <a:gd name="connsiteY63" fmla="*/ 2258389 h 3164768"/>
              <a:gd name="connsiteX64" fmla="*/ 1573729 w 3296706"/>
              <a:gd name="connsiteY64" fmla="*/ 2398089 h 3164768"/>
              <a:gd name="connsiteX65" fmla="*/ 1607596 w 3296706"/>
              <a:gd name="connsiteY65" fmla="*/ 1835056 h 3164768"/>
              <a:gd name="connsiteX66" fmla="*/ 1641461 w 3296706"/>
              <a:gd name="connsiteY66" fmla="*/ 1923956 h 3164768"/>
              <a:gd name="connsiteX67" fmla="*/ 1658393 w 3296706"/>
              <a:gd name="connsiteY67" fmla="*/ 1682656 h 3164768"/>
              <a:gd name="connsiteX68" fmla="*/ 1692260 w 3296706"/>
              <a:gd name="connsiteY68" fmla="*/ 1767323 h 3164768"/>
              <a:gd name="connsiteX69" fmla="*/ 1696492 w 3296706"/>
              <a:gd name="connsiteY69" fmla="*/ 1373622 h 3164768"/>
              <a:gd name="connsiteX70" fmla="*/ 1730359 w 3296706"/>
              <a:gd name="connsiteY70" fmla="*/ 1555656 h 3164768"/>
              <a:gd name="connsiteX71" fmla="*/ 1743060 w 3296706"/>
              <a:gd name="connsiteY71" fmla="*/ 1009557 h 3164768"/>
              <a:gd name="connsiteX72" fmla="*/ 1785392 w 3296706"/>
              <a:gd name="connsiteY72" fmla="*/ 1183123 h 3164768"/>
              <a:gd name="connsiteX73" fmla="*/ 1802326 w 3296706"/>
              <a:gd name="connsiteY73" fmla="*/ 962989 h 3164768"/>
              <a:gd name="connsiteX74" fmla="*/ 1831957 w 3296706"/>
              <a:gd name="connsiteY74" fmla="*/ 1360923 h 3164768"/>
              <a:gd name="connsiteX75" fmla="*/ 1895458 w 3296706"/>
              <a:gd name="connsiteY75" fmla="*/ 1174656 h 3164768"/>
              <a:gd name="connsiteX76" fmla="*/ 1908157 w 3296706"/>
              <a:gd name="connsiteY76" fmla="*/ 1589522 h 3164768"/>
              <a:gd name="connsiteX77" fmla="*/ 1971657 w 3296706"/>
              <a:gd name="connsiteY77" fmla="*/ 1043423 h 3164768"/>
              <a:gd name="connsiteX78" fmla="*/ 1971657 w 3296706"/>
              <a:gd name="connsiteY78" fmla="*/ 1043423 h 3164768"/>
              <a:gd name="connsiteX79" fmla="*/ 2022457 w 3296706"/>
              <a:gd name="connsiteY79" fmla="*/ 1462523 h 3164768"/>
              <a:gd name="connsiteX80" fmla="*/ 2022457 w 3296706"/>
              <a:gd name="connsiteY80" fmla="*/ 1462523 h 3164768"/>
              <a:gd name="connsiteX81" fmla="*/ 2064790 w 3296706"/>
              <a:gd name="connsiteY81" fmla="*/ 988389 h 3164768"/>
              <a:gd name="connsiteX82" fmla="*/ 2162155 w 3296706"/>
              <a:gd name="connsiteY82" fmla="*/ 1813890 h 3164768"/>
              <a:gd name="connsiteX83" fmla="*/ 2191790 w 3296706"/>
              <a:gd name="connsiteY83" fmla="*/ 1695357 h 3164768"/>
              <a:gd name="connsiteX84" fmla="*/ 2246823 w 3296706"/>
              <a:gd name="connsiteY84" fmla="*/ 1919723 h 3164768"/>
              <a:gd name="connsiteX85" fmla="*/ 2289155 w 3296706"/>
              <a:gd name="connsiteY85" fmla="*/ 1847756 h 3164768"/>
              <a:gd name="connsiteX86" fmla="*/ 2297622 w 3296706"/>
              <a:gd name="connsiteY86" fmla="*/ 2059423 h 3164768"/>
              <a:gd name="connsiteX87" fmla="*/ 2348422 w 3296706"/>
              <a:gd name="connsiteY87" fmla="*/ 1932422 h 3164768"/>
              <a:gd name="connsiteX88" fmla="*/ 2382288 w 3296706"/>
              <a:gd name="connsiteY88" fmla="*/ 2021323 h 3164768"/>
              <a:gd name="connsiteX89" fmla="*/ 2411920 w 3296706"/>
              <a:gd name="connsiteY89" fmla="*/ 1691122 h 3164768"/>
              <a:gd name="connsiteX90" fmla="*/ 2479655 w 3296706"/>
              <a:gd name="connsiteY90" fmla="*/ 1885857 h 3164768"/>
              <a:gd name="connsiteX91" fmla="*/ 2521986 w 3296706"/>
              <a:gd name="connsiteY91" fmla="*/ 1568356 h 3164768"/>
              <a:gd name="connsiteX92" fmla="*/ 2585486 w 3296706"/>
              <a:gd name="connsiteY92" fmla="*/ 1860456 h 3164768"/>
              <a:gd name="connsiteX93" fmla="*/ 2615118 w 3296706"/>
              <a:gd name="connsiteY93" fmla="*/ 1462522 h 3164768"/>
              <a:gd name="connsiteX94" fmla="*/ 2695551 w 3296706"/>
              <a:gd name="connsiteY94" fmla="*/ 1661490 h 3164768"/>
              <a:gd name="connsiteX95" fmla="*/ 2720951 w 3296706"/>
              <a:gd name="connsiteY95" fmla="*/ 1068822 h 3164768"/>
              <a:gd name="connsiteX96" fmla="*/ 2780217 w 3296706"/>
              <a:gd name="connsiteY96" fmla="*/ 1356690 h 3164768"/>
              <a:gd name="connsiteX97" fmla="*/ 2780215 w 3296706"/>
              <a:gd name="connsiteY97" fmla="*/ 679357 h 3164768"/>
              <a:gd name="connsiteX98" fmla="*/ 2831016 w 3296706"/>
              <a:gd name="connsiteY98" fmla="*/ 1386323 h 3164768"/>
              <a:gd name="connsiteX99" fmla="*/ 2881817 w 3296706"/>
              <a:gd name="connsiteY99" fmla="*/ 404190 h 3164768"/>
              <a:gd name="connsiteX100" fmla="*/ 2919916 w 3296706"/>
              <a:gd name="connsiteY100" fmla="*/ 916423 h 3164768"/>
              <a:gd name="connsiteX101" fmla="*/ 2962249 w 3296706"/>
              <a:gd name="connsiteY101" fmla="*/ 14723 h 3164768"/>
              <a:gd name="connsiteX102" fmla="*/ 2991881 w 3296706"/>
              <a:gd name="connsiteY102" fmla="*/ 1022257 h 3164768"/>
              <a:gd name="connsiteX103" fmla="*/ 3046914 w 3296706"/>
              <a:gd name="connsiteY103" fmla="*/ 615858 h 3164768"/>
              <a:gd name="connsiteX104" fmla="*/ 3051147 w 3296706"/>
              <a:gd name="connsiteY104" fmla="*/ 1149258 h 3164768"/>
              <a:gd name="connsiteX105" fmla="*/ 3106181 w 3296706"/>
              <a:gd name="connsiteY105" fmla="*/ 349158 h 3164768"/>
              <a:gd name="connsiteX106" fmla="*/ 3165447 w 3296706"/>
              <a:gd name="connsiteY106" fmla="*/ 988392 h 3164768"/>
              <a:gd name="connsiteX107" fmla="*/ 3207779 w 3296706"/>
              <a:gd name="connsiteY107" fmla="*/ 319525 h 3164768"/>
              <a:gd name="connsiteX108" fmla="*/ 3224711 w 3296706"/>
              <a:gd name="connsiteY108" fmla="*/ 1132324 h 3164768"/>
              <a:gd name="connsiteX109" fmla="*/ 3271277 w 3296706"/>
              <a:gd name="connsiteY109" fmla="*/ 145957 h 3164768"/>
              <a:gd name="connsiteX110" fmla="*/ 3296677 w 3296706"/>
              <a:gd name="connsiteY110" fmla="*/ 594692 h 3164768"/>
              <a:gd name="connsiteX0" fmla="*/ 0 w 3300910"/>
              <a:gd name="connsiteY0" fmla="*/ 2935194 h 3164768"/>
              <a:gd name="connsiteX1" fmla="*/ 46038 w 3300910"/>
              <a:gd name="connsiteY1" fmla="*/ 2968531 h 3164768"/>
              <a:gd name="connsiteX2" fmla="*/ 65088 w 3300910"/>
              <a:gd name="connsiteY2" fmla="*/ 2993931 h 3164768"/>
              <a:gd name="connsiteX3" fmla="*/ 80963 w 3300910"/>
              <a:gd name="connsiteY3" fmla="*/ 3003456 h 3164768"/>
              <a:gd name="connsiteX4" fmla="*/ 88900 w 3300910"/>
              <a:gd name="connsiteY4" fmla="*/ 2998694 h 3164768"/>
              <a:gd name="connsiteX5" fmla="*/ 117475 w 3300910"/>
              <a:gd name="connsiteY5" fmla="*/ 3024094 h 3164768"/>
              <a:gd name="connsiteX6" fmla="*/ 146050 w 3300910"/>
              <a:gd name="connsiteY6" fmla="*/ 3005044 h 3164768"/>
              <a:gd name="connsiteX7" fmla="*/ 180975 w 3300910"/>
              <a:gd name="connsiteY7" fmla="*/ 3089181 h 3164768"/>
              <a:gd name="connsiteX8" fmla="*/ 200025 w 3300910"/>
              <a:gd name="connsiteY8" fmla="*/ 3092356 h 3164768"/>
              <a:gd name="connsiteX9" fmla="*/ 223838 w 3300910"/>
              <a:gd name="connsiteY9" fmla="*/ 3047906 h 3164768"/>
              <a:gd name="connsiteX10" fmla="*/ 246063 w 3300910"/>
              <a:gd name="connsiteY10" fmla="*/ 3105056 h 3164768"/>
              <a:gd name="connsiteX11" fmla="*/ 290513 w 3300910"/>
              <a:gd name="connsiteY11" fmla="*/ 3006631 h 3164768"/>
              <a:gd name="connsiteX12" fmla="*/ 330200 w 3300910"/>
              <a:gd name="connsiteY12" fmla="*/ 3160619 h 3164768"/>
              <a:gd name="connsiteX13" fmla="*/ 360363 w 3300910"/>
              <a:gd name="connsiteY13" fmla="*/ 3119344 h 3164768"/>
              <a:gd name="connsiteX14" fmla="*/ 374650 w 3300910"/>
              <a:gd name="connsiteY14" fmla="*/ 3103469 h 3164768"/>
              <a:gd name="connsiteX15" fmla="*/ 377825 w 3300910"/>
              <a:gd name="connsiteY15" fmla="*/ 2874869 h 3164768"/>
              <a:gd name="connsiteX16" fmla="*/ 400050 w 3300910"/>
              <a:gd name="connsiteY16" fmla="*/ 2935194 h 3164768"/>
              <a:gd name="connsiteX17" fmla="*/ 455613 w 3300910"/>
              <a:gd name="connsiteY17" fmla="*/ 2519269 h 3164768"/>
              <a:gd name="connsiteX18" fmla="*/ 476250 w 3300910"/>
              <a:gd name="connsiteY18" fmla="*/ 2576419 h 3164768"/>
              <a:gd name="connsiteX19" fmla="*/ 501650 w 3300910"/>
              <a:gd name="connsiteY19" fmla="*/ 2835181 h 3164768"/>
              <a:gd name="connsiteX20" fmla="*/ 527050 w 3300910"/>
              <a:gd name="connsiteY20" fmla="*/ 2881219 h 3164768"/>
              <a:gd name="connsiteX21" fmla="*/ 538163 w 3300910"/>
              <a:gd name="connsiteY21" fmla="*/ 2847881 h 3164768"/>
              <a:gd name="connsiteX22" fmla="*/ 547688 w 3300910"/>
              <a:gd name="connsiteY22" fmla="*/ 2784381 h 3164768"/>
              <a:gd name="connsiteX23" fmla="*/ 574675 w 3300910"/>
              <a:gd name="connsiteY23" fmla="*/ 2787556 h 3164768"/>
              <a:gd name="connsiteX24" fmla="*/ 593725 w 3300910"/>
              <a:gd name="connsiteY24" fmla="*/ 2670081 h 3164768"/>
              <a:gd name="connsiteX25" fmla="*/ 590550 w 3300910"/>
              <a:gd name="connsiteY25" fmla="*/ 2341469 h 3164768"/>
              <a:gd name="connsiteX26" fmla="*/ 625475 w 3300910"/>
              <a:gd name="connsiteY26" fmla="*/ 1830294 h 3164768"/>
              <a:gd name="connsiteX27" fmla="*/ 652462 w 3300910"/>
              <a:gd name="connsiteY27" fmla="*/ 1836644 h 3164768"/>
              <a:gd name="connsiteX28" fmla="*/ 661987 w 3300910"/>
              <a:gd name="connsiteY28" fmla="*/ 1684244 h 3164768"/>
              <a:gd name="connsiteX29" fmla="*/ 681036 w 3300910"/>
              <a:gd name="connsiteY29" fmla="*/ 2014444 h 3164768"/>
              <a:gd name="connsiteX30" fmla="*/ 681036 w 3300910"/>
              <a:gd name="connsiteY30" fmla="*/ 2014444 h 3164768"/>
              <a:gd name="connsiteX31" fmla="*/ 719135 w 3300910"/>
              <a:gd name="connsiteY31" fmla="*/ 1714406 h 3164768"/>
              <a:gd name="connsiteX32" fmla="*/ 731835 w 3300910"/>
              <a:gd name="connsiteY32" fmla="*/ 2058894 h 3164768"/>
              <a:gd name="connsiteX33" fmla="*/ 784223 w 3300910"/>
              <a:gd name="connsiteY33" fmla="*/ 2038257 h 3164768"/>
              <a:gd name="connsiteX34" fmla="*/ 806448 w 3300910"/>
              <a:gd name="connsiteY34" fmla="*/ 2481169 h 3164768"/>
              <a:gd name="connsiteX35" fmla="*/ 835021 w 3300910"/>
              <a:gd name="connsiteY35" fmla="*/ 2470056 h 3164768"/>
              <a:gd name="connsiteX36" fmla="*/ 836609 w 3300910"/>
              <a:gd name="connsiteY36" fmla="*/ 2660556 h 3164768"/>
              <a:gd name="connsiteX37" fmla="*/ 862008 w 3300910"/>
              <a:gd name="connsiteY37" fmla="*/ 2641506 h 3164768"/>
              <a:gd name="connsiteX38" fmla="*/ 865183 w 3300910"/>
              <a:gd name="connsiteY38" fmla="*/ 2698656 h 3164768"/>
              <a:gd name="connsiteX39" fmla="*/ 892169 w 3300910"/>
              <a:gd name="connsiteY39" fmla="*/ 2493869 h 3164768"/>
              <a:gd name="connsiteX40" fmla="*/ 912807 w 3300910"/>
              <a:gd name="connsiteY40" fmla="*/ 2460531 h 3164768"/>
              <a:gd name="connsiteX41" fmla="*/ 912807 w 3300910"/>
              <a:gd name="connsiteY41" fmla="*/ 2416081 h 3164768"/>
              <a:gd name="connsiteX42" fmla="*/ 949318 w 3300910"/>
              <a:gd name="connsiteY42" fmla="*/ 2392269 h 3164768"/>
              <a:gd name="connsiteX43" fmla="*/ 941380 w 3300910"/>
              <a:gd name="connsiteY43" fmla="*/ 2317656 h 3164768"/>
              <a:gd name="connsiteX44" fmla="*/ 1019169 w 3300910"/>
              <a:gd name="connsiteY44" fmla="*/ 895256 h 3164768"/>
              <a:gd name="connsiteX45" fmla="*/ 1031869 w 3300910"/>
              <a:gd name="connsiteY45" fmla="*/ 1068823 h 3164768"/>
              <a:gd name="connsiteX46" fmla="*/ 1053036 w 3300910"/>
              <a:gd name="connsiteY46" fmla="*/ 793656 h 3164768"/>
              <a:gd name="connsiteX47" fmla="*/ 1074202 w 3300910"/>
              <a:gd name="connsiteY47" fmla="*/ 1365156 h 3164768"/>
              <a:gd name="connsiteX48" fmla="*/ 1103833 w 3300910"/>
              <a:gd name="connsiteY48" fmla="*/ 869856 h 3164768"/>
              <a:gd name="connsiteX49" fmla="*/ 1137701 w 3300910"/>
              <a:gd name="connsiteY49" fmla="*/ 937589 h 3164768"/>
              <a:gd name="connsiteX50" fmla="*/ 1167333 w 3300910"/>
              <a:gd name="connsiteY50" fmla="*/ 1242390 h 3164768"/>
              <a:gd name="connsiteX51" fmla="*/ 1188500 w 3300910"/>
              <a:gd name="connsiteY51" fmla="*/ 1128089 h 3164768"/>
              <a:gd name="connsiteX52" fmla="*/ 1218132 w 3300910"/>
              <a:gd name="connsiteY52" fmla="*/ 1348222 h 3164768"/>
              <a:gd name="connsiteX53" fmla="*/ 1264699 w 3300910"/>
              <a:gd name="connsiteY53" fmla="*/ 1335522 h 3164768"/>
              <a:gd name="connsiteX54" fmla="*/ 1273165 w 3300910"/>
              <a:gd name="connsiteY54" fmla="*/ 1483689 h 3164768"/>
              <a:gd name="connsiteX55" fmla="*/ 1302799 w 3300910"/>
              <a:gd name="connsiteY55" fmla="*/ 1415956 h 3164768"/>
              <a:gd name="connsiteX56" fmla="*/ 1294330 w 3300910"/>
              <a:gd name="connsiteY56" fmla="*/ 1686889 h 3164768"/>
              <a:gd name="connsiteX57" fmla="*/ 1294331 w 3300910"/>
              <a:gd name="connsiteY57" fmla="*/ 1674189 h 3164768"/>
              <a:gd name="connsiteX58" fmla="*/ 1362063 w 3300910"/>
              <a:gd name="connsiteY58" fmla="*/ 2165256 h 3164768"/>
              <a:gd name="connsiteX59" fmla="*/ 1383231 w 3300910"/>
              <a:gd name="connsiteY59" fmla="*/ 2050956 h 3164768"/>
              <a:gd name="connsiteX60" fmla="*/ 1425565 w 3300910"/>
              <a:gd name="connsiteY60" fmla="*/ 2381156 h 3164768"/>
              <a:gd name="connsiteX61" fmla="*/ 1438264 w 3300910"/>
              <a:gd name="connsiteY61" fmla="*/ 2241456 h 3164768"/>
              <a:gd name="connsiteX62" fmla="*/ 1476363 w 3300910"/>
              <a:gd name="connsiteY62" fmla="*/ 2448890 h 3164768"/>
              <a:gd name="connsiteX63" fmla="*/ 1518696 w 3300910"/>
              <a:gd name="connsiteY63" fmla="*/ 2258389 h 3164768"/>
              <a:gd name="connsiteX64" fmla="*/ 1573729 w 3300910"/>
              <a:gd name="connsiteY64" fmla="*/ 2398089 h 3164768"/>
              <a:gd name="connsiteX65" fmla="*/ 1607596 w 3300910"/>
              <a:gd name="connsiteY65" fmla="*/ 1835056 h 3164768"/>
              <a:gd name="connsiteX66" fmla="*/ 1641461 w 3300910"/>
              <a:gd name="connsiteY66" fmla="*/ 1923956 h 3164768"/>
              <a:gd name="connsiteX67" fmla="*/ 1658393 w 3300910"/>
              <a:gd name="connsiteY67" fmla="*/ 1682656 h 3164768"/>
              <a:gd name="connsiteX68" fmla="*/ 1692260 w 3300910"/>
              <a:gd name="connsiteY68" fmla="*/ 1767323 h 3164768"/>
              <a:gd name="connsiteX69" fmla="*/ 1696492 w 3300910"/>
              <a:gd name="connsiteY69" fmla="*/ 1373622 h 3164768"/>
              <a:gd name="connsiteX70" fmla="*/ 1730359 w 3300910"/>
              <a:gd name="connsiteY70" fmla="*/ 1555656 h 3164768"/>
              <a:gd name="connsiteX71" fmla="*/ 1743060 w 3300910"/>
              <a:gd name="connsiteY71" fmla="*/ 1009557 h 3164768"/>
              <a:gd name="connsiteX72" fmla="*/ 1785392 w 3300910"/>
              <a:gd name="connsiteY72" fmla="*/ 1183123 h 3164768"/>
              <a:gd name="connsiteX73" fmla="*/ 1802326 w 3300910"/>
              <a:gd name="connsiteY73" fmla="*/ 962989 h 3164768"/>
              <a:gd name="connsiteX74" fmla="*/ 1831957 w 3300910"/>
              <a:gd name="connsiteY74" fmla="*/ 1360923 h 3164768"/>
              <a:gd name="connsiteX75" fmla="*/ 1895458 w 3300910"/>
              <a:gd name="connsiteY75" fmla="*/ 1174656 h 3164768"/>
              <a:gd name="connsiteX76" fmla="*/ 1908157 w 3300910"/>
              <a:gd name="connsiteY76" fmla="*/ 1589522 h 3164768"/>
              <a:gd name="connsiteX77" fmla="*/ 1971657 w 3300910"/>
              <a:gd name="connsiteY77" fmla="*/ 1043423 h 3164768"/>
              <a:gd name="connsiteX78" fmla="*/ 1971657 w 3300910"/>
              <a:gd name="connsiteY78" fmla="*/ 1043423 h 3164768"/>
              <a:gd name="connsiteX79" fmla="*/ 2022457 w 3300910"/>
              <a:gd name="connsiteY79" fmla="*/ 1462523 h 3164768"/>
              <a:gd name="connsiteX80" fmla="*/ 2022457 w 3300910"/>
              <a:gd name="connsiteY80" fmla="*/ 1462523 h 3164768"/>
              <a:gd name="connsiteX81" fmla="*/ 2064790 w 3300910"/>
              <a:gd name="connsiteY81" fmla="*/ 988389 h 3164768"/>
              <a:gd name="connsiteX82" fmla="*/ 2162155 w 3300910"/>
              <a:gd name="connsiteY82" fmla="*/ 1813890 h 3164768"/>
              <a:gd name="connsiteX83" fmla="*/ 2191790 w 3300910"/>
              <a:gd name="connsiteY83" fmla="*/ 1695357 h 3164768"/>
              <a:gd name="connsiteX84" fmla="*/ 2246823 w 3300910"/>
              <a:gd name="connsiteY84" fmla="*/ 1919723 h 3164768"/>
              <a:gd name="connsiteX85" fmla="*/ 2289155 w 3300910"/>
              <a:gd name="connsiteY85" fmla="*/ 1847756 h 3164768"/>
              <a:gd name="connsiteX86" fmla="*/ 2297622 w 3300910"/>
              <a:gd name="connsiteY86" fmla="*/ 2059423 h 3164768"/>
              <a:gd name="connsiteX87" fmla="*/ 2348422 w 3300910"/>
              <a:gd name="connsiteY87" fmla="*/ 1932422 h 3164768"/>
              <a:gd name="connsiteX88" fmla="*/ 2382288 w 3300910"/>
              <a:gd name="connsiteY88" fmla="*/ 2021323 h 3164768"/>
              <a:gd name="connsiteX89" fmla="*/ 2411920 w 3300910"/>
              <a:gd name="connsiteY89" fmla="*/ 1691122 h 3164768"/>
              <a:gd name="connsiteX90" fmla="*/ 2479655 w 3300910"/>
              <a:gd name="connsiteY90" fmla="*/ 1885857 h 3164768"/>
              <a:gd name="connsiteX91" fmla="*/ 2521986 w 3300910"/>
              <a:gd name="connsiteY91" fmla="*/ 1568356 h 3164768"/>
              <a:gd name="connsiteX92" fmla="*/ 2585486 w 3300910"/>
              <a:gd name="connsiteY92" fmla="*/ 1860456 h 3164768"/>
              <a:gd name="connsiteX93" fmla="*/ 2615118 w 3300910"/>
              <a:gd name="connsiteY93" fmla="*/ 1462522 h 3164768"/>
              <a:gd name="connsiteX94" fmla="*/ 2695551 w 3300910"/>
              <a:gd name="connsiteY94" fmla="*/ 1661490 h 3164768"/>
              <a:gd name="connsiteX95" fmla="*/ 2720951 w 3300910"/>
              <a:gd name="connsiteY95" fmla="*/ 1068822 h 3164768"/>
              <a:gd name="connsiteX96" fmla="*/ 2780217 w 3300910"/>
              <a:gd name="connsiteY96" fmla="*/ 1356690 h 3164768"/>
              <a:gd name="connsiteX97" fmla="*/ 2780215 w 3300910"/>
              <a:gd name="connsiteY97" fmla="*/ 679357 h 3164768"/>
              <a:gd name="connsiteX98" fmla="*/ 2831016 w 3300910"/>
              <a:gd name="connsiteY98" fmla="*/ 1386323 h 3164768"/>
              <a:gd name="connsiteX99" fmla="*/ 2881817 w 3300910"/>
              <a:gd name="connsiteY99" fmla="*/ 404190 h 3164768"/>
              <a:gd name="connsiteX100" fmla="*/ 2919916 w 3300910"/>
              <a:gd name="connsiteY100" fmla="*/ 916423 h 3164768"/>
              <a:gd name="connsiteX101" fmla="*/ 2962249 w 3300910"/>
              <a:gd name="connsiteY101" fmla="*/ 14723 h 3164768"/>
              <a:gd name="connsiteX102" fmla="*/ 2991881 w 3300910"/>
              <a:gd name="connsiteY102" fmla="*/ 1022257 h 3164768"/>
              <a:gd name="connsiteX103" fmla="*/ 3046914 w 3300910"/>
              <a:gd name="connsiteY103" fmla="*/ 615858 h 3164768"/>
              <a:gd name="connsiteX104" fmla="*/ 3051147 w 3300910"/>
              <a:gd name="connsiteY104" fmla="*/ 1149258 h 3164768"/>
              <a:gd name="connsiteX105" fmla="*/ 3106181 w 3300910"/>
              <a:gd name="connsiteY105" fmla="*/ 349158 h 3164768"/>
              <a:gd name="connsiteX106" fmla="*/ 3165447 w 3300910"/>
              <a:gd name="connsiteY106" fmla="*/ 988392 h 3164768"/>
              <a:gd name="connsiteX107" fmla="*/ 3207779 w 3300910"/>
              <a:gd name="connsiteY107" fmla="*/ 319525 h 3164768"/>
              <a:gd name="connsiteX108" fmla="*/ 3224711 w 3300910"/>
              <a:gd name="connsiteY108" fmla="*/ 1132324 h 3164768"/>
              <a:gd name="connsiteX109" fmla="*/ 3271277 w 3300910"/>
              <a:gd name="connsiteY109" fmla="*/ 145957 h 3164768"/>
              <a:gd name="connsiteX110" fmla="*/ 3296677 w 3300910"/>
              <a:gd name="connsiteY110" fmla="*/ 594692 h 3164768"/>
              <a:gd name="connsiteX111" fmla="*/ 3300910 w 3300910"/>
              <a:gd name="connsiteY111" fmla="*/ 586225 h 3164768"/>
              <a:gd name="connsiteX0" fmla="*/ 0 w 3329485"/>
              <a:gd name="connsiteY0" fmla="*/ 2935194 h 3164768"/>
              <a:gd name="connsiteX1" fmla="*/ 46038 w 3329485"/>
              <a:gd name="connsiteY1" fmla="*/ 2968531 h 3164768"/>
              <a:gd name="connsiteX2" fmla="*/ 65088 w 3329485"/>
              <a:gd name="connsiteY2" fmla="*/ 2993931 h 3164768"/>
              <a:gd name="connsiteX3" fmla="*/ 80963 w 3329485"/>
              <a:gd name="connsiteY3" fmla="*/ 3003456 h 3164768"/>
              <a:gd name="connsiteX4" fmla="*/ 88900 w 3329485"/>
              <a:gd name="connsiteY4" fmla="*/ 2998694 h 3164768"/>
              <a:gd name="connsiteX5" fmla="*/ 117475 w 3329485"/>
              <a:gd name="connsiteY5" fmla="*/ 3024094 h 3164768"/>
              <a:gd name="connsiteX6" fmla="*/ 146050 w 3329485"/>
              <a:gd name="connsiteY6" fmla="*/ 3005044 h 3164768"/>
              <a:gd name="connsiteX7" fmla="*/ 180975 w 3329485"/>
              <a:gd name="connsiteY7" fmla="*/ 3089181 h 3164768"/>
              <a:gd name="connsiteX8" fmla="*/ 200025 w 3329485"/>
              <a:gd name="connsiteY8" fmla="*/ 3092356 h 3164768"/>
              <a:gd name="connsiteX9" fmla="*/ 223838 w 3329485"/>
              <a:gd name="connsiteY9" fmla="*/ 3047906 h 3164768"/>
              <a:gd name="connsiteX10" fmla="*/ 246063 w 3329485"/>
              <a:gd name="connsiteY10" fmla="*/ 3105056 h 3164768"/>
              <a:gd name="connsiteX11" fmla="*/ 290513 w 3329485"/>
              <a:gd name="connsiteY11" fmla="*/ 3006631 h 3164768"/>
              <a:gd name="connsiteX12" fmla="*/ 330200 w 3329485"/>
              <a:gd name="connsiteY12" fmla="*/ 3160619 h 3164768"/>
              <a:gd name="connsiteX13" fmla="*/ 360363 w 3329485"/>
              <a:gd name="connsiteY13" fmla="*/ 3119344 h 3164768"/>
              <a:gd name="connsiteX14" fmla="*/ 374650 w 3329485"/>
              <a:gd name="connsiteY14" fmla="*/ 3103469 h 3164768"/>
              <a:gd name="connsiteX15" fmla="*/ 377825 w 3329485"/>
              <a:gd name="connsiteY15" fmla="*/ 2874869 h 3164768"/>
              <a:gd name="connsiteX16" fmla="*/ 400050 w 3329485"/>
              <a:gd name="connsiteY16" fmla="*/ 2935194 h 3164768"/>
              <a:gd name="connsiteX17" fmla="*/ 455613 w 3329485"/>
              <a:gd name="connsiteY17" fmla="*/ 2519269 h 3164768"/>
              <a:gd name="connsiteX18" fmla="*/ 476250 w 3329485"/>
              <a:gd name="connsiteY18" fmla="*/ 2576419 h 3164768"/>
              <a:gd name="connsiteX19" fmla="*/ 501650 w 3329485"/>
              <a:gd name="connsiteY19" fmla="*/ 2835181 h 3164768"/>
              <a:gd name="connsiteX20" fmla="*/ 527050 w 3329485"/>
              <a:gd name="connsiteY20" fmla="*/ 2881219 h 3164768"/>
              <a:gd name="connsiteX21" fmla="*/ 538163 w 3329485"/>
              <a:gd name="connsiteY21" fmla="*/ 2847881 h 3164768"/>
              <a:gd name="connsiteX22" fmla="*/ 547688 w 3329485"/>
              <a:gd name="connsiteY22" fmla="*/ 2784381 h 3164768"/>
              <a:gd name="connsiteX23" fmla="*/ 574675 w 3329485"/>
              <a:gd name="connsiteY23" fmla="*/ 2787556 h 3164768"/>
              <a:gd name="connsiteX24" fmla="*/ 593725 w 3329485"/>
              <a:gd name="connsiteY24" fmla="*/ 2670081 h 3164768"/>
              <a:gd name="connsiteX25" fmla="*/ 590550 w 3329485"/>
              <a:gd name="connsiteY25" fmla="*/ 2341469 h 3164768"/>
              <a:gd name="connsiteX26" fmla="*/ 625475 w 3329485"/>
              <a:gd name="connsiteY26" fmla="*/ 1830294 h 3164768"/>
              <a:gd name="connsiteX27" fmla="*/ 652462 w 3329485"/>
              <a:gd name="connsiteY27" fmla="*/ 1836644 h 3164768"/>
              <a:gd name="connsiteX28" fmla="*/ 661987 w 3329485"/>
              <a:gd name="connsiteY28" fmla="*/ 1684244 h 3164768"/>
              <a:gd name="connsiteX29" fmla="*/ 681036 w 3329485"/>
              <a:gd name="connsiteY29" fmla="*/ 2014444 h 3164768"/>
              <a:gd name="connsiteX30" fmla="*/ 681036 w 3329485"/>
              <a:gd name="connsiteY30" fmla="*/ 2014444 h 3164768"/>
              <a:gd name="connsiteX31" fmla="*/ 719135 w 3329485"/>
              <a:gd name="connsiteY31" fmla="*/ 1714406 h 3164768"/>
              <a:gd name="connsiteX32" fmla="*/ 731835 w 3329485"/>
              <a:gd name="connsiteY32" fmla="*/ 2058894 h 3164768"/>
              <a:gd name="connsiteX33" fmla="*/ 784223 w 3329485"/>
              <a:gd name="connsiteY33" fmla="*/ 2038257 h 3164768"/>
              <a:gd name="connsiteX34" fmla="*/ 806448 w 3329485"/>
              <a:gd name="connsiteY34" fmla="*/ 2481169 h 3164768"/>
              <a:gd name="connsiteX35" fmla="*/ 835021 w 3329485"/>
              <a:gd name="connsiteY35" fmla="*/ 2470056 h 3164768"/>
              <a:gd name="connsiteX36" fmla="*/ 836609 w 3329485"/>
              <a:gd name="connsiteY36" fmla="*/ 2660556 h 3164768"/>
              <a:gd name="connsiteX37" fmla="*/ 862008 w 3329485"/>
              <a:gd name="connsiteY37" fmla="*/ 2641506 h 3164768"/>
              <a:gd name="connsiteX38" fmla="*/ 865183 w 3329485"/>
              <a:gd name="connsiteY38" fmla="*/ 2698656 h 3164768"/>
              <a:gd name="connsiteX39" fmla="*/ 892169 w 3329485"/>
              <a:gd name="connsiteY39" fmla="*/ 2493869 h 3164768"/>
              <a:gd name="connsiteX40" fmla="*/ 912807 w 3329485"/>
              <a:gd name="connsiteY40" fmla="*/ 2460531 h 3164768"/>
              <a:gd name="connsiteX41" fmla="*/ 912807 w 3329485"/>
              <a:gd name="connsiteY41" fmla="*/ 2416081 h 3164768"/>
              <a:gd name="connsiteX42" fmla="*/ 949318 w 3329485"/>
              <a:gd name="connsiteY42" fmla="*/ 2392269 h 3164768"/>
              <a:gd name="connsiteX43" fmla="*/ 941380 w 3329485"/>
              <a:gd name="connsiteY43" fmla="*/ 2317656 h 3164768"/>
              <a:gd name="connsiteX44" fmla="*/ 1019169 w 3329485"/>
              <a:gd name="connsiteY44" fmla="*/ 895256 h 3164768"/>
              <a:gd name="connsiteX45" fmla="*/ 1031869 w 3329485"/>
              <a:gd name="connsiteY45" fmla="*/ 1068823 h 3164768"/>
              <a:gd name="connsiteX46" fmla="*/ 1053036 w 3329485"/>
              <a:gd name="connsiteY46" fmla="*/ 793656 h 3164768"/>
              <a:gd name="connsiteX47" fmla="*/ 1074202 w 3329485"/>
              <a:gd name="connsiteY47" fmla="*/ 1365156 h 3164768"/>
              <a:gd name="connsiteX48" fmla="*/ 1103833 w 3329485"/>
              <a:gd name="connsiteY48" fmla="*/ 869856 h 3164768"/>
              <a:gd name="connsiteX49" fmla="*/ 1137701 w 3329485"/>
              <a:gd name="connsiteY49" fmla="*/ 937589 h 3164768"/>
              <a:gd name="connsiteX50" fmla="*/ 1167333 w 3329485"/>
              <a:gd name="connsiteY50" fmla="*/ 1242390 h 3164768"/>
              <a:gd name="connsiteX51" fmla="*/ 1188500 w 3329485"/>
              <a:gd name="connsiteY51" fmla="*/ 1128089 h 3164768"/>
              <a:gd name="connsiteX52" fmla="*/ 1218132 w 3329485"/>
              <a:gd name="connsiteY52" fmla="*/ 1348222 h 3164768"/>
              <a:gd name="connsiteX53" fmla="*/ 1264699 w 3329485"/>
              <a:gd name="connsiteY53" fmla="*/ 1335522 h 3164768"/>
              <a:gd name="connsiteX54" fmla="*/ 1273165 w 3329485"/>
              <a:gd name="connsiteY54" fmla="*/ 1483689 h 3164768"/>
              <a:gd name="connsiteX55" fmla="*/ 1302799 w 3329485"/>
              <a:gd name="connsiteY55" fmla="*/ 1415956 h 3164768"/>
              <a:gd name="connsiteX56" fmla="*/ 1294330 w 3329485"/>
              <a:gd name="connsiteY56" fmla="*/ 1686889 h 3164768"/>
              <a:gd name="connsiteX57" fmla="*/ 1294331 w 3329485"/>
              <a:gd name="connsiteY57" fmla="*/ 1674189 h 3164768"/>
              <a:gd name="connsiteX58" fmla="*/ 1362063 w 3329485"/>
              <a:gd name="connsiteY58" fmla="*/ 2165256 h 3164768"/>
              <a:gd name="connsiteX59" fmla="*/ 1383231 w 3329485"/>
              <a:gd name="connsiteY59" fmla="*/ 2050956 h 3164768"/>
              <a:gd name="connsiteX60" fmla="*/ 1425565 w 3329485"/>
              <a:gd name="connsiteY60" fmla="*/ 2381156 h 3164768"/>
              <a:gd name="connsiteX61" fmla="*/ 1438264 w 3329485"/>
              <a:gd name="connsiteY61" fmla="*/ 2241456 h 3164768"/>
              <a:gd name="connsiteX62" fmla="*/ 1476363 w 3329485"/>
              <a:gd name="connsiteY62" fmla="*/ 2448890 h 3164768"/>
              <a:gd name="connsiteX63" fmla="*/ 1518696 w 3329485"/>
              <a:gd name="connsiteY63" fmla="*/ 2258389 h 3164768"/>
              <a:gd name="connsiteX64" fmla="*/ 1573729 w 3329485"/>
              <a:gd name="connsiteY64" fmla="*/ 2398089 h 3164768"/>
              <a:gd name="connsiteX65" fmla="*/ 1607596 w 3329485"/>
              <a:gd name="connsiteY65" fmla="*/ 1835056 h 3164768"/>
              <a:gd name="connsiteX66" fmla="*/ 1641461 w 3329485"/>
              <a:gd name="connsiteY66" fmla="*/ 1923956 h 3164768"/>
              <a:gd name="connsiteX67" fmla="*/ 1658393 w 3329485"/>
              <a:gd name="connsiteY67" fmla="*/ 1682656 h 3164768"/>
              <a:gd name="connsiteX68" fmla="*/ 1692260 w 3329485"/>
              <a:gd name="connsiteY68" fmla="*/ 1767323 h 3164768"/>
              <a:gd name="connsiteX69" fmla="*/ 1696492 w 3329485"/>
              <a:gd name="connsiteY69" fmla="*/ 1373622 h 3164768"/>
              <a:gd name="connsiteX70" fmla="*/ 1730359 w 3329485"/>
              <a:gd name="connsiteY70" fmla="*/ 1555656 h 3164768"/>
              <a:gd name="connsiteX71" fmla="*/ 1743060 w 3329485"/>
              <a:gd name="connsiteY71" fmla="*/ 1009557 h 3164768"/>
              <a:gd name="connsiteX72" fmla="*/ 1785392 w 3329485"/>
              <a:gd name="connsiteY72" fmla="*/ 1183123 h 3164768"/>
              <a:gd name="connsiteX73" fmla="*/ 1802326 w 3329485"/>
              <a:gd name="connsiteY73" fmla="*/ 962989 h 3164768"/>
              <a:gd name="connsiteX74" fmla="*/ 1831957 w 3329485"/>
              <a:gd name="connsiteY74" fmla="*/ 1360923 h 3164768"/>
              <a:gd name="connsiteX75" fmla="*/ 1895458 w 3329485"/>
              <a:gd name="connsiteY75" fmla="*/ 1174656 h 3164768"/>
              <a:gd name="connsiteX76" fmla="*/ 1908157 w 3329485"/>
              <a:gd name="connsiteY76" fmla="*/ 1589522 h 3164768"/>
              <a:gd name="connsiteX77" fmla="*/ 1971657 w 3329485"/>
              <a:gd name="connsiteY77" fmla="*/ 1043423 h 3164768"/>
              <a:gd name="connsiteX78" fmla="*/ 1971657 w 3329485"/>
              <a:gd name="connsiteY78" fmla="*/ 1043423 h 3164768"/>
              <a:gd name="connsiteX79" fmla="*/ 2022457 w 3329485"/>
              <a:gd name="connsiteY79" fmla="*/ 1462523 h 3164768"/>
              <a:gd name="connsiteX80" fmla="*/ 2022457 w 3329485"/>
              <a:gd name="connsiteY80" fmla="*/ 1462523 h 3164768"/>
              <a:gd name="connsiteX81" fmla="*/ 2064790 w 3329485"/>
              <a:gd name="connsiteY81" fmla="*/ 988389 h 3164768"/>
              <a:gd name="connsiteX82" fmla="*/ 2162155 w 3329485"/>
              <a:gd name="connsiteY82" fmla="*/ 1813890 h 3164768"/>
              <a:gd name="connsiteX83" fmla="*/ 2191790 w 3329485"/>
              <a:gd name="connsiteY83" fmla="*/ 1695357 h 3164768"/>
              <a:gd name="connsiteX84" fmla="*/ 2246823 w 3329485"/>
              <a:gd name="connsiteY84" fmla="*/ 1919723 h 3164768"/>
              <a:gd name="connsiteX85" fmla="*/ 2289155 w 3329485"/>
              <a:gd name="connsiteY85" fmla="*/ 1847756 h 3164768"/>
              <a:gd name="connsiteX86" fmla="*/ 2297622 w 3329485"/>
              <a:gd name="connsiteY86" fmla="*/ 2059423 h 3164768"/>
              <a:gd name="connsiteX87" fmla="*/ 2348422 w 3329485"/>
              <a:gd name="connsiteY87" fmla="*/ 1932422 h 3164768"/>
              <a:gd name="connsiteX88" fmla="*/ 2382288 w 3329485"/>
              <a:gd name="connsiteY88" fmla="*/ 2021323 h 3164768"/>
              <a:gd name="connsiteX89" fmla="*/ 2411920 w 3329485"/>
              <a:gd name="connsiteY89" fmla="*/ 1691122 h 3164768"/>
              <a:gd name="connsiteX90" fmla="*/ 2479655 w 3329485"/>
              <a:gd name="connsiteY90" fmla="*/ 1885857 h 3164768"/>
              <a:gd name="connsiteX91" fmla="*/ 2521986 w 3329485"/>
              <a:gd name="connsiteY91" fmla="*/ 1568356 h 3164768"/>
              <a:gd name="connsiteX92" fmla="*/ 2585486 w 3329485"/>
              <a:gd name="connsiteY92" fmla="*/ 1860456 h 3164768"/>
              <a:gd name="connsiteX93" fmla="*/ 2615118 w 3329485"/>
              <a:gd name="connsiteY93" fmla="*/ 1462522 h 3164768"/>
              <a:gd name="connsiteX94" fmla="*/ 2695551 w 3329485"/>
              <a:gd name="connsiteY94" fmla="*/ 1661490 h 3164768"/>
              <a:gd name="connsiteX95" fmla="*/ 2720951 w 3329485"/>
              <a:gd name="connsiteY95" fmla="*/ 1068822 h 3164768"/>
              <a:gd name="connsiteX96" fmla="*/ 2780217 w 3329485"/>
              <a:gd name="connsiteY96" fmla="*/ 1356690 h 3164768"/>
              <a:gd name="connsiteX97" fmla="*/ 2780215 w 3329485"/>
              <a:gd name="connsiteY97" fmla="*/ 679357 h 3164768"/>
              <a:gd name="connsiteX98" fmla="*/ 2831016 w 3329485"/>
              <a:gd name="connsiteY98" fmla="*/ 1386323 h 3164768"/>
              <a:gd name="connsiteX99" fmla="*/ 2881817 w 3329485"/>
              <a:gd name="connsiteY99" fmla="*/ 404190 h 3164768"/>
              <a:gd name="connsiteX100" fmla="*/ 2919916 w 3329485"/>
              <a:gd name="connsiteY100" fmla="*/ 916423 h 3164768"/>
              <a:gd name="connsiteX101" fmla="*/ 2962249 w 3329485"/>
              <a:gd name="connsiteY101" fmla="*/ 14723 h 3164768"/>
              <a:gd name="connsiteX102" fmla="*/ 2991881 w 3329485"/>
              <a:gd name="connsiteY102" fmla="*/ 1022257 h 3164768"/>
              <a:gd name="connsiteX103" fmla="*/ 3046914 w 3329485"/>
              <a:gd name="connsiteY103" fmla="*/ 615858 h 3164768"/>
              <a:gd name="connsiteX104" fmla="*/ 3051147 w 3329485"/>
              <a:gd name="connsiteY104" fmla="*/ 1149258 h 3164768"/>
              <a:gd name="connsiteX105" fmla="*/ 3106181 w 3329485"/>
              <a:gd name="connsiteY105" fmla="*/ 349158 h 3164768"/>
              <a:gd name="connsiteX106" fmla="*/ 3165447 w 3329485"/>
              <a:gd name="connsiteY106" fmla="*/ 988392 h 3164768"/>
              <a:gd name="connsiteX107" fmla="*/ 3207779 w 3329485"/>
              <a:gd name="connsiteY107" fmla="*/ 319525 h 3164768"/>
              <a:gd name="connsiteX108" fmla="*/ 3224711 w 3329485"/>
              <a:gd name="connsiteY108" fmla="*/ 1132324 h 3164768"/>
              <a:gd name="connsiteX109" fmla="*/ 3271277 w 3329485"/>
              <a:gd name="connsiteY109" fmla="*/ 145957 h 3164768"/>
              <a:gd name="connsiteX110" fmla="*/ 3296677 w 3329485"/>
              <a:gd name="connsiteY110" fmla="*/ 594692 h 3164768"/>
              <a:gd name="connsiteX111" fmla="*/ 3329485 w 3329485"/>
              <a:gd name="connsiteY111" fmla="*/ 22663 h 3164768"/>
              <a:gd name="connsiteX0" fmla="*/ 0 w 3331383"/>
              <a:gd name="connsiteY0" fmla="*/ 2955055 h 3184629"/>
              <a:gd name="connsiteX1" fmla="*/ 46038 w 3331383"/>
              <a:gd name="connsiteY1" fmla="*/ 2988392 h 3184629"/>
              <a:gd name="connsiteX2" fmla="*/ 65088 w 3331383"/>
              <a:gd name="connsiteY2" fmla="*/ 3013792 h 3184629"/>
              <a:gd name="connsiteX3" fmla="*/ 80963 w 3331383"/>
              <a:gd name="connsiteY3" fmla="*/ 3023317 h 3184629"/>
              <a:gd name="connsiteX4" fmla="*/ 88900 w 3331383"/>
              <a:gd name="connsiteY4" fmla="*/ 3018555 h 3184629"/>
              <a:gd name="connsiteX5" fmla="*/ 117475 w 3331383"/>
              <a:gd name="connsiteY5" fmla="*/ 3043955 h 3184629"/>
              <a:gd name="connsiteX6" fmla="*/ 146050 w 3331383"/>
              <a:gd name="connsiteY6" fmla="*/ 3024905 h 3184629"/>
              <a:gd name="connsiteX7" fmla="*/ 180975 w 3331383"/>
              <a:gd name="connsiteY7" fmla="*/ 3109042 h 3184629"/>
              <a:gd name="connsiteX8" fmla="*/ 200025 w 3331383"/>
              <a:gd name="connsiteY8" fmla="*/ 3112217 h 3184629"/>
              <a:gd name="connsiteX9" fmla="*/ 223838 w 3331383"/>
              <a:gd name="connsiteY9" fmla="*/ 3067767 h 3184629"/>
              <a:gd name="connsiteX10" fmla="*/ 246063 w 3331383"/>
              <a:gd name="connsiteY10" fmla="*/ 3124917 h 3184629"/>
              <a:gd name="connsiteX11" fmla="*/ 290513 w 3331383"/>
              <a:gd name="connsiteY11" fmla="*/ 3026492 h 3184629"/>
              <a:gd name="connsiteX12" fmla="*/ 330200 w 3331383"/>
              <a:gd name="connsiteY12" fmla="*/ 3180480 h 3184629"/>
              <a:gd name="connsiteX13" fmla="*/ 360363 w 3331383"/>
              <a:gd name="connsiteY13" fmla="*/ 3139205 h 3184629"/>
              <a:gd name="connsiteX14" fmla="*/ 374650 w 3331383"/>
              <a:gd name="connsiteY14" fmla="*/ 3123330 h 3184629"/>
              <a:gd name="connsiteX15" fmla="*/ 377825 w 3331383"/>
              <a:gd name="connsiteY15" fmla="*/ 2894730 h 3184629"/>
              <a:gd name="connsiteX16" fmla="*/ 400050 w 3331383"/>
              <a:gd name="connsiteY16" fmla="*/ 2955055 h 3184629"/>
              <a:gd name="connsiteX17" fmla="*/ 455613 w 3331383"/>
              <a:gd name="connsiteY17" fmla="*/ 2539130 h 3184629"/>
              <a:gd name="connsiteX18" fmla="*/ 476250 w 3331383"/>
              <a:gd name="connsiteY18" fmla="*/ 2596280 h 3184629"/>
              <a:gd name="connsiteX19" fmla="*/ 501650 w 3331383"/>
              <a:gd name="connsiteY19" fmla="*/ 2855042 h 3184629"/>
              <a:gd name="connsiteX20" fmla="*/ 527050 w 3331383"/>
              <a:gd name="connsiteY20" fmla="*/ 2901080 h 3184629"/>
              <a:gd name="connsiteX21" fmla="*/ 538163 w 3331383"/>
              <a:gd name="connsiteY21" fmla="*/ 2867742 h 3184629"/>
              <a:gd name="connsiteX22" fmla="*/ 547688 w 3331383"/>
              <a:gd name="connsiteY22" fmla="*/ 2804242 h 3184629"/>
              <a:gd name="connsiteX23" fmla="*/ 574675 w 3331383"/>
              <a:gd name="connsiteY23" fmla="*/ 2807417 h 3184629"/>
              <a:gd name="connsiteX24" fmla="*/ 593725 w 3331383"/>
              <a:gd name="connsiteY24" fmla="*/ 2689942 h 3184629"/>
              <a:gd name="connsiteX25" fmla="*/ 590550 w 3331383"/>
              <a:gd name="connsiteY25" fmla="*/ 2361330 h 3184629"/>
              <a:gd name="connsiteX26" fmla="*/ 625475 w 3331383"/>
              <a:gd name="connsiteY26" fmla="*/ 1850155 h 3184629"/>
              <a:gd name="connsiteX27" fmla="*/ 652462 w 3331383"/>
              <a:gd name="connsiteY27" fmla="*/ 1856505 h 3184629"/>
              <a:gd name="connsiteX28" fmla="*/ 661987 w 3331383"/>
              <a:gd name="connsiteY28" fmla="*/ 1704105 h 3184629"/>
              <a:gd name="connsiteX29" fmla="*/ 681036 w 3331383"/>
              <a:gd name="connsiteY29" fmla="*/ 2034305 h 3184629"/>
              <a:gd name="connsiteX30" fmla="*/ 681036 w 3331383"/>
              <a:gd name="connsiteY30" fmla="*/ 2034305 h 3184629"/>
              <a:gd name="connsiteX31" fmla="*/ 719135 w 3331383"/>
              <a:gd name="connsiteY31" fmla="*/ 1734267 h 3184629"/>
              <a:gd name="connsiteX32" fmla="*/ 731835 w 3331383"/>
              <a:gd name="connsiteY32" fmla="*/ 2078755 h 3184629"/>
              <a:gd name="connsiteX33" fmla="*/ 784223 w 3331383"/>
              <a:gd name="connsiteY33" fmla="*/ 2058118 h 3184629"/>
              <a:gd name="connsiteX34" fmla="*/ 806448 w 3331383"/>
              <a:gd name="connsiteY34" fmla="*/ 2501030 h 3184629"/>
              <a:gd name="connsiteX35" fmla="*/ 835021 w 3331383"/>
              <a:gd name="connsiteY35" fmla="*/ 2489917 h 3184629"/>
              <a:gd name="connsiteX36" fmla="*/ 836609 w 3331383"/>
              <a:gd name="connsiteY36" fmla="*/ 2680417 h 3184629"/>
              <a:gd name="connsiteX37" fmla="*/ 862008 w 3331383"/>
              <a:gd name="connsiteY37" fmla="*/ 2661367 h 3184629"/>
              <a:gd name="connsiteX38" fmla="*/ 865183 w 3331383"/>
              <a:gd name="connsiteY38" fmla="*/ 2718517 h 3184629"/>
              <a:gd name="connsiteX39" fmla="*/ 892169 w 3331383"/>
              <a:gd name="connsiteY39" fmla="*/ 2513730 h 3184629"/>
              <a:gd name="connsiteX40" fmla="*/ 912807 w 3331383"/>
              <a:gd name="connsiteY40" fmla="*/ 2480392 h 3184629"/>
              <a:gd name="connsiteX41" fmla="*/ 912807 w 3331383"/>
              <a:gd name="connsiteY41" fmla="*/ 2435942 h 3184629"/>
              <a:gd name="connsiteX42" fmla="*/ 949318 w 3331383"/>
              <a:gd name="connsiteY42" fmla="*/ 2412130 h 3184629"/>
              <a:gd name="connsiteX43" fmla="*/ 941380 w 3331383"/>
              <a:gd name="connsiteY43" fmla="*/ 2337517 h 3184629"/>
              <a:gd name="connsiteX44" fmla="*/ 1019169 w 3331383"/>
              <a:gd name="connsiteY44" fmla="*/ 915117 h 3184629"/>
              <a:gd name="connsiteX45" fmla="*/ 1031869 w 3331383"/>
              <a:gd name="connsiteY45" fmla="*/ 1088684 h 3184629"/>
              <a:gd name="connsiteX46" fmla="*/ 1053036 w 3331383"/>
              <a:gd name="connsiteY46" fmla="*/ 813517 h 3184629"/>
              <a:gd name="connsiteX47" fmla="*/ 1074202 w 3331383"/>
              <a:gd name="connsiteY47" fmla="*/ 1385017 h 3184629"/>
              <a:gd name="connsiteX48" fmla="*/ 1103833 w 3331383"/>
              <a:gd name="connsiteY48" fmla="*/ 889717 h 3184629"/>
              <a:gd name="connsiteX49" fmla="*/ 1137701 w 3331383"/>
              <a:gd name="connsiteY49" fmla="*/ 957450 h 3184629"/>
              <a:gd name="connsiteX50" fmla="*/ 1167333 w 3331383"/>
              <a:gd name="connsiteY50" fmla="*/ 1262251 h 3184629"/>
              <a:gd name="connsiteX51" fmla="*/ 1188500 w 3331383"/>
              <a:gd name="connsiteY51" fmla="*/ 1147950 h 3184629"/>
              <a:gd name="connsiteX52" fmla="*/ 1218132 w 3331383"/>
              <a:gd name="connsiteY52" fmla="*/ 1368083 h 3184629"/>
              <a:gd name="connsiteX53" fmla="*/ 1264699 w 3331383"/>
              <a:gd name="connsiteY53" fmla="*/ 1355383 h 3184629"/>
              <a:gd name="connsiteX54" fmla="*/ 1273165 w 3331383"/>
              <a:gd name="connsiteY54" fmla="*/ 1503550 h 3184629"/>
              <a:gd name="connsiteX55" fmla="*/ 1302799 w 3331383"/>
              <a:gd name="connsiteY55" fmla="*/ 1435817 h 3184629"/>
              <a:gd name="connsiteX56" fmla="*/ 1294330 w 3331383"/>
              <a:gd name="connsiteY56" fmla="*/ 1706750 h 3184629"/>
              <a:gd name="connsiteX57" fmla="*/ 1294331 w 3331383"/>
              <a:gd name="connsiteY57" fmla="*/ 1694050 h 3184629"/>
              <a:gd name="connsiteX58" fmla="*/ 1362063 w 3331383"/>
              <a:gd name="connsiteY58" fmla="*/ 2185117 h 3184629"/>
              <a:gd name="connsiteX59" fmla="*/ 1383231 w 3331383"/>
              <a:gd name="connsiteY59" fmla="*/ 2070817 h 3184629"/>
              <a:gd name="connsiteX60" fmla="*/ 1425565 w 3331383"/>
              <a:gd name="connsiteY60" fmla="*/ 2401017 h 3184629"/>
              <a:gd name="connsiteX61" fmla="*/ 1438264 w 3331383"/>
              <a:gd name="connsiteY61" fmla="*/ 2261317 h 3184629"/>
              <a:gd name="connsiteX62" fmla="*/ 1476363 w 3331383"/>
              <a:gd name="connsiteY62" fmla="*/ 2468751 h 3184629"/>
              <a:gd name="connsiteX63" fmla="*/ 1518696 w 3331383"/>
              <a:gd name="connsiteY63" fmla="*/ 2278250 h 3184629"/>
              <a:gd name="connsiteX64" fmla="*/ 1573729 w 3331383"/>
              <a:gd name="connsiteY64" fmla="*/ 2417950 h 3184629"/>
              <a:gd name="connsiteX65" fmla="*/ 1607596 w 3331383"/>
              <a:gd name="connsiteY65" fmla="*/ 1854917 h 3184629"/>
              <a:gd name="connsiteX66" fmla="*/ 1641461 w 3331383"/>
              <a:gd name="connsiteY66" fmla="*/ 1943817 h 3184629"/>
              <a:gd name="connsiteX67" fmla="*/ 1658393 w 3331383"/>
              <a:gd name="connsiteY67" fmla="*/ 1702517 h 3184629"/>
              <a:gd name="connsiteX68" fmla="*/ 1692260 w 3331383"/>
              <a:gd name="connsiteY68" fmla="*/ 1787184 h 3184629"/>
              <a:gd name="connsiteX69" fmla="*/ 1696492 w 3331383"/>
              <a:gd name="connsiteY69" fmla="*/ 1393483 h 3184629"/>
              <a:gd name="connsiteX70" fmla="*/ 1730359 w 3331383"/>
              <a:gd name="connsiteY70" fmla="*/ 1575517 h 3184629"/>
              <a:gd name="connsiteX71" fmla="*/ 1743060 w 3331383"/>
              <a:gd name="connsiteY71" fmla="*/ 1029418 h 3184629"/>
              <a:gd name="connsiteX72" fmla="*/ 1785392 w 3331383"/>
              <a:gd name="connsiteY72" fmla="*/ 1202984 h 3184629"/>
              <a:gd name="connsiteX73" fmla="*/ 1802326 w 3331383"/>
              <a:gd name="connsiteY73" fmla="*/ 982850 h 3184629"/>
              <a:gd name="connsiteX74" fmla="*/ 1831957 w 3331383"/>
              <a:gd name="connsiteY74" fmla="*/ 1380784 h 3184629"/>
              <a:gd name="connsiteX75" fmla="*/ 1895458 w 3331383"/>
              <a:gd name="connsiteY75" fmla="*/ 1194517 h 3184629"/>
              <a:gd name="connsiteX76" fmla="*/ 1908157 w 3331383"/>
              <a:gd name="connsiteY76" fmla="*/ 1609383 h 3184629"/>
              <a:gd name="connsiteX77" fmla="*/ 1971657 w 3331383"/>
              <a:gd name="connsiteY77" fmla="*/ 1063284 h 3184629"/>
              <a:gd name="connsiteX78" fmla="*/ 1971657 w 3331383"/>
              <a:gd name="connsiteY78" fmla="*/ 1063284 h 3184629"/>
              <a:gd name="connsiteX79" fmla="*/ 2022457 w 3331383"/>
              <a:gd name="connsiteY79" fmla="*/ 1482384 h 3184629"/>
              <a:gd name="connsiteX80" fmla="*/ 2022457 w 3331383"/>
              <a:gd name="connsiteY80" fmla="*/ 1482384 h 3184629"/>
              <a:gd name="connsiteX81" fmla="*/ 2064790 w 3331383"/>
              <a:gd name="connsiteY81" fmla="*/ 1008250 h 3184629"/>
              <a:gd name="connsiteX82" fmla="*/ 2162155 w 3331383"/>
              <a:gd name="connsiteY82" fmla="*/ 1833751 h 3184629"/>
              <a:gd name="connsiteX83" fmla="*/ 2191790 w 3331383"/>
              <a:gd name="connsiteY83" fmla="*/ 1715218 h 3184629"/>
              <a:gd name="connsiteX84" fmla="*/ 2246823 w 3331383"/>
              <a:gd name="connsiteY84" fmla="*/ 1939584 h 3184629"/>
              <a:gd name="connsiteX85" fmla="*/ 2289155 w 3331383"/>
              <a:gd name="connsiteY85" fmla="*/ 1867617 h 3184629"/>
              <a:gd name="connsiteX86" fmla="*/ 2297622 w 3331383"/>
              <a:gd name="connsiteY86" fmla="*/ 2079284 h 3184629"/>
              <a:gd name="connsiteX87" fmla="*/ 2348422 w 3331383"/>
              <a:gd name="connsiteY87" fmla="*/ 1952283 h 3184629"/>
              <a:gd name="connsiteX88" fmla="*/ 2382288 w 3331383"/>
              <a:gd name="connsiteY88" fmla="*/ 2041184 h 3184629"/>
              <a:gd name="connsiteX89" fmla="*/ 2411920 w 3331383"/>
              <a:gd name="connsiteY89" fmla="*/ 1710983 h 3184629"/>
              <a:gd name="connsiteX90" fmla="*/ 2479655 w 3331383"/>
              <a:gd name="connsiteY90" fmla="*/ 1905718 h 3184629"/>
              <a:gd name="connsiteX91" fmla="*/ 2521986 w 3331383"/>
              <a:gd name="connsiteY91" fmla="*/ 1588217 h 3184629"/>
              <a:gd name="connsiteX92" fmla="*/ 2585486 w 3331383"/>
              <a:gd name="connsiteY92" fmla="*/ 1880317 h 3184629"/>
              <a:gd name="connsiteX93" fmla="*/ 2615118 w 3331383"/>
              <a:gd name="connsiteY93" fmla="*/ 1482383 h 3184629"/>
              <a:gd name="connsiteX94" fmla="*/ 2695551 w 3331383"/>
              <a:gd name="connsiteY94" fmla="*/ 1681351 h 3184629"/>
              <a:gd name="connsiteX95" fmla="*/ 2720951 w 3331383"/>
              <a:gd name="connsiteY95" fmla="*/ 1088683 h 3184629"/>
              <a:gd name="connsiteX96" fmla="*/ 2780217 w 3331383"/>
              <a:gd name="connsiteY96" fmla="*/ 1376551 h 3184629"/>
              <a:gd name="connsiteX97" fmla="*/ 2780215 w 3331383"/>
              <a:gd name="connsiteY97" fmla="*/ 699218 h 3184629"/>
              <a:gd name="connsiteX98" fmla="*/ 2831016 w 3331383"/>
              <a:gd name="connsiteY98" fmla="*/ 1406184 h 3184629"/>
              <a:gd name="connsiteX99" fmla="*/ 2881817 w 3331383"/>
              <a:gd name="connsiteY99" fmla="*/ 424051 h 3184629"/>
              <a:gd name="connsiteX100" fmla="*/ 2919916 w 3331383"/>
              <a:gd name="connsiteY100" fmla="*/ 936284 h 3184629"/>
              <a:gd name="connsiteX101" fmla="*/ 2962249 w 3331383"/>
              <a:gd name="connsiteY101" fmla="*/ 34584 h 3184629"/>
              <a:gd name="connsiteX102" fmla="*/ 2991881 w 3331383"/>
              <a:gd name="connsiteY102" fmla="*/ 1042118 h 3184629"/>
              <a:gd name="connsiteX103" fmla="*/ 3046914 w 3331383"/>
              <a:gd name="connsiteY103" fmla="*/ 635719 h 3184629"/>
              <a:gd name="connsiteX104" fmla="*/ 3051147 w 3331383"/>
              <a:gd name="connsiteY104" fmla="*/ 1169119 h 3184629"/>
              <a:gd name="connsiteX105" fmla="*/ 3106181 w 3331383"/>
              <a:gd name="connsiteY105" fmla="*/ 369019 h 3184629"/>
              <a:gd name="connsiteX106" fmla="*/ 3165447 w 3331383"/>
              <a:gd name="connsiteY106" fmla="*/ 1008253 h 3184629"/>
              <a:gd name="connsiteX107" fmla="*/ 3207779 w 3331383"/>
              <a:gd name="connsiteY107" fmla="*/ 339386 h 3184629"/>
              <a:gd name="connsiteX108" fmla="*/ 3224711 w 3331383"/>
              <a:gd name="connsiteY108" fmla="*/ 1152185 h 3184629"/>
              <a:gd name="connsiteX109" fmla="*/ 3271277 w 3331383"/>
              <a:gd name="connsiteY109" fmla="*/ 165818 h 3184629"/>
              <a:gd name="connsiteX110" fmla="*/ 3296677 w 3331383"/>
              <a:gd name="connsiteY110" fmla="*/ 614553 h 3184629"/>
              <a:gd name="connsiteX111" fmla="*/ 3329485 w 3331383"/>
              <a:gd name="connsiteY111" fmla="*/ 42524 h 3184629"/>
              <a:gd name="connsiteX112" fmla="*/ 3327368 w 3331383"/>
              <a:gd name="connsiteY112" fmla="*/ 41994 h 3184629"/>
              <a:gd name="connsiteX0" fmla="*/ 0 w 3359123"/>
              <a:gd name="connsiteY0" fmla="*/ 2935195 h 3164769"/>
              <a:gd name="connsiteX1" fmla="*/ 46038 w 3359123"/>
              <a:gd name="connsiteY1" fmla="*/ 2968532 h 3164769"/>
              <a:gd name="connsiteX2" fmla="*/ 65088 w 3359123"/>
              <a:gd name="connsiteY2" fmla="*/ 2993932 h 3164769"/>
              <a:gd name="connsiteX3" fmla="*/ 80963 w 3359123"/>
              <a:gd name="connsiteY3" fmla="*/ 3003457 h 3164769"/>
              <a:gd name="connsiteX4" fmla="*/ 88900 w 3359123"/>
              <a:gd name="connsiteY4" fmla="*/ 2998695 h 3164769"/>
              <a:gd name="connsiteX5" fmla="*/ 117475 w 3359123"/>
              <a:gd name="connsiteY5" fmla="*/ 3024095 h 3164769"/>
              <a:gd name="connsiteX6" fmla="*/ 146050 w 3359123"/>
              <a:gd name="connsiteY6" fmla="*/ 3005045 h 3164769"/>
              <a:gd name="connsiteX7" fmla="*/ 180975 w 3359123"/>
              <a:gd name="connsiteY7" fmla="*/ 3089182 h 3164769"/>
              <a:gd name="connsiteX8" fmla="*/ 200025 w 3359123"/>
              <a:gd name="connsiteY8" fmla="*/ 3092357 h 3164769"/>
              <a:gd name="connsiteX9" fmla="*/ 223838 w 3359123"/>
              <a:gd name="connsiteY9" fmla="*/ 3047907 h 3164769"/>
              <a:gd name="connsiteX10" fmla="*/ 246063 w 3359123"/>
              <a:gd name="connsiteY10" fmla="*/ 3105057 h 3164769"/>
              <a:gd name="connsiteX11" fmla="*/ 290513 w 3359123"/>
              <a:gd name="connsiteY11" fmla="*/ 3006632 h 3164769"/>
              <a:gd name="connsiteX12" fmla="*/ 330200 w 3359123"/>
              <a:gd name="connsiteY12" fmla="*/ 3160620 h 3164769"/>
              <a:gd name="connsiteX13" fmla="*/ 360363 w 3359123"/>
              <a:gd name="connsiteY13" fmla="*/ 3119345 h 3164769"/>
              <a:gd name="connsiteX14" fmla="*/ 374650 w 3359123"/>
              <a:gd name="connsiteY14" fmla="*/ 3103470 h 3164769"/>
              <a:gd name="connsiteX15" fmla="*/ 377825 w 3359123"/>
              <a:gd name="connsiteY15" fmla="*/ 2874870 h 3164769"/>
              <a:gd name="connsiteX16" fmla="*/ 400050 w 3359123"/>
              <a:gd name="connsiteY16" fmla="*/ 2935195 h 3164769"/>
              <a:gd name="connsiteX17" fmla="*/ 455613 w 3359123"/>
              <a:gd name="connsiteY17" fmla="*/ 2519270 h 3164769"/>
              <a:gd name="connsiteX18" fmla="*/ 476250 w 3359123"/>
              <a:gd name="connsiteY18" fmla="*/ 2576420 h 3164769"/>
              <a:gd name="connsiteX19" fmla="*/ 501650 w 3359123"/>
              <a:gd name="connsiteY19" fmla="*/ 2835182 h 3164769"/>
              <a:gd name="connsiteX20" fmla="*/ 527050 w 3359123"/>
              <a:gd name="connsiteY20" fmla="*/ 2881220 h 3164769"/>
              <a:gd name="connsiteX21" fmla="*/ 538163 w 3359123"/>
              <a:gd name="connsiteY21" fmla="*/ 2847882 h 3164769"/>
              <a:gd name="connsiteX22" fmla="*/ 547688 w 3359123"/>
              <a:gd name="connsiteY22" fmla="*/ 2784382 h 3164769"/>
              <a:gd name="connsiteX23" fmla="*/ 574675 w 3359123"/>
              <a:gd name="connsiteY23" fmla="*/ 2787557 h 3164769"/>
              <a:gd name="connsiteX24" fmla="*/ 593725 w 3359123"/>
              <a:gd name="connsiteY24" fmla="*/ 2670082 h 3164769"/>
              <a:gd name="connsiteX25" fmla="*/ 590550 w 3359123"/>
              <a:gd name="connsiteY25" fmla="*/ 2341470 h 3164769"/>
              <a:gd name="connsiteX26" fmla="*/ 625475 w 3359123"/>
              <a:gd name="connsiteY26" fmla="*/ 1830295 h 3164769"/>
              <a:gd name="connsiteX27" fmla="*/ 652462 w 3359123"/>
              <a:gd name="connsiteY27" fmla="*/ 1836645 h 3164769"/>
              <a:gd name="connsiteX28" fmla="*/ 661987 w 3359123"/>
              <a:gd name="connsiteY28" fmla="*/ 1684245 h 3164769"/>
              <a:gd name="connsiteX29" fmla="*/ 681036 w 3359123"/>
              <a:gd name="connsiteY29" fmla="*/ 2014445 h 3164769"/>
              <a:gd name="connsiteX30" fmla="*/ 681036 w 3359123"/>
              <a:gd name="connsiteY30" fmla="*/ 2014445 h 3164769"/>
              <a:gd name="connsiteX31" fmla="*/ 719135 w 3359123"/>
              <a:gd name="connsiteY31" fmla="*/ 1714407 h 3164769"/>
              <a:gd name="connsiteX32" fmla="*/ 731835 w 3359123"/>
              <a:gd name="connsiteY32" fmla="*/ 2058895 h 3164769"/>
              <a:gd name="connsiteX33" fmla="*/ 784223 w 3359123"/>
              <a:gd name="connsiteY33" fmla="*/ 2038258 h 3164769"/>
              <a:gd name="connsiteX34" fmla="*/ 806448 w 3359123"/>
              <a:gd name="connsiteY34" fmla="*/ 2481170 h 3164769"/>
              <a:gd name="connsiteX35" fmla="*/ 835021 w 3359123"/>
              <a:gd name="connsiteY35" fmla="*/ 2470057 h 3164769"/>
              <a:gd name="connsiteX36" fmla="*/ 836609 w 3359123"/>
              <a:gd name="connsiteY36" fmla="*/ 2660557 h 3164769"/>
              <a:gd name="connsiteX37" fmla="*/ 862008 w 3359123"/>
              <a:gd name="connsiteY37" fmla="*/ 2641507 h 3164769"/>
              <a:gd name="connsiteX38" fmla="*/ 865183 w 3359123"/>
              <a:gd name="connsiteY38" fmla="*/ 2698657 h 3164769"/>
              <a:gd name="connsiteX39" fmla="*/ 892169 w 3359123"/>
              <a:gd name="connsiteY39" fmla="*/ 2493870 h 3164769"/>
              <a:gd name="connsiteX40" fmla="*/ 912807 w 3359123"/>
              <a:gd name="connsiteY40" fmla="*/ 2460532 h 3164769"/>
              <a:gd name="connsiteX41" fmla="*/ 912807 w 3359123"/>
              <a:gd name="connsiteY41" fmla="*/ 2416082 h 3164769"/>
              <a:gd name="connsiteX42" fmla="*/ 949318 w 3359123"/>
              <a:gd name="connsiteY42" fmla="*/ 2392270 h 3164769"/>
              <a:gd name="connsiteX43" fmla="*/ 941380 w 3359123"/>
              <a:gd name="connsiteY43" fmla="*/ 2317657 h 3164769"/>
              <a:gd name="connsiteX44" fmla="*/ 1019169 w 3359123"/>
              <a:gd name="connsiteY44" fmla="*/ 895257 h 3164769"/>
              <a:gd name="connsiteX45" fmla="*/ 1031869 w 3359123"/>
              <a:gd name="connsiteY45" fmla="*/ 1068824 h 3164769"/>
              <a:gd name="connsiteX46" fmla="*/ 1053036 w 3359123"/>
              <a:gd name="connsiteY46" fmla="*/ 793657 h 3164769"/>
              <a:gd name="connsiteX47" fmla="*/ 1074202 w 3359123"/>
              <a:gd name="connsiteY47" fmla="*/ 1365157 h 3164769"/>
              <a:gd name="connsiteX48" fmla="*/ 1103833 w 3359123"/>
              <a:gd name="connsiteY48" fmla="*/ 869857 h 3164769"/>
              <a:gd name="connsiteX49" fmla="*/ 1137701 w 3359123"/>
              <a:gd name="connsiteY49" fmla="*/ 937590 h 3164769"/>
              <a:gd name="connsiteX50" fmla="*/ 1167333 w 3359123"/>
              <a:gd name="connsiteY50" fmla="*/ 1242391 h 3164769"/>
              <a:gd name="connsiteX51" fmla="*/ 1188500 w 3359123"/>
              <a:gd name="connsiteY51" fmla="*/ 1128090 h 3164769"/>
              <a:gd name="connsiteX52" fmla="*/ 1218132 w 3359123"/>
              <a:gd name="connsiteY52" fmla="*/ 1348223 h 3164769"/>
              <a:gd name="connsiteX53" fmla="*/ 1264699 w 3359123"/>
              <a:gd name="connsiteY53" fmla="*/ 1335523 h 3164769"/>
              <a:gd name="connsiteX54" fmla="*/ 1273165 w 3359123"/>
              <a:gd name="connsiteY54" fmla="*/ 1483690 h 3164769"/>
              <a:gd name="connsiteX55" fmla="*/ 1302799 w 3359123"/>
              <a:gd name="connsiteY55" fmla="*/ 1415957 h 3164769"/>
              <a:gd name="connsiteX56" fmla="*/ 1294330 w 3359123"/>
              <a:gd name="connsiteY56" fmla="*/ 1686890 h 3164769"/>
              <a:gd name="connsiteX57" fmla="*/ 1294331 w 3359123"/>
              <a:gd name="connsiteY57" fmla="*/ 1674190 h 3164769"/>
              <a:gd name="connsiteX58" fmla="*/ 1362063 w 3359123"/>
              <a:gd name="connsiteY58" fmla="*/ 2165257 h 3164769"/>
              <a:gd name="connsiteX59" fmla="*/ 1383231 w 3359123"/>
              <a:gd name="connsiteY59" fmla="*/ 2050957 h 3164769"/>
              <a:gd name="connsiteX60" fmla="*/ 1425565 w 3359123"/>
              <a:gd name="connsiteY60" fmla="*/ 2381157 h 3164769"/>
              <a:gd name="connsiteX61" fmla="*/ 1438264 w 3359123"/>
              <a:gd name="connsiteY61" fmla="*/ 2241457 h 3164769"/>
              <a:gd name="connsiteX62" fmla="*/ 1476363 w 3359123"/>
              <a:gd name="connsiteY62" fmla="*/ 2448891 h 3164769"/>
              <a:gd name="connsiteX63" fmla="*/ 1518696 w 3359123"/>
              <a:gd name="connsiteY63" fmla="*/ 2258390 h 3164769"/>
              <a:gd name="connsiteX64" fmla="*/ 1573729 w 3359123"/>
              <a:gd name="connsiteY64" fmla="*/ 2398090 h 3164769"/>
              <a:gd name="connsiteX65" fmla="*/ 1607596 w 3359123"/>
              <a:gd name="connsiteY65" fmla="*/ 1835057 h 3164769"/>
              <a:gd name="connsiteX66" fmla="*/ 1641461 w 3359123"/>
              <a:gd name="connsiteY66" fmla="*/ 1923957 h 3164769"/>
              <a:gd name="connsiteX67" fmla="*/ 1658393 w 3359123"/>
              <a:gd name="connsiteY67" fmla="*/ 1682657 h 3164769"/>
              <a:gd name="connsiteX68" fmla="*/ 1692260 w 3359123"/>
              <a:gd name="connsiteY68" fmla="*/ 1767324 h 3164769"/>
              <a:gd name="connsiteX69" fmla="*/ 1696492 w 3359123"/>
              <a:gd name="connsiteY69" fmla="*/ 1373623 h 3164769"/>
              <a:gd name="connsiteX70" fmla="*/ 1730359 w 3359123"/>
              <a:gd name="connsiteY70" fmla="*/ 1555657 h 3164769"/>
              <a:gd name="connsiteX71" fmla="*/ 1743060 w 3359123"/>
              <a:gd name="connsiteY71" fmla="*/ 1009558 h 3164769"/>
              <a:gd name="connsiteX72" fmla="*/ 1785392 w 3359123"/>
              <a:gd name="connsiteY72" fmla="*/ 1183124 h 3164769"/>
              <a:gd name="connsiteX73" fmla="*/ 1802326 w 3359123"/>
              <a:gd name="connsiteY73" fmla="*/ 962990 h 3164769"/>
              <a:gd name="connsiteX74" fmla="*/ 1831957 w 3359123"/>
              <a:gd name="connsiteY74" fmla="*/ 1360924 h 3164769"/>
              <a:gd name="connsiteX75" fmla="*/ 1895458 w 3359123"/>
              <a:gd name="connsiteY75" fmla="*/ 1174657 h 3164769"/>
              <a:gd name="connsiteX76" fmla="*/ 1908157 w 3359123"/>
              <a:gd name="connsiteY76" fmla="*/ 1589523 h 3164769"/>
              <a:gd name="connsiteX77" fmla="*/ 1971657 w 3359123"/>
              <a:gd name="connsiteY77" fmla="*/ 1043424 h 3164769"/>
              <a:gd name="connsiteX78" fmla="*/ 1971657 w 3359123"/>
              <a:gd name="connsiteY78" fmla="*/ 1043424 h 3164769"/>
              <a:gd name="connsiteX79" fmla="*/ 2022457 w 3359123"/>
              <a:gd name="connsiteY79" fmla="*/ 1462524 h 3164769"/>
              <a:gd name="connsiteX80" fmla="*/ 2022457 w 3359123"/>
              <a:gd name="connsiteY80" fmla="*/ 1462524 h 3164769"/>
              <a:gd name="connsiteX81" fmla="*/ 2064790 w 3359123"/>
              <a:gd name="connsiteY81" fmla="*/ 988390 h 3164769"/>
              <a:gd name="connsiteX82" fmla="*/ 2162155 w 3359123"/>
              <a:gd name="connsiteY82" fmla="*/ 1813891 h 3164769"/>
              <a:gd name="connsiteX83" fmla="*/ 2191790 w 3359123"/>
              <a:gd name="connsiteY83" fmla="*/ 1695358 h 3164769"/>
              <a:gd name="connsiteX84" fmla="*/ 2246823 w 3359123"/>
              <a:gd name="connsiteY84" fmla="*/ 1919724 h 3164769"/>
              <a:gd name="connsiteX85" fmla="*/ 2289155 w 3359123"/>
              <a:gd name="connsiteY85" fmla="*/ 1847757 h 3164769"/>
              <a:gd name="connsiteX86" fmla="*/ 2297622 w 3359123"/>
              <a:gd name="connsiteY86" fmla="*/ 2059424 h 3164769"/>
              <a:gd name="connsiteX87" fmla="*/ 2348422 w 3359123"/>
              <a:gd name="connsiteY87" fmla="*/ 1932423 h 3164769"/>
              <a:gd name="connsiteX88" fmla="*/ 2382288 w 3359123"/>
              <a:gd name="connsiteY88" fmla="*/ 2021324 h 3164769"/>
              <a:gd name="connsiteX89" fmla="*/ 2411920 w 3359123"/>
              <a:gd name="connsiteY89" fmla="*/ 1691123 h 3164769"/>
              <a:gd name="connsiteX90" fmla="*/ 2479655 w 3359123"/>
              <a:gd name="connsiteY90" fmla="*/ 1885858 h 3164769"/>
              <a:gd name="connsiteX91" fmla="*/ 2521986 w 3359123"/>
              <a:gd name="connsiteY91" fmla="*/ 1568357 h 3164769"/>
              <a:gd name="connsiteX92" fmla="*/ 2585486 w 3359123"/>
              <a:gd name="connsiteY92" fmla="*/ 1860457 h 3164769"/>
              <a:gd name="connsiteX93" fmla="*/ 2615118 w 3359123"/>
              <a:gd name="connsiteY93" fmla="*/ 1462523 h 3164769"/>
              <a:gd name="connsiteX94" fmla="*/ 2695551 w 3359123"/>
              <a:gd name="connsiteY94" fmla="*/ 1661491 h 3164769"/>
              <a:gd name="connsiteX95" fmla="*/ 2720951 w 3359123"/>
              <a:gd name="connsiteY95" fmla="*/ 1068823 h 3164769"/>
              <a:gd name="connsiteX96" fmla="*/ 2780217 w 3359123"/>
              <a:gd name="connsiteY96" fmla="*/ 1356691 h 3164769"/>
              <a:gd name="connsiteX97" fmla="*/ 2780215 w 3359123"/>
              <a:gd name="connsiteY97" fmla="*/ 679358 h 3164769"/>
              <a:gd name="connsiteX98" fmla="*/ 2831016 w 3359123"/>
              <a:gd name="connsiteY98" fmla="*/ 1386324 h 3164769"/>
              <a:gd name="connsiteX99" fmla="*/ 2881817 w 3359123"/>
              <a:gd name="connsiteY99" fmla="*/ 404191 h 3164769"/>
              <a:gd name="connsiteX100" fmla="*/ 2919916 w 3359123"/>
              <a:gd name="connsiteY100" fmla="*/ 916424 h 3164769"/>
              <a:gd name="connsiteX101" fmla="*/ 2962249 w 3359123"/>
              <a:gd name="connsiteY101" fmla="*/ 14724 h 3164769"/>
              <a:gd name="connsiteX102" fmla="*/ 2991881 w 3359123"/>
              <a:gd name="connsiteY102" fmla="*/ 1022258 h 3164769"/>
              <a:gd name="connsiteX103" fmla="*/ 3046914 w 3359123"/>
              <a:gd name="connsiteY103" fmla="*/ 615859 h 3164769"/>
              <a:gd name="connsiteX104" fmla="*/ 3051147 w 3359123"/>
              <a:gd name="connsiteY104" fmla="*/ 1149259 h 3164769"/>
              <a:gd name="connsiteX105" fmla="*/ 3106181 w 3359123"/>
              <a:gd name="connsiteY105" fmla="*/ 349159 h 3164769"/>
              <a:gd name="connsiteX106" fmla="*/ 3165447 w 3359123"/>
              <a:gd name="connsiteY106" fmla="*/ 988393 h 3164769"/>
              <a:gd name="connsiteX107" fmla="*/ 3207779 w 3359123"/>
              <a:gd name="connsiteY107" fmla="*/ 319526 h 3164769"/>
              <a:gd name="connsiteX108" fmla="*/ 3224711 w 3359123"/>
              <a:gd name="connsiteY108" fmla="*/ 1132325 h 3164769"/>
              <a:gd name="connsiteX109" fmla="*/ 3271277 w 3359123"/>
              <a:gd name="connsiteY109" fmla="*/ 145958 h 3164769"/>
              <a:gd name="connsiteX110" fmla="*/ 3296677 w 3359123"/>
              <a:gd name="connsiteY110" fmla="*/ 594693 h 3164769"/>
              <a:gd name="connsiteX111" fmla="*/ 3329485 w 3359123"/>
              <a:gd name="connsiteY111" fmla="*/ 22664 h 3164769"/>
              <a:gd name="connsiteX112" fmla="*/ 3359118 w 3359123"/>
              <a:gd name="connsiteY112" fmla="*/ 946059 h 3164769"/>
              <a:gd name="connsiteX0" fmla="*/ 0 w 3361313"/>
              <a:gd name="connsiteY0" fmla="*/ 2935195 h 3164769"/>
              <a:gd name="connsiteX1" fmla="*/ 46038 w 3361313"/>
              <a:gd name="connsiteY1" fmla="*/ 2968532 h 3164769"/>
              <a:gd name="connsiteX2" fmla="*/ 65088 w 3361313"/>
              <a:gd name="connsiteY2" fmla="*/ 2993932 h 3164769"/>
              <a:gd name="connsiteX3" fmla="*/ 80963 w 3361313"/>
              <a:gd name="connsiteY3" fmla="*/ 3003457 h 3164769"/>
              <a:gd name="connsiteX4" fmla="*/ 88900 w 3361313"/>
              <a:gd name="connsiteY4" fmla="*/ 2998695 h 3164769"/>
              <a:gd name="connsiteX5" fmla="*/ 117475 w 3361313"/>
              <a:gd name="connsiteY5" fmla="*/ 3024095 h 3164769"/>
              <a:gd name="connsiteX6" fmla="*/ 146050 w 3361313"/>
              <a:gd name="connsiteY6" fmla="*/ 3005045 h 3164769"/>
              <a:gd name="connsiteX7" fmla="*/ 180975 w 3361313"/>
              <a:gd name="connsiteY7" fmla="*/ 3089182 h 3164769"/>
              <a:gd name="connsiteX8" fmla="*/ 200025 w 3361313"/>
              <a:gd name="connsiteY8" fmla="*/ 3092357 h 3164769"/>
              <a:gd name="connsiteX9" fmla="*/ 223838 w 3361313"/>
              <a:gd name="connsiteY9" fmla="*/ 3047907 h 3164769"/>
              <a:gd name="connsiteX10" fmla="*/ 246063 w 3361313"/>
              <a:gd name="connsiteY10" fmla="*/ 3105057 h 3164769"/>
              <a:gd name="connsiteX11" fmla="*/ 290513 w 3361313"/>
              <a:gd name="connsiteY11" fmla="*/ 3006632 h 3164769"/>
              <a:gd name="connsiteX12" fmla="*/ 330200 w 3361313"/>
              <a:gd name="connsiteY12" fmla="*/ 3160620 h 3164769"/>
              <a:gd name="connsiteX13" fmla="*/ 360363 w 3361313"/>
              <a:gd name="connsiteY13" fmla="*/ 3119345 h 3164769"/>
              <a:gd name="connsiteX14" fmla="*/ 374650 w 3361313"/>
              <a:gd name="connsiteY14" fmla="*/ 3103470 h 3164769"/>
              <a:gd name="connsiteX15" fmla="*/ 377825 w 3361313"/>
              <a:gd name="connsiteY15" fmla="*/ 2874870 h 3164769"/>
              <a:gd name="connsiteX16" fmla="*/ 400050 w 3361313"/>
              <a:gd name="connsiteY16" fmla="*/ 2935195 h 3164769"/>
              <a:gd name="connsiteX17" fmla="*/ 455613 w 3361313"/>
              <a:gd name="connsiteY17" fmla="*/ 2519270 h 3164769"/>
              <a:gd name="connsiteX18" fmla="*/ 476250 w 3361313"/>
              <a:gd name="connsiteY18" fmla="*/ 2576420 h 3164769"/>
              <a:gd name="connsiteX19" fmla="*/ 501650 w 3361313"/>
              <a:gd name="connsiteY19" fmla="*/ 2835182 h 3164769"/>
              <a:gd name="connsiteX20" fmla="*/ 527050 w 3361313"/>
              <a:gd name="connsiteY20" fmla="*/ 2881220 h 3164769"/>
              <a:gd name="connsiteX21" fmla="*/ 538163 w 3361313"/>
              <a:gd name="connsiteY21" fmla="*/ 2847882 h 3164769"/>
              <a:gd name="connsiteX22" fmla="*/ 547688 w 3361313"/>
              <a:gd name="connsiteY22" fmla="*/ 2784382 h 3164769"/>
              <a:gd name="connsiteX23" fmla="*/ 574675 w 3361313"/>
              <a:gd name="connsiteY23" fmla="*/ 2787557 h 3164769"/>
              <a:gd name="connsiteX24" fmla="*/ 593725 w 3361313"/>
              <a:gd name="connsiteY24" fmla="*/ 2670082 h 3164769"/>
              <a:gd name="connsiteX25" fmla="*/ 590550 w 3361313"/>
              <a:gd name="connsiteY25" fmla="*/ 2341470 h 3164769"/>
              <a:gd name="connsiteX26" fmla="*/ 625475 w 3361313"/>
              <a:gd name="connsiteY26" fmla="*/ 1830295 h 3164769"/>
              <a:gd name="connsiteX27" fmla="*/ 652462 w 3361313"/>
              <a:gd name="connsiteY27" fmla="*/ 1836645 h 3164769"/>
              <a:gd name="connsiteX28" fmla="*/ 661987 w 3361313"/>
              <a:gd name="connsiteY28" fmla="*/ 1684245 h 3164769"/>
              <a:gd name="connsiteX29" fmla="*/ 681036 w 3361313"/>
              <a:gd name="connsiteY29" fmla="*/ 2014445 h 3164769"/>
              <a:gd name="connsiteX30" fmla="*/ 681036 w 3361313"/>
              <a:gd name="connsiteY30" fmla="*/ 2014445 h 3164769"/>
              <a:gd name="connsiteX31" fmla="*/ 719135 w 3361313"/>
              <a:gd name="connsiteY31" fmla="*/ 1714407 h 3164769"/>
              <a:gd name="connsiteX32" fmla="*/ 731835 w 3361313"/>
              <a:gd name="connsiteY32" fmla="*/ 2058895 h 3164769"/>
              <a:gd name="connsiteX33" fmla="*/ 784223 w 3361313"/>
              <a:gd name="connsiteY33" fmla="*/ 2038258 h 3164769"/>
              <a:gd name="connsiteX34" fmla="*/ 806448 w 3361313"/>
              <a:gd name="connsiteY34" fmla="*/ 2481170 h 3164769"/>
              <a:gd name="connsiteX35" fmla="*/ 835021 w 3361313"/>
              <a:gd name="connsiteY35" fmla="*/ 2470057 h 3164769"/>
              <a:gd name="connsiteX36" fmla="*/ 836609 w 3361313"/>
              <a:gd name="connsiteY36" fmla="*/ 2660557 h 3164769"/>
              <a:gd name="connsiteX37" fmla="*/ 862008 w 3361313"/>
              <a:gd name="connsiteY37" fmla="*/ 2641507 h 3164769"/>
              <a:gd name="connsiteX38" fmla="*/ 865183 w 3361313"/>
              <a:gd name="connsiteY38" fmla="*/ 2698657 h 3164769"/>
              <a:gd name="connsiteX39" fmla="*/ 892169 w 3361313"/>
              <a:gd name="connsiteY39" fmla="*/ 2493870 h 3164769"/>
              <a:gd name="connsiteX40" fmla="*/ 912807 w 3361313"/>
              <a:gd name="connsiteY40" fmla="*/ 2460532 h 3164769"/>
              <a:gd name="connsiteX41" fmla="*/ 912807 w 3361313"/>
              <a:gd name="connsiteY41" fmla="*/ 2416082 h 3164769"/>
              <a:gd name="connsiteX42" fmla="*/ 949318 w 3361313"/>
              <a:gd name="connsiteY42" fmla="*/ 2392270 h 3164769"/>
              <a:gd name="connsiteX43" fmla="*/ 941380 w 3361313"/>
              <a:gd name="connsiteY43" fmla="*/ 2317657 h 3164769"/>
              <a:gd name="connsiteX44" fmla="*/ 1019169 w 3361313"/>
              <a:gd name="connsiteY44" fmla="*/ 895257 h 3164769"/>
              <a:gd name="connsiteX45" fmla="*/ 1031869 w 3361313"/>
              <a:gd name="connsiteY45" fmla="*/ 1068824 h 3164769"/>
              <a:gd name="connsiteX46" fmla="*/ 1053036 w 3361313"/>
              <a:gd name="connsiteY46" fmla="*/ 793657 h 3164769"/>
              <a:gd name="connsiteX47" fmla="*/ 1074202 w 3361313"/>
              <a:gd name="connsiteY47" fmla="*/ 1365157 h 3164769"/>
              <a:gd name="connsiteX48" fmla="*/ 1103833 w 3361313"/>
              <a:gd name="connsiteY48" fmla="*/ 869857 h 3164769"/>
              <a:gd name="connsiteX49" fmla="*/ 1137701 w 3361313"/>
              <a:gd name="connsiteY49" fmla="*/ 937590 h 3164769"/>
              <a:gd name="connsiteX50" fmla="*/ 1167333 w 3361313"/>
              <a:gd name="connsiteY50" fmla="*/ 1242391 h 3164769"/>
              <a:gd name="connsiteX51" fmla="*/ 1188500 w 3361313"/>
              <a:gd name="connsiteY51" fmla="*/ 1128090 h 3164769"/>
              <a:gd name="connsiteX52" fmla="*/ 1218132 w 3361313"/>
              <a:gd name="connsiteY52" fmla="*/ 1348223 h 3164769"/>
              <a:gd name="connsiteX53" fmla="*/ 1264699 w 3361313"/>
              <a:gd name="connsiteY53" fmla="*/ 1335523 h 3164769"/>
              <a:gd name="connsiteX54" fmla="*/ 1273165 w 3361313"/>
              <a:gd name="connsiteY54" fmla="*/ 1483690 h 3164769"/>
              <a:gd name="connsiteX55" fmla="*/ 1302799 w 3361313"/>
              <a:gd name="connsiteY55" fmla="*/ 1415957 h 3164769"/>
              <a:gd name="connsiteX56" fmla="*/ 1294330 w 3361313"/>
              <a:gd name="connsiteY56" fmla="*/ 1686890 h 3164769"/>
              <a:gd name="connsiteX57" fmla="*/ 1294331 w 3361313"/>
              <a:gd name="connsiteY57" fmla="*/ 1674190 h 3164769"/>
              <a:gd name="connsiteX58" fmla="*/ 1362063 w 3361313"/>
              <a:gd name="connsiteY58" fmla="*/ 2165257 h 3164769"/>
              <a:gd name="connsiteX59" fmla="*/ 1383231 w 3361313"/>
              <a:gd name="connsiteY59" fmla="*/ 2050957 h 3164769"/>
              <a:gd name="connsiteX60" fmla="*/ 1425565 w 3361313"/>
              <a:gd name="connsiteY60" fmla="*/ 2381157 h 3164769"/>
              <a:gd name="connsiteX61" fmla="*/ 1438264 w 3361313"/>
              <a:gd name="connsiteY61" fmla="*/ 2241457 h 3164769"/>
              <a:gd name="connsiteX62" fmla="*/ 1476363 w 3361313"/>
              <a:gd name="connsiteY62" fmla="*/ 2448891 h 3164769"/>
              <a:gd name="connsiteX63" fmla="*/ 1518696 w 3361313"/>
              <a:gd name="connsiteY63" fmla="*/ 2258390 h 3164769"/>
              <a:gd name="connsiteX64" fmla="*/ 1573729 w 3361313"/>
              <a:gd name="connsiteY64" fmla="*/ 2398090 h 3164769"/>
              <a:gd name="connsiteX65" fmla="*/ 1607596 w 3361313"/>
              <a:gd name="connsiteY65" fmla="*/ 1835057 h 3164769"/>
              <a:gd name="connsiteX66" fmla="*/ 1641461 w 3361313"/>
              <a:gd name="connsiteY66" fmla="*/ 1923957 h 3164769"/>
              <a:gd name="connsiteX67" fmla="*/ 1658393 w 3361313"/>
              <a:gd name="connsiteY67" fmla="*/ 1682657 h 3164769"/>
              <a:gd name="connsiteX68" fmla="*/ 1692260 w 3361313"/>
              <a:gd name="connsiteY68" fmla="*/ 1767324 h 3164769"/>
              <a:gd name="connsiteX69" fmla="*/ 1696492 w 3361313"/>
              <a:gd name="connsiteY69" fmla="*/ 1373623 h 3164769"/>
              <a:gd name="connsiteX70" fmla="*/ 1730359 w 3361313"/>
              <a:gd name="connsiteY70" fmla="*/ 1555657 h 3164769"/>
              <a:gd name="connsiteX71" fmla="*/ 1743060 w 3361313"/>
              <a:gd name="connsiteY71" fmla="*/ 1009558 h 3164769"/>
              <a:gd name="connsiteX72" fmla="*/ 1785392 w 3361313"/>
              <a:gd name="connsiteY72" fmla="*/ 1183124 h 3164769"/>
              <a:gd name="connsiteX73" fmla="*/ 1802326 w 3361313"/>
              <a:gd name="connsiteY73" fmla="*/ 962990 h 3164769"/>
              <a:gd name="connsiteX74" fmla="*/ 1831957 w 3361313"/>
              <a:gd name="connsiteY74" fmla="*/ 1360924 h 3164769"/>
              <a:gd name="connsiteX75" fmla="*/ 1895458 w 3361313"/>
              <a:gd name="connsiteY75" fmla="*/ 1174657 h 3164769"/>
              <a:gd name="connsiteX76" fmla="*/ 1908157 w 3361313"/>
              <a:gd name="connsiteY76" fmla="*/ 1589523 h 3164769"/>
              <a:gd name="connsiteX77" fmla="*/ 1971657 w 3361313"/>
              <a:gd name="connsiteY77" fmla="*/ 1043424 h 3164769"/>
              <a:gd name="connsiteX78" fmla="*/ 1971657 w 3361313"/>
              <a:gd name="connsiteY78" fmla="*/ 1043424 h 3164769"/>
              <a:gd name="connsiteX79" fmla="*/ 2022457 w 3361313"/>
              <a:gd name="connsiteY79" fmla="*/ 1462524 h 3164769"/>
              <a:gd name="connsiteX80" fmla="*/ 2022457 w 3361313"/>
              <a:gd name="connsiteY80" fmla="*/ 1462524 h 3164769"/>
              <a:gd name="connsiteX81" fmla="*/ 2064790 w 3361313"/>
              <a:gd name="connsiteY81" fmla="*/ 988390 h 3164769"/>
              <a:gd name="connsiteX82" fmla="*/ 2162155 w 3361313"/>
              <a:gd name="connsiteY82" fmla="*/ 1813891 h 3164769"/>
              <a:gd name="connsiteX83" fmla="*/ 2191790 w 3361313"/>
              <a:gd name="connsiteY83" fmla="*/ 1695358 h 3164769"/>
              <a:gd name="connsiteX84" fmla="*/ 2246823 w 3361313"/>
              <a:gd name="connsiteY84" fmla="*/ 1919724 h 3164769"/>
              <a:gd name="connsiteX85" fmla="*/ 2289155 w 3361313"/>
              <a:gd name="connsiteY85" fmla="*/ 1847757 h 3164769"/>
              <a:gd name="connsiteX86" fmla="*/ 2297622 w 3361313"/>
              <a:gd name="connsiteY86" fmla="*/ 2059424 h 3164769"/>
              <a:gd name="connsiteX87" fmla="*/ 2348422 w 3361313"/>
              <a:gd name="connsiteY87" fmla="*/ 1932423 h 3164769"/>
              <a:gd name="connsiteX88" fmla="*/ 2382288 w 3361313"/>
              <a:gd name="connsiteY88" fmla="*/ 2021324 h 3164769"/>
              <a:gd name="connsiteX89" fmla="*/ 2411920 w 3361313"/>
              <a:gd name="connsiteY89" fmla="*/ 1691123 h 3164769"/>
              <a:gd name="connsiteX90" fmla="*/ 2479655 w 3361313"/>
              <a:gd name="connsiteY90" fmla="*/ 1885858 h 3164769"/>
              <a:gd name="connsiteX91" fmla="*/ 2521986 w 3361313"/>
              <a:gd name="connsiteY91" fmla="*/ 1568357 h 3164769"/>
              <a:gd name="connsiteX92" fmla="*/ 2585486 w 3361313"/>
              <a:gd name="connsiteY92" fmla="*/ 1860457 h 3164769"/>
              <a:gd name="connsiteX93" fmla="*/ 2615118 w 3361313"/>
              <a:gd name="connsiteY93" fmla="*/ 1462523 h 3164769"/>
              <a:gd name="connsiteX94" fmla="*/ 2695551 w 3361313"/>
              <a:gd name="connsiteY94" fmla="*/ 1661491 h 3164769"/>
              <a:gd name="connsiteX95" fmla="*/ 2720951 w 3361313"/>
              <a:gd name="connsiteY95" fmla="*/ 1068823 h 3164769"/>
              <a:gd name="connsiteX96" fmla="*/ 2780217 w 3361313"/>
              <a:gd name="connsiteY96" fmla="*/ 1356691 h 3164769"/>
              <a:gd name="connsiteX97" fmla="*/ 2780215 w 3361313"/>
              <a:gd name="connsiteY97" fmla="*/ 679358 h 3164769"/>
              <a:gd name="connsiteX98" fmla="*/ 2831016 w 3361313"/>
              <a:gd name="connsiteY98" fmla="*/ 1386324 h 3164769"/>
              <a:gd name="connsiteX99" fmla="*/ 2881817 w 3361313"/>
              <a:gd name="connsiteY99" fmla="*/ 404191 h 3164769"/>
              <a:gd name="connsiteX100" fmla="*/ 2919916 w 3361313"/>
              <a:gd name="connsiteY100" fmla="*/ 916424 h 3164769"/>
              <a:gd name="connsiteX101" fmla="*/ 2962249 w 3361313"/>
              <a:gd name="connsiteY101" fmla="*/ 14724 h 3164769"/>
              <a:gd name="connsiteX102" fmla="*/ 2991881 w 3361313"/>
              <a:gd name="connsiteY102" fmla="*/ 1022258 h 3164769"/>
              <a:gd name="connsiteX103" fmla="*/ 3046914 w 3361313"/>
              <a:gd name="connsiteY103" fmla="*/ 615859 h 3164769"/>
              <a:gd name="connsiteX104" fmla="*/ 3051147 w 3361313"/>
              <a:gd name="connsiteY104" fmla="*/ 1149259 h 3164769"/>
              <a:gd name="connsiteX105" fmla="*/ 3106181 w 3361313"/>
              <a:gd name="connsiteY105" fmla="*/ 349159 h 3164769"/>
              <a:gd name="connsiteX106" fmla="*/ 3165447 w 3361313"/>
              <a:gd name="connsiteY106" fmla="*/ 988393 h 3164769"/>
              <a:gd name="connsiteX107" fmla="*/ 3207779 w 3361313"/>
              <a:gd name="connsiteY107" fmla="*/ 319526 h 3164769"/>
              <a:gd name="connsiteX108" fmla="*/ 3224711 w 3361313"/>
              <a:gd name="connsiteY108" fmla="*/ 1132325 h 3164769"/>
              <a:gd name="connsiteX109" fmla="*/ 3271277 w 3361313"/>
              <a:gd name="connsiteY109" fmla="*/ 145958 h 3164769"/>
              <a:gd name="connsiteX110" fmla="*/ 3296677 w 3361313"/>
              <a:gd name="connsiteY110" fmla="*/ 594693 h 3164769"/>
              <a:gd name="connsiteX111" fmla="*/ 3329485 w 3361313"/>
              <a:gd name="connsiteY111" fmla="*/ 22664 h 3164769"/>
              <a:gd name="connsiteX112" fmla="*/ 3359118 w 3361313"/>
              <a:gd name="connsiteY112" fmla="*/ 946059 h 3164769"/>
              <a:gd name="connsiteX113" fmla="*/ 3359118 w 3361313"/>
              <a:gd name="connsiteY113" fmla="*/ 949235 h 3164769"/>
              <a:gd name="connsiteX0" fmla="*/ 0 w 3394043"/>
              <a:gd name="connsiteY0" fmla="*/ 2935195 h 3164769"/>
              <a:gd name="connsiteX1" fmla="*/ 46038 w 3394043"/>
              <a:gd name="connsiteY1" fmla="*/ 2968532 h 3164769"/>
              <a:gd name="connsiteX2" fmla="*/ 65088 w 3394043"/>
              <a:gd name="connsiteY2" fmla="*/ 2993932 h 3164769"/>
              <a:gd name="connsiteX3" fmla="*/ 80963 w 3394043"/>
              <a:gd name="connsiteY3" fmla="*/ 3003457 h 3164769"/>
              <a:gd name="connsiteX4" fmla="*/ 88900 w 3394043"/>
              <a:gd name="connsiteY4" fmla="*/ 2998695 h 3164769"/>
              <a:gd name="connsiteX5" fmla="*/ 117475 w 3394043"/>
              <a:gd name="connsiteY5" fmla="*/ 3024095 h 3164769"/>
              <a:gd name="connsiteX6" fmla="*/ 146050 w 3394043"/>
              <a:gd name="connsiteY6" fmla="*/ 3005045 h 3164769"/>
              <a:gd name="connsiteX7" fmla="*/ 180975 w 3394043"/>
              <a:gd name="connsiteY7" fmla="*/ 3089182 h 3164769"/>
              <a:gd name="connsiteX8" fmla="*/ 200025 w 3394043"/>
              <a:gd name="connsiteY8" fmla="*/ 3092357 h 3164769"/>
              <a:gd name="connsiteX9" fmla="*/ 223838 w 3394043"/>
              <a:gd name="connsiteY9" fmla="*/ 3047907 h 3164769"/>
              <a:gd name="connsiteX10" fmla="*/ 246063 w 3394043"/>
              <a:gd name="connsiteY10" fmla="*/ 3105057 h 3164769"/>
              <a:gd name="connsiteX11" fmla="*/ 290513 w 3394043"/>
              <a:gd name="connsiteY11" fmla="*/ 3006632 h 3164769"/>
              <a:gd name="connsiteX12" fmla="*/ 330200 w 3394043"/>
              <a:gd name="connsiteY12" fmla="*/ 3160620 h 3164769"/>
              <a:gd name="connsiteX13" fmla="*/ 360363 w 3394043"/>
              <a:gd name="connsiteY13" fmla="*/ 3119345 h 3164769"/>
              <a:gd name="connsiteX14" fmla="*/ 374650 w 3394043"/>
              <a:gd name="connsiteY14" fmla="*/ 3103470 h 3164769"/>
              <a:gd name="connsiteX15" fmla="*/ 377825 w 3394043"/>
              <a:gd name="connsiteY15" fmla="*/ 2874870 h 3164769"/>
              <a:gd name="connsiteX16" fmla="*/ 400050 w 3394043"/>
              <a:gd name="connsiteY16" fmla="*/ 2935195 h 3164769"/>
              <a:gd name="connsiteX17" fmla="*/ 455613 w 3394043"/>
              <a:gd name="connsiteY17" fmla="*/ 2519270 h 3164769"/>
              <a:gd name="connsiteX18" fmla="*/ 476250 w 3394043"/>
              <a:gd name="connsiteY18" fmla="*/ 2576420 h 3164769"/>
              <a:gd name="connsiteX19" fmla="*/ 501650 w 3394043"/>
              <a:gd name="connsiteY19" fmla="*/ 2835182 h 3164769"/>
              <a:gd name="connsiteX20" fmla="*/ 527050 w 3394043"/>
              <a:gd name="connsiteY20" fmla="*/ 2881220 h 3164769"/>
              <a:gd name="connsiteX21" fmla="*/ 538163 w 3394043"/>
              <a:gd name="connsiteY21" fmla="*/ 2847882 h 3164769"/>
              <a:gd name="connsiteX22" fmla="*/ 547688 w 3394043"/>
              <a:gd name="connsiteY22" fmla="*/ 2784382 h 3164769"/>
              <a:gd name="connsiteX23" fmla="*/ 574675 w 3394043"/>
              <a:gd name="connsiteY23" fmla="*/ 2787557 h 3164769"/>
              <a:gd name="connsiteX24" fmla="*/ 593725 w 3394043"/>
              <a:gd name="connsiteY24" fmla="*/ 2670082 h 3164769"/>
              <a:gd name="connsiteX25" fmla="*/ 590550 w 3394043"/>
              <a:gd name="connsiteY25" fmla="*/ 2341470 h 3164769"/>
              <a:gd name="connsiteX26" fmla="*/ 625475 w 3394043"/>
              <a:gd name="connsiteY26" fmla="*/ 1830295 h 3164769"/>
              <a:gd name="connsiteX27" fmla="*/ 652462 w 3394043"/>
              <a:gd name="connsiteY27" fmla="*/ 1836645 h 3164769"/>
              <a:gd name="connsiteX28" fmla="*/ 661987 w 3394043"/>
              <a:gd name="connsiteY28" fmla="*/ 1684245 h 3164769"/>
              <a:gd name="connsiteX29" fmla="*/ 681036 w 3394043"/>
              <a:gd name="connsiteY29" fmla="*/ 2014445 h 3164769"/>
              <a:gd name="connsiteX30" fmla="*/ 681036 w 3394043"/>
              <a:gd name="connsiteY30" fmla="*/ 2014445 h 3164769"/>
              <a:gd name="connsiteX31" fmla="*/ 719135 w 3394043"/>
              <a:gd name="connsiteY31" fmla="*/ 1714407 h 3164769"/>
              <a:gd name="connsiteX32" fmla="*/ 731835 w 3394043"/>
              <a:gd name="connsiteY32" fmla="*/ 2058895 h 3164769"/>
              <a:gd name="connsiteX33" fmla="*/ 784223 w 3394043"/>
              <a:gd name="connsiteY33" fmla="*/ 2038258 h 3164769"/>
              <a:gd name="connsiteX34" fmla="*/ 806448 w 3394043"/>
              <a:gd name="connsiteY34" fmla="*/ 2481170 h 3164769"/>
              <a:gd name="connsiteX35" fmla="*/ 835021 w 3394043"/>
              <a:gd name="connsiteY35" fmla="*/ 2470057 h 3164769"/>
              <a:gd name="connsiteX36" fmla="*/ 836609 w 3394043"/>
              <a:gd name="connsiteY36" fmla="*/ 2660557 h 3164769"/>
              <a:gd name="connsiteX37" fmla="*/ 862008 w 3394043"/>
              <a:gd name="connsiteY37" fmla="*/ 2641507 h 3164769"/>
              <a:gd name="connsiteX38" fmla="*/ 865183 w 3394043"/>
              <a:gd name="connsiteY38" fmla="*/ 2698657 h 3164769"/>
              <a:gd name="connsiteX39" fmla="*/ 892169 w 3394043"/>
              <a:gd name="connsiteY39" fmla="*/ 2493870 h 3164769"/>
              <a:gd name="connsiteX40" fmla="*/ 912807 w 3394043"/>
              <a:gd name="connsiteY40" fmla="*/ 2460532 h 3164769"/>
              <a:gd name="connsiteX41" fmla="*/ 912807 w 3394043"/>
              <a:gd name="connsiteY41" fmla="*/ 2416082 h 3164769"/>
              <a:gd name="connsiteX42" fmla="*/ 949318 w 3394043"/>
              <a:gd name="connsiteY42" fmla="*/ 2392270 h 3164769"/>
              <a:gd name="connsiteX43" fmla="*/ 941380 w 3394043"/>
              <a:gd name="connsiteY43" fmla="*/ 2317657 h 3164769"/>
              <a:gd name="connsiteX44" fmla="*/ 1019169 w 3394043"/>
              <a:gd name="connsiteY44" fmla="*/ 895257 h 3164769"/>
              <a:gd name="connsiteX45" fmla="*/ 1031869 w 3394043"/>
              <a:gd name="connsiteY45" fmla="*/ 1068824 h 3164769"/>
              <a:gd name="connsiteX46" fmla="*/ 1053036 w 3394043"/>
              <a:gd name="connsiteY46" fmla="*/ 793657 h 3164769"/>
              <a:gd name="connsiteX47" fmla="*/ 1074202 w 3394043"/>
              <a:gd name="connsiteY47" fmla="*/ 1365157 h 3164769"/>
              <a:gd name="connsiteX48" fmla="*/ 1103833 w 3394043"/>
              <a:gd name="connsiteY48" fmla="*/ 869857 h 3164769"/>
              <a:gd name="connsiteX49" fmla="*/ 1137701 w 3394043"/>
              <a:gd name="connsiteY49" fmla="*/ 937590 h 3164769"/>
              <a:gd name="connsiteX50" fmla="*/ 1167333 w 3394043"/>
              <a:gd name="connsiteY50" fmla="*/ 1242391 h 3164769"/>
              <a:gd name="connsiteX51" fmla="*/ 1188500 w 3394043"/>
              <a:gd name="connsiteY51" fmla="*/ 1128090 h 3164769"/>
              <a:gd name="connsiteX52" fmla="*/ 1218132 w 3394043"/>
              <a:gd name="connsiteY52" fmla="*/ 1348223 h 3164769"/>
              <a:gd name="connsiteX53" fmla="*/ 1264699 w 3394043"/>
              <a:gd name="connsiteY53" fmla="*/ 1335523 h 3164769"/>
              <a:gd name="connsiteX54" fmla="*/ 1273165 w 3394043"/>
              <a:gd name="connsiteY54" fmla="*/ 1483690 h 3164769"/>
              <a:gd name="connsiteX55" fmla="*/ 1302799 w 3394043"/>
              <a:gd name="connsiteY55" fmla="*/ 1415957 h 3164769"/>
              <a:gd name="connsiteX56" fmla="*/ 1294330 w 3394043"/>
              <a:gd name="connsiteY56" fmla="*/ 1686890 h 3164769"/>
              <a:gd name="connsiteX57" fmla="*/ 1294331 w 3394043"/>
              <a:gd name="connsiteY57" fmla="*/ 1674190 h 3164769"/>
              <a:gd name="connsiteX58" fmla="*/ 1362063 w 3394043"/>
              <a:gd name="connsiteY58" fmla="*/ 2165257 h 3164769"/>
              <a:gd name="connsiteX59" fmla="*/ 1383231 w 3394043"/>
              <a:gd name="connsiteY59" fmla="*/ 2050957 h 3164769"/>
              <a:gd name="connsiteX60" fmla="*/ 1425565 w 3394043"/>
              <a:gd name="connsiteY60" fmla="*/ 2381157 h 3164769"/>
              <a:gd name="connsiteX61" fmla="*/ 1438264 w 3394043"/>
              <a:gd name="connsiteY61" fmla="*/ 2241457 h 3164769"/>
              <a:gd name="connsiteX62" fmla="*/ 1476363 w 3394043"/>
              <a:gd name="connsiteY62" fmla="*/ 2448891 h 3164769"/>
              <a:gd name="connsiteX63" fmla="*/ 1518696 w 3394043"/>
              <a:gd name="connsiteY63" fmla="*/ 2258390 h 3164769"/>
              <a:gd name="connsiteX64" fmla="*/ 1573729 w 3394043"/>
              <a:gd name="connsiteY64" fmla="*/ 2398090 h 3164769"/>
              <a:gd name="connsiteX65" fmla="*/ 1607596 w 3394043"/>
              <a:gd name="connsiteY65" fmla="*/ 1835057 h 3164769"/>
              <a:gd name="connsiteX66" fmla="*/ 1641461 w 3394043"/>
              <a:gd name="connsiteY66" fmla="*/ 1923957 h 3164769"/>
              <a:gd name="connsiteX67" fmla="*/ 1658393 w 3394043"/>
              <a:gd name="connsiteY67" fmla="*/ 1682657 h 3164769"/>
              <a:gd name="connsiteX68" fmla="*/ 1692260 w 3394043"/>
              <a:gd name="connsiteY68" fmla="*/ 1767324 h 3164769"/>
              <a:gd name="connsiteX69" fmla="*/ 1696492 w 3394043"/>
              <a:gd name="connsiteY69" fmla="*/ 1373623 h 3164769"/>
              <a:gd name="connsiteX70" fmla="*/ 1730359 w 3394043"/>
              <a:gd name="connsiteY70" fmla="*/ 1555657 h 3164769"/>
              <a:gd name="connsiteX71" fmla="*/ 1743060 w 3394043"/>
              <a:gd name="connsiteY71" fmla="*/ 1009558 h 3164769"/>
              <a:gd name="connsiteX72" fmla="*/ 1785392 w 3394043"/>
              <a:gd name="connsiteY72" fmla="*/ 1183124 h 3164769"/>
              <a:gd name="connsiteX73" fmla="*/ 1802326 w 3394043"/>
              <a:gd name="connsiteY73" fmla="*/ 962990 h 3164769"/>
              <a:gd name="connsiteX74" fmla="*/ 1831957 w 3394043"/>
              <a:gd name="connsiteY74" fmla="*/ 1360924 h 3164769"/>
              <a:gd name="connsiteX75" fmla="*/ 1895458 w 3394043"/>
              <a:gd name="connsiteY75" fmla="*/ 1174657 h 3164769"/>
              <a:gd name="connsiteX76" fmla="*/ 1908157 w 3394043"/>
              <a:gd name="connsiteY76" fmla="*/ 1589523 h 3164769"/>
              <a:gd name="connsiteX77" fmla="*/ 1971657 w 3394043"/>
              <a:gd name="connsiteY77" fmla="*/ 1043424 h 3164769"/>
              <a:gd name="connsiteX78" fmla="*/ 1971657 w 3394043"/>
              <a:gd name="connsiteY78" fmla="*/ 1043424 h 3164769"/>
              <a:gd name="connsiteX79" fmla="*/ 2022457 w 3394043"/>
              <a:gd name="connsiteY79" fmla="*/ 1462524 h 3164769"/>
              <a:gd name="connsiteX80" fmla="*/ 2022457 w 3394043"/>
              <a:gd name="connsiteY80" fmla="*/ 1462524 h 3164769"/>
              <a:gd name="connsiteX81" fmla="*/ 2064790 w 3394043"/>
              <a:gd name="connsiteY81" fmla="*/ 988390 h 3164769"/>
              <a:gd name="connsiteX82" fmla="*/ 2162155 w 3394043"/>
              <a:gd name="connsiteY82" fmla="*/ 1813891 h 3164769"/>
              <a:gd name="connsiteX83" fmla="*/ 2191790 w 3394043"/>
              <a:gd name="connsiteY83" fmla="*/ 1695358 h 3164769"/>
              <a:gd name="connsiteX84" fmla="*/ 2246823 w 3394043"/>
              <a:gd name="connsiteY84" fmla="*/ 1919724 h 3164769"/>
              <a:gd name="connsiteX85" fmla="*/ 2289155 w 3394043"/>
              <a:gd name="connsiteY85" fmla="*/ 1847757 h 3164769"/>
              <a:gd name="connsiteX86" fmla="*/ 2297622 w 3394043"/>
              <a:gd name="connsiteY86" fmla="*/ 2059424 h 3164769"/>
              <a:gd name="connsiteX87" fmla="*/ 2348422 w 3394043"/>
              <a:gd name="connsiteY87" fmla="*/ 1932423 h 3164769"/>
              <a:gd name="connsiteX88" fmla="*/ 2382288 w 3394043"/>
              <a:gd name="connsiteY88" fmla="*/ 2021324 h 3164769"/>
              <a:gd name="connsiteX89" fmla="*/ 2411920 w 3394043"/>
              <a:gd name="connsiteY89" fmla="*/ 1691123 h 3164769"/>
              <a:gd name="connsiteX90" fmla="*/ 2479655 w 3394043"/>
              <a:gd name="connsiteY90" fmla="*/ 1885858 h 3164769"/>
              <a:gd name="connsiteX91" fmla="*/ 2521986 w 3394043"/>
              <a:gd name="connsiteY91" fmla="*/ 1568357 h 3164769"/>
              <a:gd name="connsiteX92" fmla="*/ 2585486 w 3394043"/>
              <a:gd name="connsiteY92" fmla="*/ 1860457 h 3164769"/>
              <a:gd name="connsiteX93" fmla="*/ 2615118 w 3394043"/>
              <a:gd name="connsiteY93" fmla="*/ 1462523 h 3164769"/>
              <a:gd name="connsiteX94" fmla="*/ 2695551 w 3394043"/>
              <a:gd name="connsiteY94" fmla="*/ 1661491 h 3164769"/>
              <a:gd name="connsiteX95" fmla="*/ 2720951 w 3394043"/>
              <a:gd name="connsiteY95" fmla="*/ 1068823 h 3164769"/>
              <a:gd name="connsiteX96" fmla="*/ 2780217 w 3394043"/>
              <a:gd name="connsiteY96" fmla="*/ 1356691 h 3164769"/>
              <a:gd name="connsiteX97" fmla="*/ 2780215 w 3394043"/>
              <a:gd name="connsiteY97" fmla="*/ 679358 h 3164769"/>
              <a:gd name="connsiteX98" fmla="*/ 2831016 w 3394043"/>
              <a:gd name="connsiteY98" fmla="*/ 1386324 h 3164769"/>
              <a:gd name="connsiteX99" fmla="*/ 2881817 w 3394043"/>
              <a:gd name="connsiteY99" fmla="*/ 404191 h 3164769"/>
              <a:gd name="connsiteX100" fmla="*/ 2919916 w 3394043"/>
              <a:gd name="connsiteY100" fmla="*/ 916424 h 3164769"/>
              <a:gd name="connsiteX101" fmla="*/ 2962249 w 3394043"/>
              <a:gd name="connsiteY101" fmla="*/ 14724 h 3164769"/>
              <a:gd name="connsiteX102" fmla="*/ 2991881 w 3394043"/>
              <a:gd name="connsiteY102" fmla="*/ 1022258 h 3164769"/>
              <a:gd name="connsiteX103" fmla="*/ 3046914 w 3394043"/>
              <a:gd name="connsiteY103" fmla="*/ 615859 h 3164769"/>
              <a:gd name="connsiteX104" fmla="*/ 3051147 w 3394043"/>
              <a:gd name="connsiteY104" fmla="*/ 1149259 h 3164769"/>
              <a:gd name="connsiteX105" fmla="*/ 3106181 w 3394043"/>
              <a:gd name="connsiteY105" fmla="*/ 349159 h 3164769"/>
              <a:gd name="connsiteX106" fmla="*/ 3165447 w 3394043"/>
              <a:gd name="connsiteY106" fmla="*/ 988393 h 3164769"/>
              <a:gd name="connsiteX107" fmla="*/ 3207779 w 3394043"/>
              <a:gd name="connsiteY107" fmla="*/ 319526 h 3164769"/>
              <a:gd name="connsiteX108" fmla="*/ 3224711 w 3394043"/>
              <a:gd name="connsiteY108" fmla="*/ 1132325 h 3164769"/>
              <a:gd name="connsiteX109" fmla="*/ 3271277 w 3394043"/>
              <a:gd name="connsiteY109" fmla="*/ 145958 h 3164769"/>
              <a:gd name="connsiteX110" fmla="*/ 3296677 w 3394043"/>
              <a:gd name="connsiteY110" fmla="*/ 594693 h 3164769"/>
              <a:gd name="connsiteX111" fmla="*/ 3329485 w 3394043"/>
              <a:gd name="connsiteY111" fmla="*/ 22664 h 3164769"/>
              <a:gd name="connsiteX112" fmla="*/ 3359118 w 3394043"/>
              <a:gd name="connsiteY112" fmla="*/ 946059 h 3164769"/>
              <a:gd name="connsiteX113" fmla="*/ 3394043 w 3394043"/>
              <a:gd name="connsiteY113" fmla="*/ 307885 h 3164769"/>
              <a:gd name="connsiteX0" fmla="*/ 0 w 3397136"/>
              <a:gd name="connsiteY0" fmla="*/ 2935195 h 3164769"/>
              <a:gd name="connsiteX1" fmla="*/ 46038 w 3397136"/>
              <a:gd name="connsiteY1" fmla="*/ 2968532 h 3164769"/>
              <a:gd name="connsiteX2" fmla="*/ 65088 w 3397136"/>
              <a:gd name="connsiteY2" fmla="*/ 2993932 h 3164769"/>
              <a:gd name="connsiteX3" fmla="*/ 80963 w 3397136"/>
              <a:gd name="connsiteY3" fmla="*/ 3003457 h 3164769"/>
              <a:gd name="connsiteX4" fmla="*/ 88900 w 3397136"/>
              <a:gd name="connsiteY4" fmla="*/ 2998695 h 3164769"/>
              <a:gd name="connsiteX5" fmla="*/ 117475 w 3397136"/>
              <a:gd name="connsiteY5" fmla="*/ 3024095 h 3164769"/>
              <a:gd name="connsiteX6" fmla="*/ 146050 w 3397136"/>
              <a:gd name="connsiteY6" fmla="*/ 3005045 h 3164769"/>
              <a:gd name="connsiteX7" fmla="*/ 180975 w 3397136"/>
              <a:gd name="connsiteY7" fmla="*/ 3089182 h 3164769"/>
              <a:gd name="connsiteX8" fmla="*/ 200025 w 3397136"/>
              <a:gd name="connsiteY8" fmla="*/ 3092357 h 3164769"/>
              <a:gd name="connsiteX9" fmla="*/ 223838 w 3397136"/>
              <a:gd name="connsiteY9" fmla="*/ 3047907 h 3164769"/>
              <a:gd name="connsiteX10" fmla="*/ 246063 w 3397136"/>
              <a:gd name="connsiteY10" fmla="*/ 3105057 h 3164769"/>
              <a:gd name="connsiteX11" fmla="*/ 290513 w 3397136"/>
              <a:gd name="connsiteY11" fmla="*/ 3006632 h 3164769"/>
              <a:gd name="connsiteX12" fmla="*/ 330200 w 3397136"/>
              <a:gd name="connsiteY12" fmla="*/ 3160620 h 3164769"/>
              <a:gd name="connsiteX13" fmla="*/ 360363 w 3397136"/>
              <a:gd name="connsiteY13" fmla="*/ 3119345 h 3164769"/>
              <a:gd name="connsiteX14" fmla="*/ 374650 w 3397136"/>
              <a:gd name="connsiteY14" fmla="*/ 3103470 h 3164769"/>
              <a:gd name="connsiteX15" fmla="*/ 377825 w 3397136"/>
              <a:gd name="connsiteY15" fmla="*/ 2874870 h 3164769"/>
              <a:gd name="connsiteX16" fmla="*/ 400050 w 3397136"/>
              <a:gd name="connsiteY16" fmla="*/ 2935195 h 3164769"/>
              <a:gd name="connsiteX17" fmla="*/ 455613 w 3397136"/>
              <a:gd name="connsiteY17" fmla="*/ 2519270 h 3164769"/>
              <a:gd name="connsiteX18" fmla="*/ 476250 w 3397136"/>
              <a:gd name="connsiteY18" fmla="*/ 2576420 h 3164769"/>
              <a:gd name="connsiteX19" fmla="*/ 501650 w 3397136"/>
              <a:gd name="connsiteY19" fmla="*/ 2835182 h 3164769"/>
              <a:gd name="connsiteX20" fmla="*/ 527050 w 3397136"/>
              <a:gd name="connsiteY20" fmla="*/ 2881220 h 3164769"/>
              <a:gd name="connsiteX21" fmla="*/ 538163 w 3397136"/>
              <a:gd name="connsiteY21" fmla="*/ 2847882 h 3164769"/>
              <a:gd name="connsiteX22" fmla="*/ 547688 w 3397136"/>
              <a:gd name="connsiteY22" fmla="*/ 2784382 h 3164769"/>
              <a:gd name="connsiteX23" fmla="*/ 574675 w 3397136"/>
              <a:gd name="connsiteY23" fmla="*/ 2787557 h 3164769"/>
              <a:gd name="connsiteX24" fmla="*/ 593725 w 3397136"/>
              <a:gd name="connsiteY24" fmla="*/ 2670082 h 3164769"/>
              <a:gd name="connsiteX25" fmla="*/ 590550 w 3397136"/>
              <a:gd name="connsiteY25" fmla="*/ 2341470 h 3164769"/>
              <a:gd name="connsiteX26" fmla="*/ 625475 w 3397136"/>
              <a:gd name="connsiteY26" fmla="*/ 1830295 h 3164769"/>
              <a:gd name="connsiteX27" fmla="*/ 652462 w 3397136"/>
              <a:gd name="connsiteY27" fmla="*/ 1836645 h 3164769"/>
              <a:gd name="connsiteX28" fmla="*/ 661987 w 3397136"/>
              <a:gd name="connsiteY28" fmla="*/ 1684245 h 3164769"/>
              <a:gd name="connsiteX29" fmla="*/ 681036 w 3397136"/>
              <a:gd name="connsiteY29" fmla="*/ 2014445 h 3164769"/>
              <a:gd name="connsiteX30" fmla="*/ 681036 w 3397136"/>
              <a:gd name="connsiteY30" fmla="*/ 2014445 h 3164769"/>
              <a:gd name="connsiteX31" fmla="*/ 719135 w 3397136"/>
              <a:gd name="connsiteY31" fmla="*/ 1714407 h 3164769"/>
              <a:gd name="connsiteX32" fmla="*/ 731835 w 3397136"/>
              <a:gd name="connsiteY32" fmla="*/ 2058895 h 3164769"/>
              <a:gd name="connsiteX33" fmla="*/ 784223 w 3397136"/>
              <a:gd name="connsiteY33" fmla="*/ 2038258 h 3164769"/>
              <a:gd name="connsiteX34" fmla="*/ 806448 w 3397136"/>
              <a:gd name="connsiteY34" fmla="*/ 2481170 h 3164769"/>
              <a:gd name="connsiteX35" fmla="*/ 835021 w 3397136"/>
              <a:gd name="connsiteY35" fmla="*/ 2470057 h 3164769"/>
              <a:gd name="connsiteX36" fmla="*/ 836609 w 3397136"/>
              <a:gd name="connsiteY36" fmla="*/ 2660557 h 3164769"/>
              <a:gd name="connsiteX37" fmla="*/ 862008 w 3397136"/>
              <a:gd name="connsiteY37" fmla="*/ 2641507 h 3164769"/>
              <a:gd name="connsiteX38" fmla="*/ 865183 w 3397136"/>
              <a:gd name="connsiteY38" fmla="*/ 2698657 h 3164769"/>
              <a:gd name="connsiteX39" fmla="*/ 892169 w 3397136"/>
              <a:gd name="connsiteY39" fmla="*/ 2493870 h 3164769"/>
              <a:gd name="connsiteX40" fmla="*/ 912807 w 3397136"/>
              <a:gd name="connsiteY40" fmla="*/ 2460532 h 3164769"/>
              <a:gd name="connsiteX41" fmla="*/ 912807 w 3397136"/>
              <a:gd name="connsiteY41" fmla="*/ 2416082 h 3164769"/>
              <a:gd name="connsiteX42" fmla="*/ 949318 w 3397136"/>
              <a:gd name="connsiteY42" fmla="*/ 2392270 h 3164769"/>
              <a:gd name="connsiteX43" fmla="*/ 941380 w 3397136"/>
              <a:gd name="connsiteY43" fmla="*/ 2317657 h 3164769"/>
              <a:gd name="connsiteX44" fmla="*/ 1019169 w 3397136"/>
              <a:gd name="connsiteY44" fmla="*/ 895257 h 3164769"/>
              <a:gd name="connsiteX45" fmla="*/ 1031869 w 3397136"/>
              <a:gd name="connsiteY45" fmla="*/ 1068824 h 3164769"/>
              <a:gd name="connsiteX46" fmla="*/ 1053036 w 3397136"/>
              <a:gd name="connsiteY46" fmla="*/ 793657 h 3164769"/>
              <a:gd name="connsiteX47" fmla="*/ 1074202 w 3397136"/>
              <a:gd name="connsiteY47" fmla="*/ 1365157 h 3164769"/>
              <a:gd name="connsiteX48" fmla="*/ 1103833 w 3397136"/>
              <a:gd name="connsiteY48" fmla="*/ 869857 h 3164769"/>
              <a:gd name="connsiteX49" fmla="*/ 1137701 w 3397136"/>
              <a:gd name="connsiteY49" fmla="*/ 937590 h 3164769"/>
              <a:gd name="connsiteX50" fmla="*/ 1167333 w 3397136"/>
              <a:gd name="connsiteY50" fmla="*/ 1242391 h 3164769"/>
              <a:gd name="connsiteX51" fmla="*/ 1188500 w 3397136"/>
              <a:gd name="connsiteY51" fmla="*/ 1128090 h 3164769"/>
              <a:gd name="connsiteX52" fmla="*/ 1218132 w 3397136"/>
              <a:gd name="connsiteY52" fmla="*/ 1348223 h 3164769"/>
              <a:gd name="connsiteX53" fmla="*/ 1264699 w 3397136"/>
              <a:gd name="connsiteY53" fmla="*/ 1335523 h 3164769"/>
              <a:gd name="connsiteX54" fmla="*/ 1273165 w 3397136"/>
              <a:gd name="connsiteY54" fmla="*/ 1483690 h 3164769"/>
              <a:gd name="connsiteX55" fmla="*/ 1302799 w 3397136"/>
              <a:gd name="connsiteY55" fmla="*/ 1415957 h 3164769"/>
              <a:gd name="connsiteX56" fmla="*/ 1294330 w 3397136"/>
              <a:gd name="connsiteY56" fmla="*/ 1686890 h 3164769"/>
              <a:gd name="connsiteX57" fmla="*/ 1294331 w 3397136"/>
              <a:gd name="connsiteY57" fmla="*/ 1674190 h 3164769"/>
              <a:gd name="connsiteX58" fmla="*/ 1362063 w 3397136"/>
              <a:gd name="connsiteY58" fmla="*/ 2165257 h 3164769"/>
              <a:gd name="connsiteX59" fmla="*/ 1383231 w 3397136"/>
              <a:gd name="connsiteY59" fmla="*/ 2050957 h 3164769"/>
              <a:gd name="connsiteX60" fmla="*/ 1425565 w 3397136"/>
              <a:gd name="connsiteY60" fmla="*/ 2381157 h 3164769"/>
              <a:gd name="connsiteX61" fmla="*/ 1438264 w 3397136"/>
              <a:gd name="connsiteY61" fmla="*/ 2241457 h 3164769"/>
              <a:gd name="connsiteX62" fmla="*/ 1476363 w 3397136"/>
              <a:gd name="connsiteY62" fmla="*/ 2448891 h 3164769"/>
              <a:gd name="connsiteX63" fmla="*/ 1518696 w 3397136"/>
              <a:gd name="connsiteY63" fmla="*/ 2258390 h 3164769"/>
              <a:gd name="connsiteX64" fmla="*/ 1573729 w 3397136"/>
              <a:gd name="connsiteY64" fmla="*/ 2398090 h 3164769"/>
              <a:gd name="connsiteX65" fmla="*/ 1607596 w 3397136"/>
              <a:gd name="connsiteY65" fmla="*/ 1835057 h 3164769"/>
              <a:gd name="connsiteX66" fmla="*/ 1641461 w 3397136"/>
              <a:gd name="connsiteY66" fmla="*/ 1923957 h 3164769"/>
              <a:gd name="connsiteX67" fmla="*/ 1658393 w 3397136"/>
              <a:gd name="connsiteY67" fmla="*/ 1682657 h 3164769"/>
              <a:gd name="connsiteX68" fmla="*/ 1692260 w 3397136"/>
              <a:gd name="connsiteY68" fmla="*/ 1767324 h 3164769"/>
              <a:gd name="connsiteX69" fmla="*/ 1696492 w 3397136"/>
              <a:gd name="connsiteY69" fmla="*/ 1373623 h 3164769"/>
              <a:gd name="connsiteX70" fmla="*/ 1730359 w 3397136"/>
              <a:gd name="connsiteY70" fmla="*/ 1555657 h 3164769"/>
              <a:gd name="connsiteX71" fmla="*/ 1743060 w 3397136"/>
              <a:gd name="connsiteY71" fmla="*/ 1009558 h 3164769"/>
              <a:gd name="connsiteX72" fmla="*/ 1785392 w 3397136"/>
              <a:gd name="connsiteY72" fmla="*/ 1183124 h 3164769"/>
              <a:gd name="connsiteX73" fmla="*/ 1802326 w 3397136"/>
              <a:gd name="connsiteY73" fmla="*/ 962990 h 3164769"/>
              <a:gd name="connsiteX74" fmla="*/ 1831957 w 3397136"/>
              <a:gd name="connsiteY74" fmla="*/ 1360924 h 3164769"/>
              <a:gd name="connsiteX75" fmla="*/ 1895458 w 3397136"/>
              <a:gd name="connsiteY75" fmla="*/ 1174657 h 3164769"/>
              <a:gd name="connsiteX76" fmla="*/ 1908157 w 3397136"/>
              <a:gd name="connsiteY76" fmla="*/ 1589523 h 3164769"/>
              <a:gd name="connsiteX77" fmla="*/ 1971657 w 3397136"/>
              <a:gd name="connsiteY77" fmla="*/ 1043424 h 3164769"/>
              <a:gd name="connsiteX78" fmla="*/ 1971657 w 3397136"/>
              <a:gd name="connsiteY78" fmla="*/ 1043424 h 3164769"/>
              <a:gd name="connsiteX79" fmla="*/ 2022457 w 3397136"/>
              <a:gd name="connsiteY79" fmla="*/ 1462524 h 3164769"/>
              <a:gd name="connsiteX80" fmla="*/ 2022457 w 3397136"/>
              <a:gd name="connsiteY80" fmla="*/ 1462524 h 3164769"/>
              <a:gd name="connsiteX81" fmla="*/ 2064790 w 3397136"/>
              <a:gd name="connsiteY81" fmla="*/ 988390 h 3164769"/>
              <a:gd name="connsiteX82" fmla="*/ 2162155 w 3397136"/>
              <a:gd name="connsiteY82" fmla="*/ 1813891 h 3164769"/>
              <a:gd name="connsiteX83" fmla="*/ 2191790 w 3397136"/>
              <a:gd name="connsiteY83" fmla="*/ 1695358 h 3164769"/>
              <a:gd name="connsiteX84" fmla="*/ 2246823 w 3397136"/>
              <a:gd name="connsiteY84" fmla="*/ 1919724 h 3164769"/>
              <a:gd name="connsiteX85" fmla="*/ 2289155 w 3397136"/>
              <a:gd name="connsiteY85" fmla="*/ 1847757 h 3164769"/>
              <a:gd name="connsiteX86" fmla="*/ 2297622 w 3397136"/>
              <a:gd name="connsiteY86" fmla="*/ 2059424 h 3164769"/>
              <a:gd name="connsiteX87" fmla="*/ 2348422 w 3397136"/>
              <a:gd name="connsiteY87" fmla="*/ 1932423 h 3164769"/>
              <a:gd name="connsiteX88" fmla="*/ 2382288 w 3397136"/>
              <a:gd name="connsiteY88" fmla="*/ 2021324 h 3164769"/>
              <a:gd name="connsiteX89" fmla="*/ 2411920 w 3397136"/>
              <a:gd name="connsiteY89" fmla="*/ 1691123 h 3164769"/>
              <a:gd name="connsiteX90" fmla="*/ 2479655 w 3397136"/>
              <a:gd name="connsiteY90" fmla="*/ 1885858 h 3164769"/>
              <a:gd name="connsiteX91" fmla="*/ 2521986 w 3397136"/>
              <a:gd name="connsiteY91" fmla="*/ 1568357 h 3164769"/>
              <a:gd name="connsiteX92" fmla="*/ 2585486 w 3397136"/>
              <a:gd name="connsiteY92" fmla="*/ 1860457 h 3164769"/>
              <a:gd name="connsiteX93" fmla="*/ 2615118 w 3397136"/>
              <a:gd name="connsiteY93" fmla="*/ 1462523 h 3164769"/>
              <a:gd name="connsiteX94" fmla="*/ 2695551 w 3397136"/>
              <a:gd name="connsiteY94" fmla="*/ 1661491 h 3164769"/>
              <a:gd name="connsiteX95" fmla="*/ 2720951 w 3397136"/>
              <a:gd name="connsiteY95" fmla="*/ 1068823 h 3164769"/>
              <a:gd name="connsiteX96" fmla="*/ 2780217 w 3397136"/>
              <a:gd name="connsiteY96" fmla="*/ 1356691 h 3164769"/>
              <a:gd name="connsiteX97" fmla="*/ 2780215 w 3397136"/>
              <a:gd name="connsiteY97" fmla="*/ 679358 h 3164769"/>
              <a:gd name="connsiteX98" fmla="*/ 2831016 w 3397136"/>
              <a:gd name="connsiteY98" fmla="*/ 1386324 h 3164769"/>
              <a:gd name="connsiteX99" fmla="*/ 2881817 w 3397136"/>
              <a:gd name="connsiteY99" fmla="*/ 404191 h 3164769"/>
              <a:gd name="connsiteX100" fmla="*/ 2919916 w 3397136"/>
              <a:gd name="connsiteY100" fmla="*/ 916424 h 3164769"/>
              <a:gd name="connsiteX101" fmla="*/ 2962249 w 3397136"/>
              <a:gd name="connsiteY101" fmla="*/ 14724 h 3164769"/>
              <a:gd name="connsiteX102" fmla="*/ 2991881 w 3397136"/>
              <a:gd name="connsiteY102" fmla="*/ 1022258 h 3164769"/>
              <a:gd name="connsiteX103" fmla="*/ 3046914 w 3397136"/>
              <a:gd name="connsiteY103" fmla="*/ 615859 h 3164769"/>
              <a:gd name="connsiteX104" fmla="*/ 3051147 w 3397136"/>
              <a:gd name="connsiteY104" fmla="*/ 1149259 h 3164769"/>
              <a:gd name="connsiteX105" fmla="*/ 3106181 w 3397136"/>
              <a:gd name="connsiteY105" fmla="*/ 349159 h 3164769"/>
              <a:gd name="connsiteX106" fmla="*/ 3165447 w 3397136"/>
              <a:gd name="connsiteY106" fmla="*/ 988393 h 3164769"/>
              <a:gd name="connsiteX107" fmla="*/ 3207779 w 3397136"/>
              <a:gd name="connsiteY107" fmla="*/ 319526 h 3164769"/>
              <a:gd name="connsiteX108" fmla="*/ 3224711 w 3397136"/>
              <a:gd name="connsiteY108" fmla="*/ 1132325 h 3164769"/>
              <a:gd name="connsiteX109" fmla="*/ 3271277 w 3397136"/>
              <a:gd name="connsiteY109" fmla="*/ 145958 h 3164769"/>
              <a:gd name="connsiteX110" fmla="*/ 3296677 w 3397136"/>
              <a:gd name="connsiteY110" fmla="*/ 594693 h 3164769"/>
              <a:gd name="connsiteX111" fmla="*/ 3329485 w 3397136"/>
              <a:gd name="connsiteY111" fmla="*/ 22664 h 3164769"/>
              <a:gd name="connsiteX112" fmla="*/ 3359118 w 3397136"/>
              <a:gd name="connsiteY112" fmla="*/ 946059 h 3164769"/>
              <a:gd name="connsiteX113" fmla="*/ 3394043 w 3397136"/>
              <a:gd name="connsiteY113" fmla="*/ 307885 h 3164769"/>
              <a:gd name="connsiteX114" fmla="*/ 3395631 w 3397136"/>
              <a:gd name="connsiteY114" fmla="*/ 311060 h 3164769"/>
              <a:gd name="connsiteX0" fmla="*/ 0 w 3397136"/>
              <a:gd name="connsiteY0" fmla="*/ 2935195 h 3164769"/>
              <a:gd name="connsiteX1" fmla="*/ 46038 w 3397136"/>
              <a:gd name="connsiteY1" fmla="*/ 2968532 h 3164769"/>
              <a:gd name="connsiteX2" fmla="*/ 65088 w 3397136"/>
              <a:gd name="connsiteY2" fmla="*/ 2993932 h 3164769"/>
              <a:gd name="connsiteX3" fmla="*/ 80963 w 3397136"/>
              <a:gd name="connsiteY3" fmla="*/ 3003457 h 3164769"/>
              <a:gd name="connsiteX4" fmla="*/ 88900 w 3397136"/>
              <a:gd name="connsiteY4" fmla="*/ 2998695 h 3164769"/>
              <a:gd name="connsiteX5" fmla="*/ 117475 w 3397136"/>
              <a:gd name="connsiteY5" fmla="*/ 3024095 h 3164769"/>
              <a:gd name="connsiteX6" fmla="*/ 146050 w 3397136"/>
              <a:gd name="connsiteY6" fmla="*/ 3005045 h 3164769"/>
              <a:gd name="connsiteX7" fmla="*/ 180975 w 3397136"/>
              <a:gd name="connsiteY7" fmla="*/ 3089182 h 3164769"/>
              <a:gd name="connsiteX8" fmla="*/ 200025 w 3397136"/>
              <a:gd name="connsiteY8" fmla="*/ 3092357 h 3164769"/>
              <a:gd name="connsiteX9" fmla="*/ 223838 w 3397136"/>
              <a:gd name="connsiteY9" fmla="*/ 3047907 h 3164769"/>
              <a:gd name="connsiteX10" fmla="*/ 246063 w 3397136"/>
              <a:gd name="connsiteY10" fmla="*/ 3105057 h 3164769"/>
              <a:gd name="connsiteX11" fmla="*/ 290513 w 3397136"/>
              <a:gd name="connsiteY11" fmla="*/ 3006632 h 3164769"/>
              <a:gd name="connsiteX12" fmla="*/ 330200 w 3397136"/>
              <a:gd name="connsiteY12" fmla="*/ 3160620 h 3164769"/>
              <a:gd name="connsiteX13" fmla="*/ 360363 w 3397136"/>
              <a:gd name="connsiteY13" fmla="*/ 3119345 h 3164769"/>
              <a:gd name="connsiteX14" fmla="*/ 374650 w 3397136"/>
              <a:gd name="connsiteY14" fmla="*/ 3103470 h 3164769"/>
              <a:gd name="connsiteX15" fmla="*/ 377825 w 3397136"/>
              <a:gd name="connsiteY15" fmla="*/ 2874870 h 3164769"/>
              <a:gd name="connsiteX16" fmla="*/ 400050 w 3397136"/>
              <a:gd name="connsiteY16" fmla="*/ 2935195 h 3164769"/>
              <a:gd name="connsiteX17" fmla="*/ 455613 w 3397136"/>
              <a:gd name="connsiteY17" fmla="*/ 2519270 h 3164769"/>
              <a:gd name="connsiteX18" fmla="*/ 476250 w 3397136"/>
              <a:gd name="connsiteY18" fmla="*/ 2576420 h 3164769"/>
              <a:gd name="connsiteX19" fmla="*/ 501650 w 3397136"/>
              <a:gd name="connsiteY19" fmla="*/ 2835182 h 3164769"/>
              <a:gd name="connsiteX20" fmla="*/ 527050 w 3397136"/>
              <a:gd name="connsiteY20" fmla="*/ 2881220 h 3164769"/>
              <a:gd name="connsiteX21" fmla="*/ 538163 w 3397136"/>
              <a:gd name="connsiteY21" fmla="*/ 2847882 h 3164769"/>
              <a:gd name="connsiteX22" fmla="*/ 547688 w 3397136"/>
              <a:gd name="connsiteY22" fmla="*/ 2784382 h 3164769"/>
              <a:gd name="connsiteX23" fmla="*/ 574675 w 3397136"/>
              <a:gd name="connsiteY23" fmla="*/ 2787557 h 3164769"/>
              <a:gd name="connsiteX24" fmla="*/ 593725 w 3397136"/>
              <a:gd name="connsiteY24" fmla="*/ 2670082 h 3164769"/>
              <a:gd name="connsiteX25" fmla="*/ 590550 w 3397136"/>
              <a:gd name="connsiteY25" fmla="*/ 2341470 h 3164769"/>
              <a:gd name="connsiteX26" fmla="*/ 625475 w 3397136"/>
              <a:gd name="connsiteY26" fmla="*/ 1830295 h 3164769"/>
              <a:gd name="connsiteX27" fmla="*/ 652462 w 3397136"/>
              <a:gd name="connsiteY27" fmla="*/ 1836645 h 3164769"/>
              <a:gd name="connsiteX28" fmla="*/ 661987 w 3397136"/>
              <a:gd name="connsiteY28" fmla="*/ 1684245 h 3164769"/>
              <a:gd name="connsiteX29" fmla="*/ 681036 w 3397136"/>
              <a:gd name="connsiteY29" fmla="*/ 2014445 h 3164769"/>
              <a:gd name="connsiteX30" fmla="*/ 681036 w 3397136"/>
              <a:gd name="connsiteY30" fmla="*/ 2014445 h 3164769"/>
              <a:gd name="connsiteX31" fmla="*/ 719135 w 3397136"/>
              <a:gd name="connsiteY31" fmla="*/ 1714407 h 3164769"/>
              <a:gd name="connsiteX32" fmla="*/ 731835 w 3397136"/>
              <a:gd name="connsiteY32" fmla="*/ 2058895 h 3164769"/>
              <a:gd name="connsiteX33" fmla="*/ 784223 w 3397136"/>
              <a:gd name="connsiteY33" fmla="*/ 2038258 h 3164769"/>
              <a:gd name="connsiteX34" fmla="*/ 806448 w 3397136"/>
              <a:gd name="connsiteY34" fmla="*/ 2481170 h 3164769"/>
              <a:gd name="connsiteX35" fmla="*/ 835021 w 3397136"/>
              <a:gd name="connsiteY35" fmla="*/ 2470057 h 3164769"/>
              <a:gd name="connsiteX36" fmla="*/ 836609 w 3397136"/>
              <a:gd name="connsiteY36" fmla="*/ 2660557 h 3164769"/>
              <a:gd name="connsiteX37" fmla="*/ 862008 w 3397136"/>
              <a:gd name="connsiteY37" fmla="*/ 2641507 h 3164769"/>
              <a:gd name="connsiteX38" fmla="*/ 865183 w 3397136"/>
              <a:gd name="connsiteY38" fmla="*/ 2698657 h 3164769"/>
              <a:gd name="connsiteX39" fmla="*/ 892169 w 3397136"/>
              <a:gd name="connsiteY39" fmla="*/ 2493870 h 3164769"/>
              <a:gd name="connsiteX40" fmla="*/ 912807 w 3397136"/>
              <a:gd name="connsiteY40" fmla="*/ 2460532 h 3164769"/>
              <a:gd name="connsiteX41" fmla="*/ 912807 w 3397136"/>
              <a:gd name="connsiteY41" fmla="*/ 2416082 h 3164769"/>
              <a:gd name="connsiteX42" fmla="*/ 949318 w 3397136"/>
              <a:gd name="connsiteY42" fmla="*/ 2392270 h 3164769"/>
              <a:gd name="connsiteX43" fmla="*/ 941380 w 3397136"/>
              <a:gd name="connsiteY43" fmla="*/ 2317657 h 3164769"/>
              <a:gd name="connsiteX44" fmla="*/ 1019169 w 3397136"/>
              <a:gd name="connsiteY44" fmla="*/ 895257 h 3164769"/>
              <a:gd name="connsiteX45" fmla="*/ 1031869 w 3397136"/>
              <a:gd name="connsiteY45" fmla="*/ 1068824 h 3164769"/>
              <a:gd name="connsiteX46" fmla="*/ 1053036 w 3397136"/>
              <a:gd name="connsiteY46" fmla="*/ 793657 h 3164769"/>
              <a:gd name="connsiteX47" fmla="*/ 1074202 w 3397136"/>
              <a:gd name="connsiteY47" fmla="*/ 1365157 h 3164769"/>
              <a:gd name="connsiteX48" fmla="*/ 1103833 w 3397136"/>
              <a:gd name="connsiteY48" fmla="*/ 869857 h 3164769"/>
              <a:gd name="connsiteX49" fmla="*/ 1137701 w 3397136"/>
              <a:gd name="connsiteY49" fmla="*/ 937590 h 3164769"/>
              <a:gd name="connsiteX50" fmla="*/ 1167333 w 3397136"/>
              <a:gd name="connsiteY50" fmla="*/ 1242391 h 3164769"/>
              <a:gd name="connsiteX51" fmla="*/ 1188500 w 3397136"/>
              <a:gd name="connsiteY51" fmla="*/ 1128090 h 3164769"/>
              <a:gd name="connsiteX52" fmla="*/ 1218132 w 3397136"/>
              <a:gd name="connsiteY52" fmla="*/ 1348223 h 3164769"/>
              <a:gd name="connsiteX53" fmla="*/ 1264699 w 3397136"/>
              <a:gd name="connsiteY53" fmla="*/ 1335523 h 3164769"/>
              <a:gd name="connsiteX54" fmla="*/ 1273165 w 3397136"/>
              <a:gd name="connsiteY54" fmla="*/ 1483690 h 3164769"/>
              <a:gd name="connsiteX55" fmla="*/ 1302799 w 3397136"/>
              <a:gd name="connsiteY55" fmla="*/ 1415957 h 3164769"/>
              <a:gd name="connsiteX56" fmla="*/ 1294330 w 3397136"/>
              <a:gd name="connsiteY56" fmla="*/ 1686890 h 3164769"/>
              <a:gd name="connsiteX57" fmla="*/ 1294331 w 3397136"/>
              <a:gd name="connsiteY57" fmla="*/ 1674190 h 3164769"/>
              <a:gd name="connsiteX58" fmla="*/ 1362063 w 3397136"/>
              <a:gd name="connsiteY58" fmla="*/ 2165257 h 3164769"/>
              <a:gd name="connsiteX59" fmla="*/ 1383231 w 3397136"/>
              <a:gd name="connsiteY59" fmla="*/ 2050957 h 3164769"/>
              <a:gd name="connsiteX60" fmla="*/ 1425565 w 3397136"/>
              <a:gd name="connsiteY60" fmla="*/ 2381157 h 3164769"/>
              <a:gd name="connsiteX61" fmla="*/ 1438264 w 3397136"/>
              <a:gd name="connsiteY61" fmla="*/ 2241457 h 3164769"/>
              <a:gd name="connsiteX62" fmla="*/ 1476363 w 3397136"/>
              <a:gd name="connsiteY62" fmla="*/ 2448891 h 3164769"/>
              <a:gd name="connsiteX63" fmla="*/ 1518696 w 3397136"/>
              <a:gd name="connsiteY63" fmla="*/ 2258390 h 3164769"/>
              <a:gd name="connsiteX64" fmla="*/ 1573729 w 3397136"/>
              <a:gd name="connsiteY64" fmla="*/ 2398090 h 3164769"/>
              <a:gd name="connsiteX65" fmla="*/ 1607596 w 3397136"/>
              <a:gd name="connsiteY65" fmla="*/ 1835057 h 3164769"/>
              <a:gd name="connsiteX66" fmla="*/ 1641461 w 3397136"/>
              <a:gd name="connsiteY66" fmla="*/ 1923957 h 3164769"/>
              <a:gd name="connsiteX67" fmla="*/ 1658393 w 3397136"/>
              <a:gd name="connsiteY67" fmla="*/ 1682657 h 3164769"/>
              <a:gd name="connsiteX68" fmla="*/ 1692260 w 3397136"/>
              <a:gd name="connsiteY68" fmla="*/ 1767324 h 3164769"/>
              <a:gd name="connsiteX69" fmla="*/ 1696492 w 3397136"/>
              <a:gd name="connsiteY69" fmla="*/ 1373623 h 3164769"/>
              <a:gd name="connsiteX70" fmla="*/ 1730359 w 3397136"/>
              <a:gd name="connsiteY70" fmla="*/ 1555657 h 3164769"/>
              <a:gd name="connsiteX71" fmla="*/ 1743060 w 3397136"/>
              <a:gd name="connsiteY71" fmla="*/ 1009558 h 3164769"/>
              <a:gd name="connsiteX72" fmla="*/ 1785392 w 3397136"/>
              <a:gd name="connsiteY72" fmla="*/ 1183124 h 3164769"/>
              <a:gd name="connsiteX73" fmla="*/ 1802326 w 3397136"/>
              <a:gd name="connsiteY73" fmla="*/ 962990 h 3164769"/>
              <a:gd name="connsiteX74" fmla="*/ 1831957 w 3397136"/>
              <a:gd name="connsiteY74" fmla="*/ 1360924 h 3164769"/>
              <a:gd name="connsiteX75" fmla="*/ 1895458 w 3397136"/>
              <a:gd name="connsiteY75" fmla="*/ 1174657 h 3164769"/>
              <a:gd name="connsiteX76" fmla="*/ 1908157 w 3397136"/>
              <a:gd name="connsiteY76" fmla="*/ 1589523 h 3164769"/>
              <a:gd name="connsiteX77" fmla="*/ 1971657 w 3397136"/>
              <a:gd name="connsiteY77" fmla="*/ 1043424 h 3164769"/>
              <a:gd name="connsiteX78" fmla="*/ 1971657 w 3397136"/>
              <a:gd name="connsiteY78" fmla="*/ 1043424 h 3164769"/>
              <a:gd name="connsiteX79" fmla="*/ 2022457 w 3397136"/>
              <a:gd name="connsiteY79" fmla="*/ 1462524 h 3164769"/>
              <a:gd name="connsiteX80" fmla="*/ 2022457 w 3397136"/>
              <a:gd name="connsiteY80" fmla="*/ 1462524 h 3164769"/>
              <a:gd name="connsiteX81" fmla="*/ 2064790 w 3397136"/>
              <a:gd name="connsiteY81" fmla="*/ 988390 h 3164769"/>
              <a:gd name="connsiteX82" fmla="*/ 2162155 w 3397136"/>
              <a:gd name="connsiteY82" fmla="*/ 1813891 h 3164769"/>
              <a:gd name="connsiteX83" fmla="*/ 2191790 w 3397136"/>
              <a:gd name="connsiteY83" fmla="*/ 1695358 h 3164769"/>
              <a:gd name="connsiteX84" fmla="*/ 2246823 w 3397136"/>
              <a:gd name="connsiteY84" fmla="*/ 1919724 h 3164769"/>
              <a:gd name="connsiteX85" fmla="*/ 2289155 w 3397136"/>
              <a:gd name="connsiteY85" fmla="*/ 1847757 h 3164769"/>
              <a:gd name="connsiteX86" fmla="*/ 2297622 w 3397136"/>
              <a:gd name="connsiteY86" fmla="*/ 2059424 h 3164769"/>
              <a:gd name="connsiteX87" fmla="*/ 2348422 w 3397136"/>
              <a:gd name="connsiteY87" fmla="*/ 1932423 h 3164769"/>
              <a:gd name="connsiteX88" fmla="*/ 2382288 w 3397136"/>
              <a:gd name="connsiteY88" fmla="*/ 2021324 h 3164769"/>
              <a:gd name="connsiteX89" fmla="*/ 2411920 w 3397136"/>
              <a:gd name="connsiteY89" fmla="*/ 1691123 h 3164769"/>
              <a:gd name="connsiteX90" fmla="*/ 2479655 w 3397136"/>
              <a:gd name="connsiteY90" fmla="*/ 1885858 h 3164769"/>
              <a:gd name="connsiteX91" fmla="*/ 2521986 w 3397136"/>
              <a:gd name="connsiteY91" fmla="*/ 1568357 h 3164769"/>
              <a:gd name="connsiteX92" fmla="*/ 2585486 w 3397136"/>
              <a:gd name="connsiteY92" fmla="*/ 1860457 h 3164769"/>
              <a:gd name="connsiteX93" fmla="*/ 2615118 w 3397136"/>
              <a:gd name="connsiteY93" fmla="*/ 1462523 h 3164769"/>
              <a:gd name="connsiteX94" fmla="*/ 2695551 w 3397136"/>
              <a:gd name="connsiteY94" fmla="*/ 1661491 h 3164769"/>
              <a:gd name="connsiteX95" fmla="*/ 2720951 w 3397136"/>
              <a:gd name="connsiteY95" fmla="*/ 1068823 h 3164769"/>
              <a:gd name="connsiteX96" fmla="*/ 2780217 w 3397136"/>
              <a:gd name="connsiteY96" fmla="*/ 1356691 h 3164769"/>
              <a:gd name="connsiteX97" fmla="*/ 2780215 w 3397136"/>
              <a:gd name="connsiteY97" fmla="*/ 679358 h 3164769"/>
              <a:gd name="connsiteX98" fmla="*/ 2831016 w 3397136"/>
              <a:gd name="connsiteY98" fmla="*/ 1386324 h 3164769"/>
              <a:gd name="connsiteX99" fmla="*/ 2881817 w 3397136"/>
              <a:gd name="connsiteY99" fmla="*/ 404191 h 3164769"/>
              <a:gd name="connsiteX100" fmla="*/ 2919916 w 3397136"/>
              <a:gd name="connsiteY100" fmla="*/ 916424 h 3164769"/>
              <a:gd name="connsiteX101" fmla="*/ 2962249 w 3397136"/>
              <a:gd name="connsiteY101" fmla="*/ 14724 h 3164769"/>
              <a:gd name="connsiteX102" fmla="*/ 2991881 w 3397136"/>
              <a:gd name="connsiteY102" fmla="*/ 1022258 h 3164769"/>
              <a:gd name="connsiteX103" fmla="*/ 3046914 w 3397136"/>
              <a:gd name="connsiteY103" fmla="*/ 615859 h 3164769"/>
              <a:gd name="connsiteX104" fmla="*/ 3051147 w 3397136"/>
              <a:gd name="connsiteY104" fmla="*/ 1149259 h 3164769"/>
              <a:gd name="connsiteX105" fmla="*/ 3106181 w 3397136"/>
              <a:gd name="connsiteY105" fmla="*/ 349159 h 3164769"/>
              <a:gd name="connsiteX106" fmla="*/ 3165447 w 3397136"/>
              <a:gd name="connsiteY106" fmla="*/ 988393 h 3164769"/>
              <a:gd name="connsiteX107" fmla="*/ 3207779 w 3397136"/>
              <a:gd name="connsiteY107" fmla="*/ 319526 h 3164769"/>
              <a:gd name="connsiteX108" fmla="*/ 3224711 w 3397136"/>
              <a:gd name="connsiteY108" fmla="*/ 1132325 h 3164769"/>
              <a:gd name="connsiteX109" fmla="*/ 3271277 w 3397136"/>
              <a:gd name="connsiteY109" fmla="*/ 145958 h 3164769"/>
              <a:gd name="connsiteX110" fmla="*/ 3296677 w 3397136"/>
              <a:gd name="connsiteY110" fmla="*/ 594693 h 3164769"/>
              <a:gd name="connsiteX111" fmla="*/ 3329485 w 3397136"/>
              <a:gd name="connsiteY111" fmla="*/ 22664 h 3164769"/>
              <a:gd name="connsiteX112" fmla="*/ 3359118 w 3397136"/>
              <a:gd name="connsiteY112" fmla="*/ 946059 h 3164769"/>
              <a:gd name="connsiteX113" fmla="*/ 3394043 w 3397136"/>
              <a:gd name="connsiteY113" fmla="*/ 307885 h 3164769"/>
              <a:gd name="connsiteX114" fmla="*/ 3395631 w 3397136"/>
              <a:gd name="connsiteY114" fmla="*/ 1096872 h 3164769"/>
              <a:gd name="connsiteX0" fmla="*/ 0 w 3397136"/>
              <a:gd name="connsiteY0" fmla="*/ 2935195 h 3164769"/>
              <a:gd name="connsiteX1" fmla="*/ 46038 w 3397136"/>
              <a:gd name="connsiteY1" fmla="*/ 2968532 h 3164769"/>
              <a:gd name="connsiteX2" fmla="*/ 65088 w 3397136"/>
              <a:gd name="connsiteY2" fmla="*/ 2993932 h 3164769"/>
              <a:gd name="connsiteX3" fmla="*/ 80963 w 3397136"/>
              <a:gd name="connsiteY3" fmla="*/ 3003457 h 3164769"/>
              <a:gd name="connsiteX4" fmla="*/ 88900 w 3397136"/>
              <a:gd name="connsiteY4" fmla="*/ 2998695 h 3164769"/>
              <a:gd name="connsiteX5" fmla="*/ 117475 w 3397136"/>
              <a:gd name="connsiteY5" fmla="*/ 3024095 h 3164769"/>
              <a:gd name="connsiteX6" fmla="*/ 146050 w 3397136"/>
              <a:gd name="connsiteY6" fmla="*/ 3005045 h 3164769"/>
              <a:gd name="connsiteX7" fmla="*/ 180975 w 3397136"/>
              <a:gd name="connsiteY7" fmla="*/ 3089182 h 3164769"/>
              <a:gd name="connsiteX8" fmla="*/ 200025 w 3397136"/>
              <a:gd name="connsiteY8" fmla="*/ 3092357 h 3164769"/>
              <a:gd name="connsiteX9" fmla="*/ 223838 w 3397136"/>
              <a:gd name="connsiteY9" fmla="*/ 3047907 h 3164769"/>
              <a:gd name="connsiteX10" fmla="*/ 246063 w 3397136"/>
              <a:gd name="connsiteY10" fmla="*/ 3105057 h 3164769"/>
              <a:gd name="connsiteX11" fmla="*/ 290513 w 3397136"/>
              <a:gd name="connsiteY11" fmla="*/ 3006632 h 3164769"/>
              <a:gd name="connsiteX12" fmla="*/ 330200 w 3397136"/>
              <a:gd name="connsiteY12" fmla="*/ 3160620 h 3164769"/>
              <a:gd name="connsiteX13" fmla="*/ 360363 w 3397136"/>
              <a:gd name="connsiteY13" fmla="*/ 3119345 h 3164769"/>
              <a:gd name="connsiteX14" fmla="*/ 374650 w 3397136"/>
              <a:gd name="connsiteY14" fmla="*/ 3103470 h 3164769"/>
              <a:gd name="connsiteX15" fmla="*/ 377825 w 3397136"/>
              <a:gd name="connsiteY15" fmla="*/ 2874870 h 3164769"/>
              <a:gd name="connsiteX16" fmla="*/ 400050 w 3397136"/>
              <a:gd name="connsiteY16" fmla="*/ 2935195 h 3164769"/>
              <a:gd name="connsiteX17" fmla="*/ 455613 w 3397136"/>
              <a:gd name="connsiteY17" fmla="*/ 2519270 h 3164769"/>
              <a:gd name="connsiteX18" fmla="*/ 476250 w 3397136"/>
              <a:gd name="connsiteY18" fmla="*/ 2576420 h 3164769"/>
              <a:gd name="connsiteX19" fmla="*/ 501650 w 3397136"/>
              <a:gd name="connsiteY19" fmla="*/ 2835182 h 3164769"/>
              <a:gd name="connsiteX20" fmla="*/ 527050 w 3397136"/>
              <a:gd name="connsiteY20" fmla="*/ 2881220 h 3164769"/>
              <a:gd name="connsiteX21" fmla="*/ 538163 w 3397136"/>
              <a:gd name="connsiteY21" fmla="*/ 2847882 h 3164769"/>
              <a:gd name="connsiteX22" fmla="*/ 547688 w 3397136"/>
              <a:gd name="connsiteY22" fmla="*/ 2784382 h 3164769"/>
              <a:gd name="connsiteX23" fmla="*/ 574675 w 3397136"/>
              <a:gd name="connsiteY23" fmla="*/ 2787557 h 3164769"/>
              <a:gd name="connsiteX24" fmla="*/ 593725 w 3397136"/>
              <a:gd name="connsiteY24" fmla="*/ 2670082 h 3164769"/>
              <a:gd name="connsiteX25" fmla="*/ 590550 w 3397136"/>
              <a:gd name="connsiteY25" fmla="*/ 2341470 h 3164769"/>
              <a:gd name="connsiteX26" fmla="*/ 625475 w 3397136"/>
              <a:gd name="connsiteY26" fmla="*/ 1830295 h 3164769"/>
              <a:gd name="connsiteX27" fmla="*/ 652462 w 3397136"/>
              <a:gd name="connsiteY27" fmla="*/ 1836645 h 3164769"/>
              <a:gd name="connsiteX28" fmla="*/ 661987 w 3397136"/>
              <a:gd name="connsiteY28" fmla="*/ 1684245 h 3164769"/>
              <a:gd name="connsiteX29" fmla="*/ 681036 w 3397136"/>
              <a:gd name="connsiteY29" fmla="*/ 2014445 h 3164769"/>
              <a:gd name="connsiteX30" fmla="*/ 681036 w 3397136"/>
              <a:gd name="connsiteY30" fmla="*/ 2014445 h 3164769"/>
              <a:gd name="connsiteX31" fmla="*/ 719135 w 3397136"/>
              <a:gd name="connsiteY31" fmla="*/ 1714407 h 3164769"/>
              <a:gd name="connsiteX32" fmla="*/ 731835 w 3397136"/>
              <a:gd name="connsiteY32" fmla="*/ 2058895 h 3164769"/>
              <a:gd name="connsiteX33" fmla="*/ 784223 w 3397136"/>
              <a:gd name="connsiteY33" fmla="*/ 2038258 h 3164769"/>
              <a:gd name="connsiteX34" fmla="*/ 806448 w 3397136"/>
              <a:gd name="connsiteY34" fmla="*/ 2481170 h 3164769"/>
              <a:gd name="connsiteX35" fmla="*/ 835021 w 3397136"/>
              <a:gd name="connsiteY35" fmla="*/ 2470057 h 3164769"/>
              <a:gd name="connsiteX36" fmla="*/ 836609 w 3397136"/>
              <a:gd name="connsiteY36" fmla="*/ 2660557 h 3164769"/>
              <a:gd name="connsiteX37" fmla="*/ 862008 w 3397136"/>
              <a:gd name="connsiteY37" fmla="*/ 2641507 h 3164769"/>
              <a:gd name="connsiteX38" fmla="*/ 865183 w 3397136"/>
              <a:gd name="connsiteY38" fmla="*/ 2698657 h 3164769"/>
              <a:gd name="connsiteX39" fmla="*/ 892169 w 3397136"/>
              <a:gd name="connsiteY39" fmla="*/ 2493870 h 3164769"/>
              <a:gd name="connsiteX40" fmla="*/ 912807 w 3397136"/>
              <a:gd name="connsiteY40" fmla="*/ 2460532 h 3164769"/>
              <a:gd name="connsiteX41" fmla="*/ 912807 w 3397136"/>
              <a:gd name="connsiteY41" fmla="*/ 2416082 h 3164769"/>
              <a:gd name="connsiteX42" fmla="*/ 949318 w 3397136"/>
              <a:gd name="connsiteY42" fmla="*/ 2392270 h 3164769"/>
              <a:gd name="connsiteX43" fmla="*/ 941380 w 3397136"/>
              <a:gd name="connsiteY43" fmla="*/ 2317657 h 3164769"/>
              <a:gd name="connsiteX44" fmla="*/ 1019169 w 3397136"/>
              <a:gd name="connsiteY44" fmla="*/ 895257 h 3164769"/>
              <a:gd name="connsiteX45" fmla="*/ 1031869 w 3397136"/>
              <a:gd name="connsiteY45" fmla="*/ 1068824 h 3164769"/>
              <a:gd name="connsiteX46" fmla="*/ 1053036 w 3397136"/>
              <a:gd name="connsiteY46" fmla="*/ 793657 h 3164769"/>
              <a:gd name="connsiteX47" fmla="*/ 1074202 w 3397136"/>
              <a:gd name="connsiteY47" fmla="*/ 1365157 h 3164769"/>
              <a:gd name="connsiteX48" fmla="*/ 1103833 w 3397136"/>
              <a:gd name="connsiteY48" fmla="*/ 869857 h 3164769"/>
              <a:gd name="connsiteX49" fmla="*/ 1137701 w 3397136"/>
              <a:gd name="connsiteY49" fmla="*/ 937590 h 3164769"/>
              <a:gd name="connsiteX50" fmla="*/ 1167333 w 3397136"/>
              <a:gd name="connsiteY50" fmla="*/ 1242391 h 3164769"/>
              <a:gd name="connsiteX51" fmla="*/ 1188500 w 3397136"/>
              <a:gd name="connsiteY51" fmla="*/ 1128090 h 3164769"/>
              <a:gd name="connsiteX52" fmla="*/ 1218132 w 3397136"/>
              <a:gd name="connsiteY52" fmla="*/ 1348223 h 3164769"/>
              <a:gd name="connsiteX53" fmla="*/ 1264699 w 3397136"/>
              <a:gd name="connsiteY53" fmla="*/ 1335523 h 3164769"/>
              <a:gd name="connsiteX54" fmla="*/ 1273165 w 3397136"/>
              <a:gd name="connsiteY54" fmla="*/ 1483690 h 3164769"/>
              <a:gd name="connsiteX55" fmla="*/ 1302799 w 3397136"/>
              <a:gd name="connsiteY55" fmla="*/ 1415957 h 3164769"/>
              <a:gd name="connsiteX56" fmla="*/ 1294330 w 3397136"/>
              <a:gd name="connsiteY56" fmla="*/ 1686890 h 3164769"/>
              <a:gd name="connsiteX57" fmla="*/ 1294331 w 3397136"/>
              <a:gd name="connsiteY57" fmla="*/ 1674190 h 3164769"/>
              <a:gd name="connsiteX58" fmla="*/ 1362063 w 3397136"/>
              <a:gd name="connsiteY58" fmla="*/ 2165257 h 3164769"/>
              <a:gd name="connsiteX59" fmla="*/ 1383231 w 3397136"/>
              <a:gd name="connsiteY59" fmla="*/ 2050957 h 3164769"/>
              <a:gd name="connsiteX60" fmla="*/ 1425565 w 3397136"/>
              <a:gd name="connsiteY60" fmla="*/ 2381157 h 3164769"/>
              <a:gd name="connsiteX61" fmla="*/ 1438264 w 3397136"/>
              <a:gd name="connsiteY61" fmla="*/ 2241457 h 3164769"/>
              <a:gd name="connsiteX62" fmla="*/ 1476363 w 3397136"/>
              <a:gd name="connsiteY62" fmla="*/ 2448891 h 3164769"/>
              <a:gd name="connsiteX63" fmla="*/ 1518696 w 3397136"/>
              <a:gd name="connsiteY63" fmla="*/ 2258390 h 3164769"/>
              <a:gd name="connsiteX64" fmla="*/ 1573729 w 3397136"/>
              <a:gd name="connsiteY64" fmla="*/ 2398090 h 3164769"/>
              <a:gd name="connsiteX65" fmla="*/ 1607596 w 3397136"/>
              <a:gd name="connsiteY65" fmla="*/ 1835057 h 3164769"/>
              <a:gd name="connsiteX66" fmla="*/ 1641461 w 3397136"/>
              <a:gd name="connsiteY66" fmla="*/ 1923957 h 3164769"/>
              <a:gd name="connsiteX67" fmla="*/ 1658393 w 3397136"/>
              <a:gd name="connsiteY67" fmla="*/ 1682657 h 3164769"/>
              <a:gd name="connsiteX68" fmla="*/ 1692260 w 3397136"/>
              <a:gd name="connsiteY68" fmla="*/ 1767324 h 3164769"/>
              <a:gd name="connsiteX69" fmla="*/ 1696492 w 3397136"/>
              <a:gd name="connsiteY69" fmla="*/ 1373623 h 3164769"/>
              <a:gd name="connsiteX70" fmla="*/ 1730359 w 3397136"/>
              <a:gd name="connsiteY70" fmla="*/ 1555657 h 3164769"/>
              <a:gd name="connsiteX71" fmla="*/ 1743060 w 3397136"/>
              <a:gd name="connsiteY71" fmla="*/ 1009558 h 3164769"/>
              <a:gd name="connsiteX72" fmla="*/ 1785392 w 3397136"/>
              <a:gd name="connsiteY72" fmla="*/ 1183124 h 3164769"/>
              <a:gd name="connsiteX73" fmla="*/ 1802326 w 3397136"/>
              <a:gd name="connsiteY73" fmla="*/ 962990 h 3164769"/>
              <a:gd name="connsiteX74" fmla="*/ 1831957 w 3397136"/>
              <a:gd name="connsiteY74" fmla="*/ 1360924 h 3164769"/>
              <a:gd name="connsiteX75" fmla="*/ 1895458 w 3397136"/>
              <a:gd name="connsiteY75" fmla="*/ 1174657 h 3164769"/>
              <a:gd name="connsiteX76" fmla="*/ 1908157 w 3397136"/>
              <a:gd name="connsiteY76" fmla="*/ 1589523 h 3164769"/>
              <a:gd name="connsiteX77" fmla="*/ 1971657 w 3397136"/>
              <a:gd name="connsiteY77" fmla="*/ 1043424 h 3164769"/>
              <a:gd name="connsiteX78" fmla="*/ 1971657 w 3397136"/>
              <a:gd name="connsiteY78" fmla="*/ 1043424 h 3164769"/>
              <a:gd name="connsiteX79" fmla="*/ 2022457 w 3397136"/>
              <a:gd name="connsiteY79" fmla="*/ 1462524 h 3164769"/>
              <a:gd name="connsiteX80" fmla="*/ 2022457 w 3397136"/>
              <a:gd name="connsiteY80" fmla="*/ 1462524 h 3164769"/>
              <a:gd name="connsiteX81" fmla="*/ 2064790 w 3397136"/>
              <a:gd name="connsiteY81" fmla="*/ 988390 h 3164769"/>
              <a:gd name="connsiteX82" fmla="*/ 2162155 w 3397136"/>
              <a:gd name="connsiteY82" fmla="*/ 1813891 h 3164769"/>
              <a:gd name="connsiteX83" fmla="*/ 2191790 w 3397136"/>
              <a:gd name="connsiteY83" fmla="*/ 1695358 h 3164769"/>
              <a:gd name="connsiteX84" fmla="*/ 2246823 w 3397136"/>
              <a:gd name="connsiteY84" fmla="*/ 1919724 h 3164769"/>
              <a:gd name="connsiteX85" fmla="*/ 2289155 w 3397136"/>
              <a:gd name="connsiteY85" fmla="*/ 1847757 h 3164769"/>
              <a:gd name="connsiteX86" fmla="*/ 2297622 w 3397136"/>
              <a:gd name="connsiteY86" fmla="*/ 2059424 h 3164769"/>
              <a:gd name="connsiteX87" fmla="*/ 2348422 w 3397136"/>
              <a:gd name="connsiteY87" fmla="*/ 1932423 h 3164769"/>
              <a:gd name="connsiteX88" fmla="*/ 2382288 w 3397136"/>
              <a:gd name="connsiteY88" fmla="*/ 2021324 h 3164769"/>
              <a:gd name="connsiteX89" fmla="*/ 2411920 w 3397136"/>
              <a:gd name="connsiteY89" fmla="*/ 1691123 h 3164769"/>
              <a:gd name="connsiteX90" fmla="*/ 2479655 w 3397136"/>
              <a:gd name="connsiteY90" fmla="*/ 1885858 h 3164769"/>
              <a:gd name="connsiteX91" fmla="*/ 2521986 w 3397136"/>
              <a:gd name="connsiteY91" fmla="*/ 1568357 h 3164769"/>
              <a:gd name="connsiteX92" fmla="*/ 2585486 w 3397136"/>
              <a:gd name="connsiteY92" fmla="*/ 1860457 h 3164769"/>
              <a:gd name="connsiteX93" fmla="*/ 2615118 w 3397136"/>
              <a:gd name="connsiteY93" fmla="*/ 1462523 h 3164769"/>
              <a:gd name="connsiteX94" fmla="*/ 2695551 w 3397136"/>
              <a:gd name="connsiteY94" fmla="*/ 1661491 h 3164769"/>
              <a:gd name="connsiteX95" fmla="*/ 2720951 w 3397136"/>
              <a:gd name="connsiteY95" fmla="*/ 1068823 h 3164769"/>
              <a:gd name="connsiteX96" fmla="*/ 2780217 w 3397136"/>
              <a:gd name="connsiteY96" fmla="*/ 1356691 h 3164769"/>
              <a:gd name="connsiteX97" fmla="*/ 2780215 w 3397136"/>
              <a:gd name="connsiteY97" fmla="*/ 679358 h 3164769"/>
              <a:gd name="connsiteX98" fmla="*/ 2831016 w 3397136"/>
              <a:gd name="connsiteY98" fmla="*/ 1386324 h 3164769"/>
              <a:gd name="connsiteX99" fmla="*/ 2881817 w 3397136"/>
              <a:gd name="connsiteY99" fmla="*/ 404191 h 3164769"/>
              <a:gd name="connsiteX100" fmla="*/ 2919916 w 3397136"/>
              <a:gd name="connsiteY100" fmla="*/ 916424 h 3164769"/>
              <a:gd name="connsiteX101" fmla="*/ 2962249 w 3397136"/>
              <a:gd name="connsiteY101" fmla="*/ 14724 h 3164769"/>
              <a:gd name="connsiteX102" fmla="*/ 2991881 w 3397136"/>
              <a:gd name="connsiteY102" fmla="*/ 1022258 h 3164769"/>
              <a:gd name="connsiteX103" fmla="*/ 3046914 w 3397136"/>
              <a:gd name="connsiteY103" fmla="*/ 615859 h 3164769"/>
              <a:gd name="connsiteX104" fmla="*/ 3051147 w 3397136"/>
              <a:gd name="connsiteY104" fmla="*/ 1149259 h 3164769"/>
              <a:gd name="connsiteX105" fmla="*/ 3106181 w 3397136"/>
              <a:gd name="connsiteY105" fmla="*/ 349159 h 3164769"/>
              <a:gd name="connsiteX106" fmla="*/ 3165447 w 3397136"/>
              <a:gd name="connsiteY106" fmla="*/ 988393 h 3164769"/>
              <a:gd name="connsiteX107" fmla="*/ 3207779 w 3397136"/>
              <a:gd name="connsiteY107" fmla="*/ 319526 h 3164769"/>
              <a:gd name="connsiteX108" fmla="*/ 3224711 w 3397136"/>
              <a:gd name="connsiteY108" fmla="*/ 1132325 h 3164769"/>
              <a:gd name="connsiteX109" fmla="*/ 3271277 w 3397136"/>
              <a:gd name="connsiteY109" fmla="*/ 145958 h 3164769"/>
              <a:gd name="connsiteX110" fmla="*/ 3296677 w 3397136"/>
              <a:gd name="connsiteY110" fmla="*/ 594693 h 3164769"/>
              <a:gd name="connsiteX111" fmla="*/ 3329485 w 3397136"/>
              <a:gd name="connsiteY111" fmla="*/ 22664 h 3164769"/>
              <a:gd name="connsiteX112" fmla="*/ 3359118 w 3397136"/>
              <a:gd name="connsiteY112" fmla="*/ 946059 h 3164769"/>
              <a:gd name="connsiteX113" fmla="*/ 3394043 w 3397136"/>
              <a:gd name="connsiteY113" fmla="*/ 307885 h 3164769"/>
              <a:gd name="connsiteX114" fmla="*/ 3395631 w 3397136"/>
              <a:gd name="connsiteY114" fmla="*/ 1096872 h 3164769"/>
              <a:gd name="connsiteX115" fmla="*/ 3392455 w 3397136"/>
              <a:gd name="connsiteY115" fmla="*/ 1096873 h 3164769"/>
              <a:gd name="connsiteX0" fmla="*/ 0 w 3438499"/>
              <a:gd name="connsiteY0" fmla="*/ 2935195 h 3164769"/>
              <a:gd name="connsiteX1" fmla="*/ 46038 w 3438499"/>
              <a:gd name="connsiteY1" fmla="*/ 2968532 h 3164769"/>
              <a:gd name="connsiteX2" fmla="*/ 65088 w 3438499"/>
              <a:gd name="connsiteY2" fmla="*/ 2993932 h 3164769"/>
              <a:gd name="connsiteX3" fmla="*/ 80963 w 3438499"/>
              <a:gd name="connsiteY3" fmla="*/ 3003457 h 3164769"/>
              <a:gd name="connsiteX4" fmla="*/ 88900 w 3438499"/>
              <a:gd name="connsiteY4" fmla="*/ 2998695 h 3164769"/>
              <a:gd name="connsiteX5" fmla="*/ 117475 w 3438499"/>
              <a:gd name="connsiteY5" fmla="*/ 3024095 h 3164769"/>
              <a:gd name="connsiteX6" fmla="*/ 146050 w 3438499"/>
              <a:gd name="connsiteY6" fmla="*/ 3005045 h 3164769"/>
              <a:gd name="connsiteX7" fmla="*/ 180975 w 3438499"/>
              <a:gd name="connsiteY7" fmla="*/ 3089182 h 3164769"/>
              <a:gd name="connsiteX8" fmla="*/ 200025 w 3438499"/>
              <a:gd name="connsiteY8" fmla="*/ 3092357 h 3164769"/>
              <a:gd name="connsiteX9" fmla="*/ 223838 w 3438499"/>
              <a:gd name="connsiteY9" fmla="*/ 3047907 h 3164769"/>
              <a:gd name="connsiteX10" fmla="*/ 246063 w 3438499"/>
              <a:gd name="connsiteY10" fmla="*/ 3105057 h 3164769"/>
              <a:gd name="connsiteX11" fmla="*/ 290513 w 3438499"/>
              <a:gd name="connsiteY11" fmla="*/ 3006632 h 3164769"/>
              <a:gd name="connsiteX12" fmla="*/ 330200 w 3438499"/>
              <a:gd name="connsiteY12" fmla="*/ 3160620 h 3164769"/>
              <a:gd name="connsiteX13" fmla="*/ 360363 w 3438499"/>
              <a:gd name="connsiteY13" fmla="*/ 3119345 h 3164769"/>
              <a:gd name="connsiteX14" fmla="*/ 374650 w 3438499"/>
              <a:gd name="connsiteY14" fmla="*/ 3103470 h 3164769"/>
              <a:gd name="connsiteX15" fmla="*/ 377825 w 3438499"/>
              <a:gd name="connsiteY15" fmla="*/ 2874870 h 3164769"/>
              <a:gd name="connsiteX16" fmla="*/ 400050 w 3438499"/>
              <a:gd name="connsiteY16" fmla="*/ 2935195 h 3164769"/>
              <a:gd name="connsiteX17" fmla="*/ 455613 w 3438499"/>
              <a:gd name="connsiteY17" fmla="*/ 2519270 h 3164769"/>
              <a:gd name="connsiteX18" fmla="*/ 476250 w 3438499"/>
              <a:gd name="connsiteY18" fmla="*/ 2576420 h 3164769"/>
              <a:gd name="connsiteX19" fmla="*/ 501650 w 3438499"/>
              <a:gd name="connsiteY19" fmla="*/ 2835182 h 3164769"/>
              <a:gd name="connsiteX20" fmla="*/ 527050 w 3438499"/>
              <a:gd name="connsiteY20" fmla="*/ 2881220 h 3164769"/>
              <a:gd name="connsiteX21" fmla="*/ 538163 w 3438499"/>
              <a:gd name="connsiteY21" fmla="*/ 2847882 h 3164769"/>
              <a:gd name="connsiteX22" fmla="*/ 547688 w 3438499"/>
              <a:gd name="connsiteY22" fmla="*/ 2784382 h 3164769"/>
              <a:gd name="connsiteX23" fmla="*/ 574675 w 3438499"/>
              <a:gd name="connsiteY23" fmla="*/ 2787557 h 3164769"/>
              <a:gd name="connsiteX24" fmla="*/ 593725 w 3438499"/>
              <a:gd name="connsiteY24" fmla="*/ 2670082 h 3164769"/>
              <a:gd name="connsiteX25" fmla="*/ 590550 w 3438499"/>
              <a:gd name="connsiteY25" fmla="*/ 2341470 h 3164769"/>
              <a:gd name="connsiteX26" fmla="*/ 625475 w 3438499"/>
              <a:gd name="connsiteY26" fmla="*/ 1830295 h 3164769"/>
              <a:gd name="connsiteX27" fmla="*/ 652462 w 3438499"/>
              <a:gd name="connsiteY27" fmla="*/ 1836645 h 3164769"/>
              <a:gd name="connsiteX28" fmla="*/ 661987 w 3438499"/>
              <a:gd name="connsiteY28" fmla="*/ 1684245 h 3164769"/>
              <a:gd name="connsiteX29" fmla="*/ 681036 w 3438499"/>
              <a:gd name="connsiteY29" fmla="*/ 2014445 h 3164769"/>
              <a:gd name="connsiteX30" fmla="*/ 681036 w 3438499"/>
              <a:gd name="connsiteY30" fmla="*/ 2014445 h 3164769"/>
              <a:gd name="connsiteX31" fmla="*/ 719135 w 3438499"/>
              <a:gd name="connsiteY31" fmla="*/ 1714407 h 3164769"/>
              <a:gd name="connsiteX32" fmla="*/ 731835 w 3438499"/>
              <a:gd name="connsiteY32" fmla="*/ 2058895 h 3164769"/>
              <a:gd name="connsiteX33" fmla="*/ 784223 w 3438499"/>
              <a:gd name="connsiteY33" fmla="*/ 2038258 h 3164769"/>
              <a:gd name="connsiteX34" fmla="*/ 806448 w 3438499"/>
              <a:gd name="connsiteY34" fmla="*/ 2481170 h 3164769"/>
              <a:gd name="connsiteX35" fmla="*/ 835021 w 3438499"/>
              <a:gd name="connsiteY35" fmla="*/ 2470057 h 3164769"/>
              <a:gd name="connsiteX36" fmla="*/ 836609 w 3438499"/>
              <a:gd name="connsiteY36" fmla="*/ 2660557 h 3164769"/>
              <a:gd name="connsiteX37" fmla="*/ 862008 w 3438499"/>
              <a:gd name="connsiteY37" fmla="*/ 2641507 h 3164769"/>
              <a:gd name="connsiteX38" fmla="*/ 865183 w 3438499"/>
              <a:gd name="connsiteY38" fmla="*/ 2698657 h 3164769"/>
              <a:gd name="connsiteX39" fmla="*/ 892169 w 3438499"/>
              <a:gd name="connsiteY39" fmla="*/ 2493870 h 3164769"/>
              <a:gd name="connsiteX40" fmla="*/ 912807 w 3438499"/>
              <a:gd name="connsiteY40" fmla="*/ 2460532 h 3164769"/>
              <a:gd name="connsiteX41" fmla="*/ 912807 w 3438499"/>
              <a:gd name="connsiteY41" fmla="*/ 2416082 h 3164769"/>
              <a:gd name="connsiteX42" fmla="*/ 949318 w 3438499"/>
              <a:gd name="connsiteY42" fmla="*/ 2392270 h 3164769"/>
              <a:gd name="connsiteX43" fmla="*/ 941380 w 3438499"/>
              <a:gd name="connsiteY43" fmla="*/ 2317657 h 3164769"/>
              <a:gd name="connsiteX44" fmla="*/ 1019169 w 3438499"/>
              <a:gd name="connsiteY44" fmla="*/ 895257 h 3164769"/>
              <a:gd name="connsiteX45" fmla="*/ 1031869 w 3438499"/>
              <a:gd name="connsiteY45" fmla="*/ 1068824 h 3164769"/>
              <a:gd name="connsiteX46" fmla="*/ 1053036 w 3438499"/>
              <a:gd name="connsiteY46" fmla="*/ 793657 h 3164769"/>
              <a:gd name="connsiteX47" fmla="*/ 1074202 w 3438499"/>
              <a:gd name="connsiteY47" fmla="*/ 1365157 h 3164769"/>
              <a:gd name="connsiteX48" fmla="*/ 1103833 w 3438499"/>
              <a:gd name="connsiteY48" fmla="*/ 869857 h 3164769"/>
              <a:gd name="connsiteX49" fmla="*/ 1137701 w 3438499"/>
              <a:gd name="connsiteY49" fmla="*/ 937590 h 3164769"/>
              <a:gd name="connsiteX50" fmla="*/ 1167333 w 3438499"/>
              <a:gd name="connsiteY50" fmla="*/ 1242391 h 3164769"/>
              <a:gd name="connsiteX51" fmla="*/ 1188500 w 3438499"/>
              <a:gd name="connsiteY51" fmla="*/ 1128090 h 3164769"/>
              <a:gd name="connsiteX52" fmla="*/ 1218132 w 3438499"/>
              <a:gd name="connsiteY52" fmla="*/ 1348223 h 3164769"/>
              <a:gd name="connsiteX53" fmla="*/ 1264699 w 3438499"/>
              <a:gd name="connsiteY53" fmla="*/ 1335523 h 3164769"/>
              <a:gd name="connsiteX54" fmla="*/ 1273165 w 3438499"/>
              <a:gd name="connsiteY54" fmla="*/ 1483690 h 3164769"/>
              <a:gd name="connsiteX55" fmla="*/ 1302799 w 3438499"/>
              <a:gd name="connsiteY55" fmla="*/ 1415957 h 3164769"/>
              <a:gd name="connsiteX56" fmla="*/ 1294330 w 3438499"/>
              <a:gd name="connsiteY56" fmla="*/ 1686890 h 3164769"/>
              <a:gd name="connsiteX57" fmla="*/ 1294331 w 3438499"/>
              <a:gd name="connsiteY57" fmla="*/ 1674190 h 3164769"/>
              <a:gd name="connsiteX58" fmla="*/ 1362063 w 3438499"/>
              <a:gd name="connsiteY58" fmla="*/ 2165257 h 3164769"/>
              <a:gd name="connsiteX59" fmla="*/ 1383231 w 3438499"/>
              <a:gd name="connsiteY59" fmla="*/ 2050957 h 3164769"/>
              <a:gd name="connsiteX60" fmla="*/ 1425565 w 3438499"/>
              <a:gd name="connsiteY60" fmla="*/ 2381157 h 3164769"/>
              <a:gd name="connsiteX61" fmla="*/ 1438264 w 3438499"/>
              <a:gd name="connsiteY61" fmla="*/ 2241457 h 3164769"/>
              <a:gd name="connsiteX62" fmla="*/ 1476363 w 3438499"/>
              <a:gd name="connsiteY62" fmla="*/ 2448891 h 3164769"/>
              <a:gd name="connsiteX63" fmla="*/ 1518696 w 3438499"/>
              <a:gd name="connsiteY63" fmla="*/ 2258390 h 3164769"/>
              <a:gd name="connsiteX64" fmla="*/ 1573729 w 3438499"/>
              <a:gd name="connsiteY64" fmla="*/ 2398090 h 3164769"/>
              <a:gd name="connsiteX65" fmla="*/ 1607596 w 3438499"/>
              <a:gd name="connsiteY65" fmla="*/ 1835057 h 3164769"/>
              <a:gd name="connsiteX66" fmla="*/ 1641461 w 3438499"/>
              <a:gd name="connsiteY66" fmla="*/ 1923957 h 3164769"/>
              <a:gd name="connsiteX67" fmla="*/ 1658393 w 3438499"/>
              <a:gd name="connsiteY67" fmla="*/ 1682657 h 3164769"/>
              <a:gd name="connsiteX68" fmla="*/ 1692260 w 3438499"/>
              <a:gd name="connsiteY68" fmla="*/ 1767324 h 3164769"/>
              <a:gd name="connsiteX69" fmla="*/ 1696492 w 3438499"/>
              <a:gd name="connsiteY69" fmla="*/ 1373623 h 3164769"/>
              <a:gd name="connsiteX70" fmla="*/ 1730359 w 3438499"/>
              <a:gd name="connsiteY70" fmla="*/ 1555657 h 3164769"/>
              <a:gd name="connsiteX71" fmla="*/ 1743060 w 3438499"/>
              <a:gd name="connsiteY71" fmla="*/ 1009558 h 3164769"/>
              <a:gd name="connsiteX72" fmla="*/ 1785392 w 3438499"/>
              <a:gd name="connsiteY72" fmla="*/ 1183124 h 3164769"/>
              <a:gd name="connsiteX73" fmla="*/ 1802326 w 3438499"/>
              <a:gd name="connsiteY73" fmla="*/ 962990 h 3164769"/>
              <a:gd name="connsiteX74" fmla="*/ 1831957 w 3438499"/>
              <a:gd name="connsiteY74" fmla="*/ 1360924 h 3164769"/>
              <a:gd name="connsiteX75" fmla="*/ 1895458 w 3438499"/>
              <a:gd name="connsiteY75" fmla="*/ 1174657 h 3164769"/>
              <a:gd name="connsiteX76" fmla="*/ 1908157 w 3438499"/>
              <a:gd name="connsiteY76" fmla="*/ 1589523 h 3164769"/>
              <a:gd name="connsiteX77" fmla="*/ 1971657 w 3438499"/>
              <a:gd name="connsiteY77" fmla="*/ 1043424 h 3164769"/>
              <a:gd name="connsiteX78" fmla="*/ 1971657 w 3438499"/>
              <a:gd name="connsiteY78" fmla="*/ 1043424 h 3164769"/>
              <a:gd name="connsiteX79" fmla="*/ 2022457 w 3438499"/>
              <a:gd name="connsiteY79" fmla="*/ 1462524 h 3164769"/>
              <a:gd name="connsiteX80" fmla="*/ 2022457 w 3438499"/>
              <a:gd name="connsiteY80" fmla="*/ 1462524 h 3164769"/>
              <a:gd name="connsiteX81" fmla="*/ 2064790 w 3438499"/>
              <a:gd name="connsiteY81" fmla="*/ 988390 h 3164769"/>
              <a:gd name="connsiteX82" fmla="*/ 2162155 w 3438499"/>
              <a:gd name="connsiteY82" fmla="*/ 1813891 h 3164769"/>
              <a:gd name="connsiteX83" fmla="*/ 2191790 w 3438499"/>
              <a:gd name="connsiteY83" fmla="*/ 1695358 h 3164769"/>
              <a:gd name="connsiteX84" fmla="*/ 2246823 w 3438499"/>
              <a:gd name="connsiteY84" fmla="*/ 1919724 h 3164769"/>
              <a:gd name="connsiteX85" fmla="*/ 2289155 w 3438499"/>
              <a:gd name="connsiteY85" fmla="*/ 1847757 h 3164769"/>
              <a:gd name="connsiteX86" fmla="*/ 2297622 w 3438499"/>
              <a:gd name="connsiteY86" fmla="*/ 2059424 h 3164769"/>
              <a:gd name="connsiteX87" fmla="*/ 2348422 w 3438499"/>
              <a:gd name="connsiteY87" fmla="*/ 1932423 h 3164769"/>
              <a:gd name="connsiteX88" fmla="*/ 2382288 w 3438499"/>
              <a:gd name="connsiteY88" fmla="*/ 2021324 h 3164769"/>
              <a:gd name="connsiteX89" fmla="*/ 2411920 w 3438499"/>
              <a:gd name="connsiteY89" fmla="*/ 1691123 h 3164769"/>
              <a:gd name="connsiteX90" fmla="*/ 2479655 w 3438499"/>
              <a:gd name="connsiteY90" fmla="*/ 1885858 h 3164769"/>
              <a:gd name="connsiteX91" fmla="*/ 2521986 w 3438499"/>
              <a:gd name="connsiteY91" fmla="*/ 1568357 h 3164769"/>
              <a:gd name="connsiteX92" fmla="*/ 2585486 w 3438499"/>
              <a:gd name="connsiteY92" fmla="*/ 1860457 h 3164769"/>
              <a:gd name="connsiteX93" fmla="*/ 2615118 w 3438499"/>
              <a:gd name="connsiteY93" fmla="*/ 1462523 h 3164769"/>
              <a:gd name="connsiteX94" fmla="*/ 2695551 w 3438499"/>
              <a:gd name="connsiteY94" fmla="*/ 1661491 h 3164769"/>
              <a:gd name="connsiteX95" fmla="*/ 2720951 w 3438499"/>
              <a:gd name="connsiteY95" fmla="*/ 1068823 h 3164769"/>
              <a:gd name="connsiteX96" fmla="*/ 2780217 w 3438499"/>
              <a:gd name="connsiteY96" fmla="*/ 1356691 h 3164769"/>
              <a:gd name="connsiteX97" fmla="*/ 2780215 w 3438499"/>
              <a:gd name="connsiteY97" fmla="*/ 679358 h 3164769"/>
              <a:gd name="connsiteX98" fmla="*/ 2831016 w 3438499"/>
              <a:gd name="connsiteY98" fmla="*/ 1386324 h 3164769"/>
              <a:gd name="connsiteX99" fmla="*/ 2881817 w 3438499"/>
              <a:gd name="connsiteY99" fmla="*/ 404191 h 3164769"/>
              <a:gd name="connsiteX100" fmla="*/ 2919916 w 3438499"/>
              <a:gd name="connsiteY100" fmla="*/ 916424 h 3164769"/>
              <a:gd name="connsiteX101" fmla="*/ 2962249 w 3438499"/>
              <a:gd name="connsiteY101" fmla="*/ 14724 h 3164769"/>
              <a:gd name="connsiteX102" fmla="*/ 2991881 w 3438499"/>
              <a:gd name="connsiteY102" fmla="*/ 1022258 h 3164769"/>
              <a:gd name="connsiteX103" fmla="*/ 3046914 w 3438499"/>
              <a:gd name="connsiteY103" fmla="*/ 615859 h 3164769"/>
              <a:gd name="connsiteX104" fmla="*/ 3051147 w 3438499"/>
              <a:gd name="connsiteY104" fmla="*/ 1149259 h 3164769"/>
              <a:gd name="connsiteX105" fmla="*/ 3106181 w 3438499"/>
              <a:gd name="connsiteY105" fmla="*/ 349159 h 3164769"/>
              <a:gd name="connsiteX106" fmla="*/ 3165447 w 3438499"/>
              <a:gd name="connsiteY106" fmla="*/ 988393 h 3164769"/>
              <a:gd name="connsiteX107" fmla="*/ 3207779 w 3438499"/>
              <a:gd name="connsiteY107" fmla="*/ 319526 h 3164769"/>
              <a:gd name="connsiteX108" fmla="*/ 3224711 w 3438499"/>
              <a:gd name="connsiteY108" fmla="*/ 1132325 h 3164769"/>
              <a:gd name="connsiteX109" fmla="*/ 3271277 w 3438499"/>
              <a:gd name="connsiteY109" fmla="*/ 145958 h 3164769"/>
              <a:gd name="connsiteX110" fmla="*/ 3296677 w 3438499"/>
              <a:gd name="connsiteY110" fmla="*/ 594693 h 3164769"/>
              <a:gd name="connsiteX111" fmla="*/ 3329485 w 3438499"/>
              <a:gd name="connsiteY111" fmla="*/ 22664 h 3164769"/>
              <a:gd name="connsiteX112" fmla="*/ 3359118 w 3438499"/>
              <a:gd name="connsiteY112" fmla="*/ 946059 h 3164769"/>
              <a:gd name="connsiteX113" fmla="*/ 3394043 w 3438499"/>
              <a:gd name="connsiteY113" fmla="*/ 307885 h 3164769"/>
              <a:gd name="connsiteX114" fmla="*/ 3395631 w 3438499"/>
              <a:gd name="connsiteY114" fmla="*/ 1096872 h 3164769"/>
              <a:gd name="connsiteX115" fmla="*/ 3438492 w 3438499"/>
              <a:gd name="connsiteY115" fmla="*/ 445998 h 3164769"/>
              <a:gd name="connsiteX0" fmla="*/ 0 w 3442163"/>
              <a:gd name="connsiteY0" fmla="*/ 2935195 h 3164769"/>
              <a:gd name="connsiteX1" fmla="*/ 46038 w 3442163"/>
              <a:gd name="connsiteY1" fmla="*/ 2968532 h 3164769"/>
              <a:gd name="connsiteX2" fmla="*/ 65088 w 3442163"/>
              <a:gd name="connsiteY2" fmla="*/ 2993932 h 3164769"/>
              <a:gd name="connsiteX3" fmla="*/ 80963 w 3442163"/>
              <a:gd name="connsiteY3" fmla="*/ 3003457 h 3164769"/>
              <a:gd name="connsiteX4" fmla="*/ 88900 w 3442163"/>
              <a:gd name="connsiteY4" fmla="*/ 2998695 h 3164769"/>
              <a:gd name="connsiteX5" fmla="*/ 117475 w 3442163"/>
              <a:gd name="connsiteY5" fmla="*/ 3024095 h 3164769"/>
              <a:gd name="connsiteX6" fmla="*/ 146050 w 3442163"/>
              <a:gd name="connsiteY6" fmla="*/ 3005045 h 3164769"/>
              <a:gd name="connsiteX7" fmla="*/ 180975 w 3442163"/>
              <a:gd name="connsiteY7" fmla="*/ 3089182 h 3164769"/>
              <a:gd name="connsiteX8" fmla="*/ 200025 w 3442163"/>
              <a:gd name="connsiteY8" fmla="*/ 3092357 h 3164769"/>
              <a:gd name="connsiteX9" fmla="*/ 223838 w 3442163"/>
              <a:gd name="connsiteY9" fmla="*/ 3047907 h 3164769"/>
              <a:gd name="connsiteX10" fmla="*/ 246063 w 3442163"/>
              <a:gd name="connsiteY10" fmla="*/ 3105057 h 3164769"/>
              <a:gd name="connsiteX11" fmla="*/ 290513 w 3442163"/>
              <a:gd name="connsiteY11" fmla="*/ 3006632 h 3164769"/>
              <a:gd name="connsiteX12" fmla="*/ 330200 w 3442163"/>
              <a:gd name="connsiteY12" fmla="*/ 3160620 h 3164769"/>
              <a:gd name="connsiteX13" fmla="*/ 360363 w 3442163"/>
              <a:gd name="connsiteY13" fmla="*/ 3119345 h 3164769"/>
              <a:gd name="connsiteX14" fmla="*/ 374650 w 3442163"/>
              <a:gd name="connsiteY14" fmla="*/ 3103470 h 3164769"/>
              <a:gd name="connsiteX15" fmla="*/ 377825 w 3442163"/>
              <a:gd name="connsiteY15" fmla="*/ 2874870 h 3164769"/>
              <a:gd name="connsiteX16" fmla="*/ 400050 w 3442163"/>
              <a:gd name="connsiteY16" fmla="*/ 2935195 h 3164769"/>
              <a:gd name="connsiteX17" fmla="*/ 455613 w 3442163"/>
              <a:gd name="connsiteY17" fmla="*/ 2519270 h 3164769"/>
              <a:gd name="connsiteX18" fmla="*/ 476250 w 3442163"/>
              <a:gd name="connsiteY18" fmla="*/ 2576420 h 3164769"/>
              <a:gd name="connsiteX19" fmla="*/ 501650 w 3442163"/>
              <a:gd name="connsiteY19" fmla="*/ 2835182 h 3164769"/>
              <a:gd name="connsiteX20" fmla="*/ 527050 w 3442163"/>
              <a:gd name="connsiteY20" fmla="*/ 2881220 h 3164769"/>
              <a:gd name="connsiteX21" fmla="*/ 538163 w 3442163"/>
              <a:gd name="connsiteY21" fmla="*/ 2847882 h 3164769"/>
              <a:gd name="connsiteX22" fmla="*/ 547688 w 3442163"/>
              <a:gd name="connsiteY22" fmla="*/ 2784382 h 3164769"/>
              <a:gd name="connsiteX23" fmla="*/ 574675 w 3442163"/>
              <a:gd name="connsiteY23" fmla="*/ 2787557 h 3164769"/>
              <a:gd name="connsiteX24" fmla="*/ 593725 w 3442163"/>
              <a:gd name="connsiteY24" fmla="*/ 2670082 h 3164769"/>
              <a:gd name="connsiteX25" fmla="*/ 590550 w 3442163"/>
              <a:gd name="connsiteY25" fmla="*/ 2341470 h 3164769"/>
              <a:gd name="connsiteX26" fmla="*/ 625475 w 3442163"/>
              <a:gd name="connsiteY26" fmla="*/ 1830295 h 3164769"/>
              <a:gd name="connsiteX27" fmla="*/ 652462 w 3442163"/>
              <a:gd name="connsiteY27" fmla="*/ 1836645 h 3164769"/>
              <a:gd name="connsiteX28" fmla="*/ 661987 w 3442163"/>
              <a:gd name="connsiteY28" fmla="*/ 1684245 h 3164769"/>
              <a:gd name="connsiteX29" fmla="*/ 681036 w 3442163"/>
              <a:gd name="connsiteY29" fmla="*/ 2014445 h 3164769"/>
              <a:gd name="connsiteX30" fmla="*/ 681036 w 3442163"/>
              <a:gd name="connsiteY30" fmla="*/ 2014445 h 3164769"/>
              <a:gd name="connsiteX31" fmla="*/ 719135 w 3442163"/>
              <a:gd name="connsiteY31" fmla="*/ 1714407 h 3164769"/>
              <a:gd name="connsiteX32" fmla="*/ 731835 w 3442163"/>
              <a:gd name="connsiteY32" fmla="*/ 2058895 h 3164769"/>
              <a:gd name="connsiteX33" fmla="*/ 784223 w 3442163"/>
              <a:gd name="connsiteY33" fmla="*/ 2038258 h 3164769"/>
              <a:gd name="connsiteX34" fmla="*/ 806448 w 3442163"/>
              <a:gd name="connsiteY34" fmla="*/ 2481170 h 3164769"/>
              <a:gd name="connsiteX35" fmla="*/ 835021 w 3442163"/>
              <a:gd name="connsiteY35" fmla="*/ 2470057 h 3164769"/>
              <a:gd name="connsiteX36" fmla="*/ 836609 w 3442163"/>
              <a:gd name="connsiteY36" fmla="*/ 2660557 h 3164769"/>
              <a:gd name="connsiteX37" fmla="*/ 862008 w 3442163"/>
              <a:gd name="connsiteY37" fmla="*/ 2641507 h 3164769"/>
              <a:gd name="connsiteX38" fmla="*/ 865183 w 3442163"/>
              <a:gd name="connsiteY38" fmla="*/ 2698657 h 3164769"/>
              <a:gd name="connsiteX39" fmla="*/ 892169 w 3442163"/>
              <a:gd name="connsiteY39" fmla="*/ 2493870 h 3164769"/>
              <a:gd name="connsiteX40" fmla="*/ 912807 w 3442163"/>
              <a:gd name="connsiteY40" fmla="*/ 2460532 h 3164769"/>
              <a:gd name="connsiteX41" fmla="*/ 912807 w 3442163"/>
              <a:gd name="connsiteY41" fmla="*/ 2416082 h 3164769"/>
              <a:gd name="connsiteX42" fmla="*/ 949318 w 3442163"/>
              <a:gd name="connsiteY42" fmla="*/ 2392270 h 3164769"/>
              <a:gd name="connsiteX43" fmla="*/ 941380 w 3442163"/>
              <a:gd name="connsiteY43" fmla="*/ 2317657 h 3164769"/>
              <a:gd name="connsiteX44" fmla="*/ 1019169 w 3442163"/>
              <a:gd name="connsiteY44" fmla="*/ 895257 h 3164769"/>
              <a:gd name="connsiteX45" fmla="*/ 1031869 w 3442163"/>
              <a:gd name="connsiteY45" fmla="*/ 1068824 h 3164769"/>
              <a:gd name="connsiteX46" fmla="*/ 1053036 w 3442163"/>
              <a:gd name="connsiteY46" fmla="*/ 793657 h 3164769"/>
              <a:gd name="connsiteX47" fmla="*/ 1074202 w 3442163"/>
              <a:gd name="connsiteY47" fmla="*/ 1365157 h 3164769"/>
              <a:gd name="connsiteX48" fmla="*/ 1103833 w 3442163"/>
              <a:gd name="connsiteY48" fmla="*/ 869857 h 3164769"/>
              <a:gd name="connsiteX49" fmla="*/ 1137701 w 3442163"/>
              <a:gd name="connsiteY49" fmla="*/ 937590 h 3164769"/>
              <a:gd name="connsiteX50" fmla="*/ 1167333 w 3442163"/>
              <a:gd name="connsiteY50" fmla="*/ 1242391 h 3164769"/>
              <a:gd name="connsiteX51" fmla="*/ 1188500 w 3442163"/>
              <a:gd name="connsiteY51" fmla="*/ 1128090 h 3164769"/>
              <a:gd name="connsiteX52" fmla="*/ 1218132 w 3442163"/>
              <a:gd name="connsiteY52" fmla="*/ 1348223 h 3164769"/>
              <a:gd name="connsiteX53" fmla="*/ 1264699 w 3442163"/>
              <a:gd name="connsiteY53" fmla="*/ 1335523 h 3164769"/>
              <a:gd name="connsiteX54" fmla="*/ 1273165 w 3442163"/>
              <a:gd name="connsiteY54" fmla="*/ 1483690 h 3164769"/>
              <a:gd name="connsiteX55" fmla="*/ 1302799 w 3442163"/>
              <a:gd name="connsiteY55" fmla="*/ 1415957 h 3164769"/>
              <a:gd name="connsiteX56" fmla="*/ 1294330 w 3442163"/>
              <a:gd name="connsiteY56" fmla="*/ 1686890 h 3164769"/>
              <a:gd name="connsiteX57" fmla="*/ 1294331 w 3442163"/>
              <a:gd name="connsiteY57" fmla="*/ 1674190 h 3164769"/>
              <a:gd name="connsiteX58" fmla="*/ 1362063 w 3442163"/>
              <a:gd name="connsiteY58" fmla="*/ 2165257 h 3164769"/>
              <a:gd name="connsiteX59" fmla="*/ 1383231 w 3442163"/>
              <a:gd name="connsiteY59" fmla="*/ 2050957 h 3164769"/>
              <a:gd name="connsiteX60" fmla="*/ 1425565 w 3442163"/>
              <a:gd name="connsiteY60" fmla="*/ 2381157 h 3164769"/>
              <a:gd name="connsiteX61" fmla="*/ 1438264 w 3442163"/>
              <a:gd name="connsiteY61" fmla="*/ 2241457 h 3164769"/>
              <a:gd name="connsiteX62" fmla="*/ 1476363 w 3442163"/>
              <a:gd name="connsiteY62" fmla="*/ 2448891 h 3164769"/>
              <a:gd name="connsiteX63" fmla="*/ 1518696 w 3442163"/>
              <a:gd name="connsiteY63" fmla="*/ 2258390 h 3164769"/>
              <a:gd name="connsiteX64" fmla="*/ 1573729 w 3442163"/>
              <a:gd name="connsiteY64" fmla="*/ 2398090 h 3164769"/>
              <a:gd name="connsiteX65" fmla="*/ 1607596 w 3442163"/>
              <a:gd name="connsiteY65" fmla="*/ 1835057 h 3164769"/>
              <a:gd name="connsiteX66" fmla="*/ 1641461 w 3442163"/>
              <a:gd name="connsiteY66" fmla="*/ 1923957 h 3164769"/>
              <a:gd name="connsiteX67" fmla="*/ 1658393 w 3442163"/>
              <a:gd name="connsiteY67" fmla="*/ 1682657 h 3164769"/>
              <a:gd name="connsiteX68" fmla="*/ 1692260 w 3442163"/>
              <a:gd name="connsiteY68" fmla="*/ 1767324 h 3164769"/>
              <a:gd name="connsiteX69" fmla="*/ 1696492 w 3442163"/>
              <a:gd name="connsiteY69" fmla="*/ 1373623 h 3164769"/>
              <a:gd name="connsiteX70" fmla="*/ 1730359 w 3442163"/>
              <a:gd name="connsiteY70" fmla="*/ 1555657 h 3164769"/>
              <a:gd name="connsiteX71" fmla="*/ 1743060 w 3442163"/>
              <a:gd name="connsiteY71" fmla="*/ 1009558 h 3164769"/>
              <a:gd name="connsiteX72" fmla="*/ 1785392 w 3442163"/>
              <a:gd name="connsiteY72" fmla="*/ 1183124 h 3164769"/>
              <a:gd name="connsiteX73" fmla="*/ 1802326 w 3442163"/>
              <a:gd name="connsiteY73" fmla="*/ 962990 h 3164769"/>
              <a:gd name="connsiteX74" fmla="*/ 1831957 w 3442163"/>
              <a:gd name="connsiteY74" fmla="*/ 1360924 h 3164769"/>
              <a:gd name="connsiteX75" fmla="*/ 1895458 w 3442163"/>
              <a:gd name="connsiteY75" fmla="*/ 1174657 h 3164769"/>
              <a:gd name="connsiteX76" fmla="*/ 1908157 w 3442163"/>
              <a:gd name="connsiteY76" fmla="*/ 1589523 h 3164769"/>
              <a:gd name="connsiteX77" fmla="*/ 1971657 w 3442163"/>
              <a:gd name="connsiteY77" fmla="*/ 1043424 h 3164769"/>
              <a:gd name="connsiteX78" fmla="*/ 1971657 w 3442163"/>
              <a:gd name="connsiteY78" fmla="*/ 1043424 h 3164769"/>
              <a:gd name="connsiteX79" fmla="*/ 2022457 w 3442163"/>
              <a:gd name="connsiteY79" fmla="*/ 1462524 h 3164769"/>
              <a:gd name="connsiteX80" fmla="*/ 2022457 w 3442163"/>
              <a:gd name="connsiteY80" fmla="*/ 1462524 h 3164769"/>
              <a:gd name="connsiteX81" fmla="*/ 2064790 w 3442163"/>
              <a:gd name="connsiteY81" fmla="*/ 988390 h 3164769"/>
              <a:gd name="connsiteX82" fmla="*/ 2162155 w 3442163"/>
              <a:gd name="connsiteY82" fmla="*/ 1813891 h 3164769"/>
              <a:gd name="connsiteX83" fmla="*/ 2191790 w 3442163"/>
              <a:gd name="connsiteY83" fmla="*/ 1695358 h 3164769"/>
              <a:gd name="connsiteX84" fmla="*/ 2246823 w 3442163"/>
              <a:gd name="connsiteY84" fmla="*/ 1919724 h 3164769"/>
              <a:gd name="connsiteX85" fmla="*/ 2289155 w 3442163"/>
              <a:gd name="connsiteY85" fmla="*/ 1847757 h 3164769"/>
              <a:gd name="connsiteX86" fmla="*/ 2297622 w 3442163"/>
              <a:gd name="connsiteY86" fmla="*/ 2059424 h 3164769"/>
              <a:gd name="connsiteX87" fmla="*/ 2348422 w 3442163"/>
              <a:gd name="connsiteY87" fmla="*/ 1932423 h 3164769"/>
              <a:gd name="connsiteX88" fmla="*/ 2382288 w 3442163"/>
              <a:gd name="connsiteY88" fmla="*/ 2021324 h 3164769"/>
              <a:gd name="connsiteX89" fmla="*/ 2411920 w 3442163"/>
              <a:gd name="connsiteY89" fmla="*/ 1691123 h 3164769"/>
              <a:gd name="connsiteX90" fmla="*/ 2479655 w 3442163"/>
              <a:gd name="connsiteY90" fmla="*/ 1885858 h 3164769"/>
              <a:gd name="connsiteX91" fmla="*/ 2521986 w 3442163"/>
              <a:gd name="connsiteY91" fmla="*/ 1568357 h 3164769"/>
              <a:gd name="connsiteX92" fmla="*/ 2585486 w 3442163"/>
              <a:gd name="connsiteY92" fmla="*/ 1860457 h 3164769"/>
              <a:gd name="connsiteX93" fmla="*/ 2615118 w 3442163"/>
              <a:gd name="connsiteY93" fmla="*/ 1462523 h 3164769"/>
              <a:gd name="connsiteX94" fmla="*/ 2695551 w 3442163"/>
              <a:gd name="connsiteY94" fmla="*/ 1661491 h 3164769"/>
              <a:gd name="connsiteX95" fmla="*/ 2720951 w 3442163"/>
              <a:gd name="connsiteY95" fmla="*/ 1068823 h 3164769"/>
              <a:gd name="connsiteX96" fmla="*/ 2780217 w 3442163"/>
              <a:gd name="connsiteY96" fmla="*/ 1356691 h 3164769"/>
              <a:gd name="connsiteX97" fmla="*/ 2780215 w 3442163"/>
              <a:gd name="connsiteY97" fmla="*/ 679358 h 3164769"/>
              <a:gd name="connsiteX98" fmla="*/ 2831016 w 3442163"/>
              <a:gd name="connsiteY98" fmla="*/ 1386324 h 3164769"/>
              <a:gd name="connsiteX99" fmla="*/ 2881817 w 3442163"/>
              <a:gd name="connsiteY99" fmla="*/ 404191 h 3164769"/>
              <a:gd name="connsiteX100" fmla="*/ 2919916 w 3442163"/>
              <a:gd name="connsiteY100" fmla="*/ 916424 h 3164769"/>
              <a:gd name="connsiteX101" fmla="*/ 2962249 w 3442163"/>
              <a:gd name="connsiteY101" fmla="*/ 14724 h 3164769"/>
              <a:gd name="connsiteX102" fmla="*/ 2991881 w 3442163"/>
              <a:gd name="connsiteY102" fmla="*/ 1022258 h 3164769"/>
              <a:gd name="connsiteX103" fmla="*/ 3046914 w 3442163"/>
              <a:gd name="connsiteY103" fmla="*/ 615859 h 3164769"/>
              <a:gd name="connsiteX104" fmla="*/ 3051147 w 3442163"/>
              <a:gd name="connsiteY104" fmla="*/ 1149259 h 3164769"/>
              <a:gd name="connsiteX105" fmla="*/ 3106181 w 3442163"/>
              <a:gd name="connsiteY105" fmla="*/ 349159 h 3164769"/>
              <a:gd name="connsiteX106" fmla="*/ 3165447 w 3442163"/>
              <a:gd name="connsiteY106" fmla="*/ 988393 h 3164769"/>
              <a:gd name="connsiteX107" fmla="*/ 3207779 w 3442163"/>
              <a:gd name="connsiteY107" fmla="*/ 319526 h 3164769"/>
              <a:gd name="connsiteX108" fmla="*/ 3224711 w 3442163"/>
              <a:gd name="connsiteY108" fmla="*/ 1132325 h 3164769"/>
              <a:gd name="connsiteX109" fmla="*/ 3271277 w 3442163"/>
              <a:gd name="connsiteY109" fmla="*/ 145958 h 3164769"/>
              <a:gd name="connsiteX110" fmla="*/ 3296677 w 3442163"/>
              <a:gd name="connsiteY110" fmla="*/ 594693 h 3164769"/>
              <a:gd name="connsiteX111" fmla="*/ 3329485 w 3442163"/>
              <a:gd name="connsiteY111" fmla="*/ 22664 h 3164769"/>
              <a:gd name="connsiteX112" fmla="*/ 3359118 w 3442163"/>
              <a:gd name="connsiteY112" fmla="*/ 946059 h 3164769"/>
              <a:gd name="connsiteX113" fmla="*/ 3394043 w 3442163"/>
              <a:gd name="connsiteY113" fmla="*/ 307885 h 3164769"/>
              <a:gd name="connsiteX114" fmla="*/ 3395631 w 3442163"/>
              <a:gd name="connsiteY114" fmla="*/ 1096872 h 3164769"/>
              <a:gd name="connsiteX115" fmla="*/ 3438492 w 3442163"/>
              <a:gd name="connsiteY115" fmla="*/ 445998 h 3164769"/>
              <a:gd name="connsiteX116" fmla="*/ 3440080 w 3442163"/>
              <a:gd name="connsiteY116" fmla="*/ 450760 h 3164769"/>
              <a:gd name="connsiteX0" fmla="*/ 0 w 3448017"/>
              <a:gd name="connsiteY0" fmla="*/ 2935195 h 3164769"/>
              <a:gd name="connsiteX1" fmla="*/ 46038 w 3448017"/>
              <a:gd name="connsiteY1" fmla="*/ 2968532 h 3164769"/>
              <a:gd name="connsiteX2" fmla="*/ 65088 w 3448017"/>
              <a:gd name="connsiteY2" fmla="*/ 2993932 h 3164769"/>
              <a:gd name="connsiteX3" fmla="*/ 80963 w 3448017"/>
              <a:gd name="connsiteY3" fmla="*/ 3003457 h 3164769"/>
              <a:gd name="connsiteX4" fmla="*/ 88900 w 3448017"/>
              <a:gd name="connsiteY4" fmla="*/ 2998695 h 3164769"/>
              <a:gd name="connsiteX5" fmla="*/ 117475 w 3448017"/>
              <a:gd name="connsiteY5" fmla="*/ 3024095 h 3164769"/>
              <a:gd name="connsiteX6" fmla="*/ 146050 w 3448017"/>
              <a:gd name="connsiteY6" fmla="*/ 3005045 h 3164769"/>
              <a:gd name="connsiteX7" fmla="*/ 180975 w 3448017"/>
              <a:gd name="connsiteY7" fmla="*/ 3089182 h 3164769"/>
              <a:gd name="connsiteX8" fmla="*/ 200025 w 3448017"/>
              <a:gd name="connsiteY8" fmla="*/ 3092357 h 3164769"/>
              <a:gd name="connsiteX9" fmla="*/ 223838 w 3448017"/>
              <a:gd name="connsiteY9" fmla="*/ 3047907 h 3164769"/>
              <a:gd name="connsiteX10" fmla="*/ 246063 w 3448017"/>
              <a:gd name="connsiteY10" fmla="*/ 3105057 h 3164769"/>
              <a:gd name="connsiteX11" fmla="*/ 290513 w 3448017"/>
              <a:gd name="connsiteY11" fmla="*/ 3006632 h 3164769"/>
              <a:gd name="connsiteX12" fmla="*/ 330200 w 3448017"/>
              <a:gd name="connsiteY12" fmla="*/ 3160620 h 3164769"/>
              <a:gd name="connsiteX13" fmla="*/ 360363 w 3448017"/>
              <a:gd name="connsiteY13" fmla="*/ 3119345 h 3164769"/>
              <a:gd name="connsiteX14" fmla="*/ 374650 w 3448017"/>
              <a:gd name="connsiteY14" fmla="*/ 3103470 h 3164769"/>
              <a:gd name="connsiteX15" fmla="*/ 377825 w 3448017"/>
              <a:gd name="connsiteY15" fmla="*/ 2874870 h 3164769"/>
              <a:gd name="connsiteX16" fmla="*/ 400050 w 3448017"/>
              <a:gd name="connsiteY16" fmla="*/ 2935195 h 3164769"/>
              <a:gd name="connsiteX17" fmla="*/ 455613 w 3448017"/>
              <a:gd name="connsiteY17" fmla="*/ 2519270 h 3164769"/>
              <a:gd name="connsiteX18" fmla="*/ 476250 w 3448017"/>
              <a:gd name="connsiteY18" fmla="*/ 2576420 h 3164769"/>
              <a:gd name="connsiteX19" fmla="*/ 501650 w 3448017"/>
              <a:gd name="connsiteY19" fmla="*/ 2835182 h 3164769"/>
              <a:gd name="connsiteX20" fmla="*/ 527050 w 3448017"/>
              <a:gd name="connsiteY20" fmla="*/ 2881220 h 3164769"/>
              <a:gd name="connsiteX21" fmla="*/ 538163 w 3448017"/>
              <a:gd name="connsiteY21" fmla="*/ 2847882 h 3164769"/>
              <a:gd name="connsiteX22" fmla="*/ 547688 w 3448017"/>
              <a:gd name="connsiteY22" fmla="*/ 2784382 h 3164769"/>
              <a:gd name="connsiteX23" fmla="*/ 574675 w 3448017"/>
              <a:gd name="connsiteY23" fmla="*/ 2787557 h 3164769"/>
              <a:gd name="connsiteX24" fmla="*/ 593725 w 3448017"/>
              <a:gd name="connsiteY24" fmla="*/ 2670082 h 3164769"/>
              <a:gd name="connsiteX25" fmla="*/ 590550 w 3448017"/>
              <a:gd name="connsiteY25" fmla="*/ 2341470 h 3164769"/>
              <a:gd name="connsiteX26" fmla="*/ 625475 w 3448017"/>
              <a:gd name="connsiteY26" fmla="*/ 1830295 h 3164769"/>
              <a:gd name="connsiteX27" fmla="*/ 652462 w 3448017"/>
              <a:gd name="connsiteY27" fmla="*/ 1836645 h 3164769"/>
              <a:gd name="connsiteX28" fmla="*/ 661987 w 3448017"/>
              <a:gd name="connsiteY28" fmla="*/ 1684245 h 3164769"/>
              <a:gd name="connsiteX29" fmla="*/ 681036 w 3448017"/>
              <a:gd name="connsiteY29" fmla="*/ 2014445 h 3164769"/>
              <a:gd name="connsiteX30" fmla="*/ 681036 w 3448017"/>
              <a:gd name="connsiteY30" fmla="*/ 2014445 h 3164769"/>
              <a:gd name="connsiteX31" fmla="*/ 719135 w 3448017"/>
              <a:gd name="connsiteY31" fmla="*/ 1714407 h 3164769"/>
              <a:gd name="connsiteX32" fmla="*/ 731835 w 3448017"/>
              <a:gd name="connsiteY32" fmla="*/ 2058895 h 3164769"/>
              <a:gd name="connsiteX33" fmla="*/ 784223 w 3448017"/>
              <a:gd name="connsiteY33" fmla="*/ 2038258 h 3164769"/>
              <a:gd name="connsiteX34" fmla="*/ 806448 w 3448017"/>
              <a:gd name="connsiteY34" fmla="*/ 2481170 h 3164769"/>
              <a:gd name="connsiteX35" fmla="*/ 835021 w 3448017"/>
              <a:gd name="connsiteY35" fmla="*/ 2470057 h 3164769"/>
              <a:gd name="connsiteX36" fmla="*/ 836609 w 3448017"/>
              <a:gd name="connsiteY36" fmla="*/ 2660557 h 3164769"/>
              <a:gd name="connsiteX37" fmla="*/ 862008 w 3448017"/>
              <a:gd name="connsiteY37" fmla="*/ 2641507 h 3164769"/>
              <a:gd name="connsiteX38" fmla="*/ 865183 w 3448017"/>
              <a:gd name="connsiteY38" fmla="*/ 2698657 h 3164769"/>
              <a:gd name="connsiteX39" fmla="*/ 892169 w 3448017"/>
              <a:gd name="connsiteY39" fmla="*/ 2493870 h 3164769"/>
              <a:gd name="connsiteX40" fmla="*/ 912807 w 3448017"/>
              <a:gd name="connsiteY40" fmla="*/ 2460532 h 3164769"/>
              <a:gd name="connsiteX41" fmla="*/ 912807 w 3448017"/>
              <a:gd name="connsiteY41" fmla="*/ 2416082 h 3164769"/>
              <a:gd name="connsiteX42" fmla="*/ 949318 w 3448017"/>
              <a:gd name="connsiteY42" fmla="*/ 2392270 h 3164769"/>
              <a:gd name="connsiteX43" fmla="*/ 941380 w 3448017"/>
              <a:gd name="connsiteY43" fmla="*/ 2317657 h 3164769"/>
              <a:gd name="connsiteX44" fmla="*/ 1019169 w 3448017"/>
              <a:gd name="connsiteY44" fmla="*/ 895257 h 3164769"/>
              <a:gd name="connsiteX45" fmla="*/ 1031869 w 3448017"/>
              <a:gd name="connsiteY45" fmla="*/ 1068824 h 3164769"/>
              <a:gd name="connsiteX46" fmla="*/ 1053036 w 3448017"/>
              <a:gd name="connsiteY46" fmla="*/ 793657 h 3164769"/>
              <a:gd name="connsiteX47" fmla="*/ 1074202 w 3448017"/>
              <a:gd name="connsiteY47" fmla="*/ 1365157 h 3164769"/>
              <a:gd name="connsiteX48" fmla="*/ 1103833 w 3448017"/>
              <a:gd name="connsiteY48" fmla="*/ 869857 h 3164769"/>
              <a:gd name="connsiteX49" fmla="*/ 1137701 w 3448017"/>
              <a:gd name="connsiteY49" fmla="*/ 937590 h 3164769"/>
              <a:gd name="connsiteX50" fmla="*/ 1167333 w 3448017"/>
              <a:gd name="connsiteY50" fmla="*/ 1242391 h 3164769"/>
              <a:gd name="connsiteX51" fmla="*/ 1188500 w 3448017"/>
              <a:gd name="connsiteY51" fmla="*/ 1128090 h 3164769"/>
              <a:gd name="connsiteX52" fmla="*/ 1218132 w 3448017"/>
              <a:gd name="connsiteY52" fmla="*/ 1348223 h 3164769"/>
              <a:gd name="connsiteX53" fmla="*/ 1264699 w 3448017"/>
              <a:gd name="connsiteY53" fmla="*/ 1335523 h 3164769"/>
              <a:gd name="connsiteX54" fmla="*/ 1273165 w 3448017"/>
              <a:gd name="connsiteY54" fmla="*/ 1483690 h 3164769"/>
              <a:gd name="connsiteX55" fmla="*/ 1302799 w 3448017"/>
              <a:gd name="connsiteY55" fmla="*/ 1415957 h 3164769"/>
              <a:gd name="connsiteX56" fmla="*/ 1294330 w 3448017"/>
              <a:gd name="connsiteY56" fmla="*/ 1686890 h 3164769"/>
              <a:gd name="connsiteX57" fmla="*/ 1294331 w 3448017"/>
              <a:gd name="connsiteY57" fmla="*/ 1674190 h 3164769"/>
              <a:gd name="connsiteX58" fmla="*/ 1362063 w 3448017"/>
              <a:gd name="connsiteY58" fmla="*/ 2165257 h 3164769"/>
              <a:gd name="connsiteX59" fmla="*/ 1383231 w 3448017"/>
              <a:gd name="connsiteY59" fmla="*/ 2050957 h 3164769"/>
              <a:gd name="connsiteX60" fmla="*/ 1425565 w 3448017"/>
              <a:gd name="connsiteY60" fmla="*/ 2381157 h 3164769"/>
              <a:gd name="connsiteX61" fmla="*/ 1438264 w 3448017"/>
              <a:gd name="connsiteY61" fmla="*/ 2241457 h 3164769"/>
              <a:gd name="connsiteX62" fmla="*/ 1476363 w 3448017"/>
              <a:gd name="connsiteY62" fmla="*/ 2448891 h 3164769"/>
              <a:gd name="connsiteX63" fmla="*/ 1518696 w 3448017"/>
              <a:gd name="connsiteY63" fmla="*/ 2258390 h 3164769"/>
              <a:gd name="connsiteX64" fmla="*/ 1573729 w 3448017"/>
              <a:gd name="connsiteY64" fmla="*/ 2398090 h 3164769"/>
              <a:gd name="connsiteX65" fmla="*/ 1607596 w 3448017"/>
              <a:gd name="connsiteY65" fmla="*/ 1835057 h 3164769"/>
              <a:gd name="connsiteX66" fmla="*/ 1641461 w 3448017"/>
              <a:gd name="connsiteY66" fmla="*/ 1923957 h 3164769"/>
              <a:gd name="connsiteX67" fmla="*/ 1658393 w 3448017"/>
              <a:gd name="connsiteY67" fmla="*/ 1682657 h 3164769"/>
              <a:gd name="connsiteX68" fmla="*/ 1692260 w 3448017"/>
              <a:gd name="connsiteY68" fmla="*/ 1767324 h 3164769"/>
              <a:gd name="connsiteX69" fmla="*/ 1696492 w 3448017"/>
              <a:gd name="connsiteY69" fmla="*/ 1373623 h 3164769"/>
              <a:gd name="connsiteX70" fmla="*/ 1730359 w 3448017"/>
              <a:gd name="connsiteY70" fmla="*/ 1555657 h 3164769"/>
              <a:gd name="connsiteX71" fmla="*/ 1743060 w 3448017"/>
              <a:gd name="connsiteY71" fmla="*/ 1009558 h 3164769"/>
              <a:gd name="connsiteX72" fmla="*/ 1785392 w 3448017"/>
              <a:gd name="connsiteY72" fmla="*/ 1183124 h 3164769"/>
              <a:gd name="connsiteX73" fmla="*/ 1802326 w 3448017"/>
              <a:gd name="connsiteY73" fmla="*/ 962990 h 3164769"/>
              <a:gd name="connsiteX74" fmla="*/ 1831957 w 3448017"/>
              <a:gd name="connsiteY74" fmla="*/ 1360924 h 3164769"/>
              <a:gd name="connsiteX75" fmla="*/ 1895458 w 3448017"/>
              <a:gd name="connsiteY75" fmla="*/ 1174657 h 3164769"/>
              <a:gd name="connsiteX76" fmla="*/ 1908157 w 3448017"/>
              <a:gd name="connsiteY76" fmla="*/ 1589523 h 3164769"/>
              <a:gd name="connsiteX77" fmla="*/ 1971657 w 3448017"/>
              <a:gd name="connsiteY77" fmla="*/ 1043424 h 3164769"/>
              <a:gd name="connsiteX78" fmla="*/ 1971657 w 3448017"/>
              <a:gd name="connsiteY78" fmla="*/ 1043424 h 3164769"/>
              <a:gd name="connsiteX79" fmla="*/ 2022457 w 3448017"/>
              <a:gd name="connsiteY79" fmla="*/ 1462524 h 3164769"/>
              <a:gd name="connsiteX80" fmla="*/ 2022457 w 3448017"/>
              <a:gd name="connsiteY80" fmla="*/ 1462524 h 3164769"/>
              <a:gd name="connsiteX81" fmla="*/ 2064790 w 3448017"/>
              <a:gd name="connsiteY81" fmla="*/ 988390 h 3164769"/>
              <a:gd name="connsiteX82" fmla="*/ 2162155 w 3448017"/>
              <a:gd name="connsiteY82" fmla="*/ 1813891 h 3164769"/>
              <a:gd name="connsiteX83" fmla="*/ 2191790 w 3448017"/>
              <a:gd name="connsiteY83" fmla="*/ 1695358 h 3164769"/>
              <a:gd name="connsiteX84" fmla="*/ 2246823 w 3448017"/>
              <a:gd name="connsiteY84" fmla="*/ 1919724 h 3164769"/>
              <a:gd name="connsiteX85" fmla="*/ 2289155 w 3448017"/>
              <a:gd name="connsiteY85" fmla="*/ 1847757 h 3164769"/>
              <a:gd name="connsiteX86" fmla="*/ 2297622 w 3448017"/>
              <a:gd name="connsiteY86" fmla="*/ 2059424 h 3164769"/>
              <a:gd name="connsiteX87" fmla="*/ 2348422 w 3448017"/>
              <a:gd name="connsiteY87" fmla="*/ 1932423 h 3164769"/>
              <a:gd name="connsiteX88" fmla="*/ 2382288 w 3448017"/>
              <a:gd name="connsiteY88" fmla="*/ 2021324 h 3164769"/>
              <a:gd name="connsiteX89" fmla="*/ 2411920 w 3448017"/>
              <a:gd name="connsiteY89" fmla="*/ 1691123 h 3164769"/>
              <a:gd name="connsiteX90" fmla="*/ 2479655 w 3448017"/>
              <a:gd name="connsiteY90" fmla="*/ 1885858 h 3164769"/>
              <a:gd name="connsiteX91" fmla="*/ 2521986 w 3448017"/>
              <a:gd name="connsiteY91" fmla="*/ 1568357 h 3164769"/>
              <a:gd name="connsiteX92" fmla="*/ 2585486 w 3448017"/>
              <a:gd name="connsiteY92" fmla="*/ 1860457 h 3164769"/>
              <a:gd name="connsiteX93" fmla="*/ 2615118 w 3448017"/>
              <a:gd name="connsiteY93" fmla="*/ 1462523 h 3164769"/>
              <a:gd name="connsiteX94" fmla="*/ 2695551 w 3448017"/>
              <a:gd name="connsiteY94" fmla="*/ 1661491 h 3164769"/>
              <a:gd name="connsiteX95" fmla="*/ 2720951 w 3448017"/>
              <a:gd name="connsiteY95" fmla="*/ 1068823 h 3164769"/>
              <a:gd name="connsiteX96" fmla="*/ 2780217 w 3448017"/>
              <a:gd name="connsiteY96" fmla="*/ 1356691 h 3164769"/>
              <a:gd name="connsiteX97" fmla="*/ 2780215 w 3448017"/>
              <a:gd name="connsiteY97" fmla="*/ 679358 h 3164769"/>
              <a:gd name="connsiteX98" fmla="*/ 2831016 w 3448017"/>
              <a:gd name="connsiteY98" fmla="*/ 1386324 h 3164769"/>
              <a:gd name="connsiteX99" fmla="*/ 2881817 w 3448017"/>
              <a:gd name="connsiteY99" fmla="*/ 404191 h 3164769"/>
              <a:gd name="connsiteX100" fmla="*/ 2919916 w 3448017"/>
              <a:gd name="connsiteY100" fmla="*/ 916424 h 3164769"/>
              <a:gd name="connsiteX101" fmla="*/ 2962249 w 3448017"/>
              <a:gd name="connsiteY101" fmla="*/ 14724 h 3164769"/>
              <a:gd name="connsiteX102" fmla="*/ 2991881 w 3448017"/>
              <a:gd name="connsiteY102" fmla="*/ 1022258 h 3164769"/>
              <a:gd name="connsiteX103" fmla="*/ 3046914 w 3448017"/>
              <a:gd name="connsiteY103" fmla="*/ 615859 h 3164769"/>
              <a:gd name="connsiteX104" fmla="*/ 3051147 w 3448017"/>
              <a:gd name="connsiteY104" fmla="*/ 1149259 h 3164769"/>
              <a:gd name="connsiteX105" fmla="*/ 3106181 w 3448017"/>
              <a:gd name="connsiteY105" fmla="*/ 349159 h 3164769"/>
              <a:gd name="connsiteX106" fmla="*/ 3165447 w 3448017"/>
              <a:gd name="connsiteY106" fmla="*/ 988393 h 3164769"/>
              <a:gd name="connsiteX107" fmla="*/ 3207779 w 3448017"/>
              <a:gd name="connsiteY107" fmla="*/ 319526 h 3164769"/>
              <a:gd name="connsiteX108" fmla="*/ 3224711 w 3448017"/>
              <a:gd name="connsiteY108" fmla="*/ 1132325 h 3164769"/>
              <a:gd name="connsiteX109" fmla="*/ 3271277 w 3448017"/>
              <a:gd name="connsiteY109" fmla="*/ 145958 h 3164769"/>
              <a:gd name="connsiteX110" fmla="*/ 3296677 w 3448017"/>
              <a:gd name="connsiteY110" fmla="*/ 594693 h 3164769"/>
              <a:gd name="connsiteX111" fmla="*/ 3329485 w 3448017"/>
              <a:gd name="connsiteY111" fmla="*/ 22664 h 3164769"/>
              <a:gd name="connsiteX112" fmla="*/ 3359118 w 3448017"/>
              <a:gd name="connsiteY112" fmla="*/ 946059 h 3164769"/>
              <a:gd name="connsiteX113" fmla="*/ 3394043 w 3448017"/>
              <a:gd name="connsiteY113" fmla="*/ 307885 h 3164769"/>
              <a:gd name="connsiteX114" fmla="*/ 3395631 w 3448017"/>
              <a:gd name="connsiteY114" fmla="*/ 1096872 h 3164769"/>
              <a:gd name="connsiteX115" fmla="*/ 3438492 w 3448017"/>
              <a:gd name="connsiteY115" fmla="*/ 445998 h 3164769"/>
              <a:gd name="connsiteX116" fmla="*/ 3448017 w 3448017"/>
              <a:gd name="connsiteY116" fmla="*/ 931773 h 3164769"/>
              <a:gd name="connsiteX0" fmla="*/ 0 w 3452780"/>
              <a:gd name="connsiteY0" fmla="*/ 2935195 h 3164769"/>
              <a:gd name="connsiteX1" fmla="*/ 46038 w 3452780"/>
              <a:gd name="connsiteY1" fmla="*/ 2968532 h 3164769"/>
              <a:gd name="connsiteX2" fmla="*/ 65088 w 3452780"/>
              <a:gd name="connsiteY2" fmla="*/ 2993932 h 3164769"/>
              <a:gd name="connsiteX3" fmla="*/ 80963 w 3452780"/>
              <a:gd name="connsiteY3" fmla="*/ 3003457 h 3164769"/>
              <a:gd name="connsiteX4" fmla="*/ 88900 w 3452780"/>
              <a:gd name="connsiteY4" fmla="*/ 2998695 h 3164769"/>
              <a:gd name="connsiteX5" fmla="*/ 117475 w 3452780"/>
              <a:gd name="connsiteY5" fmla="*/ 3024095 h 3164769"/>
              <a:gd name="connsiteX6" fmla="*/ 146050 w 3452780"/>
              <a:gd name="connsiteY6" fmla="*/ 3005045 h 3164769"/>
              <a:gd name="connsiteX7" fmla="*/ 180975 w 3452780"/>
              <a:gd name="connsiteY7" fmla="*/ 3089182 h 3164769"/>
              <a:gd name="connsiteX8" fmla="*/ 200025 w 3452780"/>
              <a:gd name="connsiteY8" fmla="*/ 3092357 h 3164769"/>
              <a:gd name="connsiteX9" fmla="*/ 223838 w 3452780"/>
              <a:gd name="connsiteY9" fmla="*/ 3047907 h 3164769"/>
              <a:gd name="connsiteX10" fmla="*/ 246063 w 3452780"/>
              <a:gd name="connsiteY10" fmla="*/ 3105057 h 3164769"/>
              <a:gd name="connsiteX11" fmla="*/ 290513 w 3452780"/>
              <a:gd name="connsiteY11" fmla="*/ 3006632 h 3164769"/>
              <a:gd name="connsiteX12" fmla="*/ 330200 w 3452780"/>
              <a:gd name="connsiteY12" fmla="*/ 3160620 h 3164769"/>
              <a:gd name="connsiteX13" fmla="*/ 360363 w 3452780"/>
              <a:gd name="connsiteY13" fmla="*/ 3119345 h 3164769"/>
              <a:gd name="connsiteX14" fmla="*/ 374650 w 3452780"/>
              <a:gd name="connsiteY14" fmla="*/ 3103470 h 3164769"/>
              <a:gd name="connsiteX15" fmla="*/ 377825 w 3452780"/>
              <a:gd name="connsiteY15" fmla="*/ 2874870 h 3164769"/>
              <a:gd name="connsiteX16" fmla="*/ 400050 w 3452780"/>
              <a:gd name="connsiteY16" fmla="*/ 2935195 h 3164769"/>
              <a:gd name="connsiteX17" fmla="*/ 455613 w 3452780"/>
              <a:gd name="connsiteY17" fmla="*/ 2519270 h 3164769"/>
              <a:gd name="connsiteX18" fmla="*/ 476250 w 3452780"/>
              <a:gd name="connsiteY18" fmla="*/ 2576420 h 3164769"/>
              <a:gd name="connsiteX19" fmla="*/ 501650 w 3452780"/>
              <a:gd name="connsiteY19" fmla="*/ 2835182 h 3164769"/>
              <a:gd name="connsiteX20" fmla="*/ 527050 w 3452780"/>
              <a:gd name="connsiteY20" fmla="*/ 2881220 h 3164769"/>
              <a:gd name="connsiteX21" fmla="*/ 538163 w 3452780"/>
              <a:gd name="connsiteY21" fmla="*/ 2847882 h 3164769"/>
              <a:gd name="connsiteX22" fmla="*/ 547688 w 3452780"/>
              <a:gd name="connsiteY22" fmla="*/ 2784382 h 3164769"/>
              <a:gd name="connsiteX23" fmla="*/ 574675 w 3452780"/>
              <a:gd name="connsiteY23" fmla="*/ 2787557 h 3164769"/>
              <a:gd name="connsiteX24" fmla="*/ 593725 w 3452780"/>
              <a:gd name="connsiteY24" fmla="*/ 2670082 h 3164769"/>
              <a:gd name="connsiteX25" fmla="*/ 590550 w 3452780"/>
              <a:gd name="connsiteY25" fmla="*/ 2341470 h 3164769"/>
              <a:gd name="connsiteX26" fmla="*/ 625475 w 3452780"/>
              <a:gd name="connsiteY26" fmla="*/ 1830295 h 3164769"/>
              <a:gd name="connsiteX27" fmla="*/ 652462 w 3452780"/>
              <a:gd name="connsiteY27" fmla="*/ 1836645 h 3164769"/>
              <a:gd name="connsiteX28" fmla="*/ 661987 w 3452780"/>
              <a:gd name="connsiteY28" fmla="*/ 1684245 h 3164769"/>
              <a:gd name="connsiteX29" fmla="*/ 681036 w 3452780"/>
              <a:gd name="connsiteY29" fmla="*/ 2014445 h 3164769"/>
              <a:gd name="connsiteX30" fmla="*/ 681036 w 3452780"/>
              <a:gd name="connsiteY30" fmla="*/ 2014445 h 3164769"/>
              <a:gd name="connsiteX31" fmla="*/ 719135 w 3452780"/>
              <a:gd name="connsiteY31" fmla="*/ 1714407 h 3164769"/>
              <a:gd name="connsiteX32" fmla="*/ 731835 w 3452780"/>
              <a:gd name="connsiteY32" fmla="*/ 2058895 h 3164769"/>
              <a:gd name="connsiteX33" fmla="*/ 784223 w 3452780"/>
              <a:gd name="connsiteY33" fmla="*/ 2038258 h 3164769"/>
              <a:gd name="connsiteX34" fmla="*/ 806448 w 3452780"/>
              <a:gd name="connsiteY34" fmla="*/ 2481170 h 3164769"/>
              <a:gd name="connsiteX35" fmla="*/ 835021 w 3452780"/>
              <a:gd name="connsiteY35" fmla="*/ 2470057 h 3164769"/>
              <a:gd name="connsiteX36" fmla="*/ 836609 w 3452780"/>
              <a:gd name="connsiteY36" fmla="*/ 2660557 h 3164769"/>
              <a:gd name="connsiteX37" fmla="*/ 862008 w 3452780"/>
              <a:gd name="connsiteY37" fmla="*/ 2641507 h 3164769"/>
              <a:gd name="connsiteX38" fmla="*/ 865183 w 3452780"/>
              <a:gd name="connsiteY38" fmla="*/ 2698657 h 3164769"/>
              <a:gd name="connsiteX39" fmla="*/ 892169 w 3452780"/>
              <a:gd name="connsiteY39" fmla="*/ 2493870 h 3164769"/>
              <a:gd name="connsiteX40" fmla="*/ 912807 w 3452780"/>
              <a:gd name="connsiteY40" fmla="*/ 2460532 h 3164769"/>
              <a:gd name="connsiteX41" fmla="*/ 912807 w 3452780"/>
              <a:gd name="connsiteY41" fmla="*/ 2416082 h 3164769"/>
              <a:gd name="connsiteX42" fmla="*/ 949318 w 3452780"/>
              <a:gd name="connsiteY42" fmla="*/ 2392270 h 3164769"/>
              <a:gd name="connsiteX43" fmla="*/ 941380 w 3452780"/>
              <a:gd name="connsiteY43" fmla="*/ 2317657 h 3164769"/>
              <a:gd name="connsiteX44" fmla="*/ 1019169 w 3452780"/>
              <a:gd name="connsiteY44" fmla="*/ 895257 h 3164769"/>
              <a:gd name="connsiteX45" fmla="*/ 1031869 w 3452780"/>
              <a:gd name="connsiteY45" fmla="*/ 1068824 h 3164769"/>
              <a:gd name="connsiteX46" fmla="*/ 1053036 w 3452780"/>
              <a:gd name="connsiteY46" fmla="*/ 793657 h 3164769"/>
              <a:gd name="connsiteX47" fmla="*/ 1074202 w 3452780"/>
              <a:gd name="connsiteY47" fmla="*/ 1365157 h 3164769"/>
              <a:gd name="connsiteX48" fmla="*/ 1103833 w 3452780"/>
              <a:gd name="connsiteY48" fmla="*/ 869857 h 3164769"/>
              <a:gd name="connsiteX49" fmla="*/ 1137701 w 3452780"/>
              <a:gd name="connsiteY49" fmla="*/ 937590 h 3164769"/>
              <a:gd name="connsiteX50" fmla="*/ 1167333 w 3452780"/>
              <a:gd name="connsiteY50" fmla="*/ 1242391 h 3164769"/>
              <a:gd name="connsiteX51" fmla="*/ 1188500 w 3452780"/>
              <a:gd name="connsiteY51" fmla="*/ 1128090 h 3164769"/>
              <a:gd name="connsiteX52" fmla="*/ 1218132 w 3452780"/>
              <a:gd name="connsiteY52" fmla="*/ 1348223 h 3164769"/>
              <a:gd name="connsiteX53" fmla="*/ 1264699 w 3452780"/>
              <a:gd name="connsiteY53" fmla="*/ 1335523 h 3164769"/>
              <a:gd name="connsiteX54" fmla="*/ 1273165 w 3452780"/>
              <a:gd name="connsiteY54" fmla="*/ 1483690 h 3164769"/>
              <a:gd name="connsiteX55" fmla="*/ 1302799 w 3452780"/>
              <a:gd name="connsiteY55" fmla="*/ 1415957 h 3164769"/>
              <a:gd name="connsiteX56" fmla="*/ 1294330 w 3452780"/>
              <a:gd name="connsiteY56" fmla="*/ 1686890 h 3164769"/>
              <a:gd name="connsiteX57" fmla="*/ 1294331 w 3452780"/>
              <a:gd name="connsiteY57" fmla="*/ 1674190 h 3164769"/>
              <a:gd name="connsiteX58" fmla="*/ 1362063 w 3452780"/>
              <a:gd name="connsiteY58" fmla="*/ 2165257 h 3164769"/>
              <a:gd name="connsiteX59" fmla="*/ 1383231 w 3452780"/>
              <a:gd name="connsiteY59" fmla="*/ 2050957 h 3164769"/>
              <a:gd name="connsiteX60" fmla="*/ 1425565 w 3452780"/>
              <a:gd name="connsiteY60" fmla="*/ 2381157 h 3164769"/>
              <a:gd name="connsiteX61" fmla="*/ 1438264 w 3452780"/>
              <a:gd name="connsiteY61" fmla="*/ 2241457 h 3164769"/>
              <a:gd name="connsiteX62" fmla="*/ 1476363 w 3452780"/>
              <a:gd name="connsiteY62" fmla="*/ 2448891 h 3164769"/>
              <a:gd name="connsiteX63" fmla="*/ 1518696 w 3452780"/>
              <a:gd name="connsiteY63" fmla="*/ 2258390 h 3164769"/>
              <a:gd name="connsiteX64" fmla="*/ 1573729 w 3452780"/>
              <a:gd name="connsiteY64" fmla="*/ 2398090 h 3164769"/>
              <a:gd name="connsiteX65" fmla="*/ 1607596 w 3452780"/>
              <a:gd name="connsiteY65" fmla="*/ 1835057 h 3164769"/>
              <a:gd name="connsiteX66" fmla="*/ 1641461 w 3452780"/>
              <a:gd name="connsiteY66" fmla="*/ 1923957 h 3164769"/>
              <a:gd name="connsiteX67" fmla="*/ 1658393 w 3452780"/>
              <a:gd name="connsiteY67" fmla="*/ 1682657 h 3164769"/>
              <a:gd name="connsiteX68" fmla="*/ 1692260 w 3452780"/>
              <a:gd name="connsiteY68" fmla="*/ 1767324 h 3164769"/>
              <a:gd name="connsiteX69" fmla="*/ 1696492 w 3452780"/>
              <a:gd name="connsiteY69" fmla="*/ 1373623 h 3164769"/>
              <a:gd name="connsiteX70" fmla="*/ 1730359 w 3452780"/>
              <a:gd name="connsiteY70" fmla="*/ 1555657 h 3164769"/>
              <a:gd name="connsiteX71" fmla="*/ 1743060 w 3452780"/>
              <a:gd name="connsiteY71" fmla="*/ 1009558 h 3164769"/>
              <a:gd name="connsiteX72" fmla="*/ 1785392 w 3452780"/>
              <a:gd name="connsiteY72" fmla="*/ 1183124 h 3164769"/>
              <a:gd name="connsiteX73" fmla="*/ 1802326 w 3452780"/>
              <a:gd name="connsiteY73" fmla="*/ 962990 h 3164769"/>
              <a:gd name="connsiteX74" fmla="*/ 1831957 w 3452780"/>
              <a:gd name="connsiteY74" fmla="*/ 1360924 h 3164769"/>
              <a:gd name="connsiteX75" fmla="*/ 1895458 w 3452780"/>
              <a:gd name="connsiteY75" fmla="*/ 1174657 h 3164769"/>
              <a:gd name="connsiteX76" fmla="*/ 1908157 w 3452780"/>
              <a:gd name="connsiteY76" fmla="*/ 1589523 h 3164769"/>
              <a:gd name="connsiteX77" fmla="*/ 1971657 w 3452780"/>
              <a:gd name="connsiteY77" fmla="*/ 1043424 h 3164769"/>
              <a:gd name="connsiteX78" fmla="*/ 1971657 w 3452780"/>
              <a:gd name="connsiteY78" fmla="*/ 1043424 h 3164769"/>
              <a:gd name="connsiteX79" fmla="*/ 2022457 w 3452780"/>
              <a:gd name="connsiteY79" fmla="*/ 1462524 h 3164769"/>
              <a:gd name="connsiteX80" fmla="*/ 2022457 w 3452780"/>
              <a:gd name="connsiteY80" fmla="*/ 1462524 h 3164769"/>
              <a:gd name="connsiteX81" fmla="*/ 2064790 w 3452780"/>
              <a:gd name="connsiteY81" fmla="*/ 988390 h 3164769"/>
              <a:gd name="connsiteX82" fmla="*/ 2162155 w 3452780"/>
              <a:gd name="connsiteY82" fmla="*/ 1813891 h 3164769"/>
              <a:gd name="connsiteX83" fmla="*/ 2191790 w 3452780"/>
              <a:gd name="connsiteY83" fmla="*/ 1695358 h 3164769"/>
              <a:gd name="connsiteX84" fmla="*/ 2246823 w 3452780"/>
              <a:gd name="connsiteY84" fmla="*/ 1919724 h 3164769"/>
              <a:gd name="connsiteX85" fmla="*/ 2289155 w 3452780"/>
              <a:gd name="connsiteY85" fmla="*/ 1847757 h 3164769"/>
              <a:gd name="connsiteX86" fmla="*/ 2297622 w 3452780"/>
              <a:gd name="connsiteY86" fmla="*/ 2059424 h 3164769"/>
              <a:gd name="connsiteX87" fmla="*/ 2348422 w 3452780"/>
              <a:gd name="connsiteY87" fmla="*/ 1932423 h 3164769"/>
              <a:gd name="connsiteX88" fmla="*/ 2382288 w 3452780"/>
              <a:gd name="connsiteY88" fmla="*/ 2021324 h 3164769"/>
              <a:gd name="connsiteX89" fmla="*/ 2411920 w 3452780"/>
              <a:gd name="connsiteY89" fmla="*/ 1691123 h 3164769"/>
              <a:gd name="connsiteX90" fmla="*/ 2479655 w 3452780"/>
              <a:gd name="connsiteY90" fmla="*/ 1885858 h 3164769"/>
              <a:gd name="connsiteX91" fmla="*/ 2521986 w 3452780"/>
              <a:gd name="connsiteY91" fmla="*/ 1568357 h 3164769"/>
              <a:gd name="connsiteX92" fmla="*/ 2585486 w 3452780"/>
              <a:gd name="connsiteY92" fmla="*/ 1860457 h 3164769"/>
              <a:gd name="connsiteX93" fmla="*/ 2615118 w 3452780"/>
              <a:gd name="connsiteY93" fmla="*/ 1462523 h 3164769"/>
              <a:gd name="connsiteX94" fmla="*/ 2695551 w 3452780"/>
              <a:gd name="connsiteY94" fmla="*/ 1661491 h 3164769"/>
              <a:gd name="connsiteX95" fmla="*/ 2720951 w 3452780"/>
              <a:gd name="connsiteY95" fmla="*/ 1068823 h 3164769"/>
              <a:gd name="connsiteX96" fmla="*/ 2780217 w 3452780"/>
              <a:gd name="connsiteY96" fmla="*/ 1356691 h 3164769"/>
              <a:gd name="connsiteX97" fmla="*/ 2780215 w 3452780"/>
              <a:gd name="connsiteY97" fmla="*/ 679358 h 3164769"/>
              <a:gd name="connsiteX98" fmla="*/ 2831016 w 3452780"/>
              <a:gd name="connsiteY98" fmla="*/ 1386324 h 3164769"/>
              <a:gd name="connsiteX99" fmla="*/ 2881817 w 3452780"/>
              <a:gd name="connsiteY99" fmla="*/ 404191 h 3164769"/>
              <a:gd name="connsiteX100" fmla="*/ 2919916 w 3452780"/>
              <a:gd name="connsiteY100" fmla="*/ 916424 h 3164769"/>
              <a:gd name="connsiteX101" fmla="*/ 2962249 w 3452780"/>
              <a:gd name="connsiteY101" fmla="*/ 14724 h 3164769"/>
              <a:gd name="connsiteX102" fmla="*/ 2991881 w 3452780"/>
              <a:gd name="connsiteY102" fmla="*/ 1022258 h 3164769"/>
              <a:gd name="connsiteX103" fmla="*/ 3046914 w 3452780"/>
              <a:gd name="connsiteY103" fmla="*/ 615859 h 3164769"/>
              <a:gd name="connsiteX104" fmla="*/ 3051147 w 3452780"/>
              <a:gd name="connsiteY104" fmla="*/ 1149259 h 3164769"/>
              <a:gd name="connsiteX105" fmla="*/ 3106181 w 3452780"/>
              <a:gd name="connsiteY105" fmla="*/ 349159 h 3164769"/>
              <a:gd name="connsiteX106" fmla="*/ 3165447 w 3452780"/>
              <a:gd name="connsiteY106" fmla="*/ 988393 h 3164769"/>
              <a:gd name="connsiteX107" fmla="*/ 3207779 w 3452780"/>
              <a:gd name="connsiteY107" fmla="*/ 319526 h 3164769"/>
              <a:gd name="connsiteX108" fmla="*/ 3224711 w 3452780"/>
              <a:gd name="connsiteY108" fmla="*/ 1132325 h 3164769"/>
              <a:gd name="connsiteX109" fmla="*/ 3271277 w 3452780"/>
              <a:gd name="connsiteY109" fmla="*/ 145958 h 3164769"/>
              <a:gd name="connsiteX110" fmla="*/ 3296677 w 3452780"/>
              <a:gd name="connsiteY110" fmla="*/ 594693 h 3164769"/>
              <a:gd name="connsiteX111" fmla="*/ 3329485 w 3452780"/>
              <a:gd name="connsiteY111" fmla="*/ 22664 h 3164769"/>
              <a:gd name="connsiteX112" fmla="*/ 3359118 w 3452780"/>
              <a:gd name="connsiteY112" fmla="*/ 946059 h 3164769"/>
              <a:gd name="connsiteX113" fmla="*/ 3394043 w 3452780"/>
              <a:gd name="connsiteY113" fmla="*/ 307885 h 3164769"/>
              <a:gd name="connsiteX114" fmla="*/ 3395631 w 3452780"/>
              <a:gd name="connsiteY114" fmla="*/ 1096872 h 3164769"/>
              <a:gd name="connsiteX115" fmla="*/ 3438492 w 3452780"/>
              <a:gd name="connsiteY115" fmla="*/ 445998 h 3164769"/>
              <a:gd name="connsiteX116" fmla="*/ 3448017 w 3452780"/>
              <a:gd name="connsiteY116" fmla="*/ 931773 h 3164769"/>
              <a:gd name="connsiteX117" fmla="*/ 3452780 w 3452780"/>
              <a:gd name="connsiteY117" fmla="*/ 928598 h 3164769"/>
              <a:gd name="connsiteX0" fmla="*/ 0 w 3476593"/>
              <a:gd name="connsiteY0" fmla="*/ 2935195 h 3164769"/>
              <a:gd name="connsiteX1" fmla="*/ 46038 w 3476593"/>
              <a:gd name="connsiteY1" fmla="*/ 2968532 h 3164769"/>
              <a:gd name="connsiteX2" fmla="*/ 65088 w 3476593"/>
              <a:gd name="connsiteY2" fmla="*/ 2993932 h 3164769"/>
              <a:gd name="connsiteX3" fmla="*/ 80963 w 3476593"/>
              <a:gd name="connsiteY3" fmla="*/ 3003457 h 3164769"/>
              <a:gd name="connsiteX4" fmla="*/ 88900 w 3476593"/>
              <a:gd name="connsiteY4" fmla="*/ 2998695 h 3164769"/>
              <a:gd name="connsiteX5" fmla="*/ 117475 w 3476593"/>
              <a:gd name="connsiteY5" fmla="*/ 3024095 h 3164769"/>
              <a:gd name="connsiteX6" fmla="*/ 146050 w 3476593"/>
              <a:gd name="connsiteY6" fmla="*/ 3005045 h 3164769"/>
              <a:gd name="connsiteX7" fmla="*/ 180975 w 3476593"/>
              <a:gd name="connsiteY7" fmla="*/ 3089182 h 3164769"/>
              <a:gd name="connsiteX8" fmla="*/ 200025 w 3476593"/>
              <a:gd name="connsiteY8" fmla="*/ 3092357 h 3164769"/>
              <a:gd name="connsiteX9" fmla="*/ 223838 w 3476593"/>
              <a:gd name="connsiteY9" fmla="*/ 3047907 h 3164769"/>
              <a:gd name="connsiteX10" fmla="*/ 246063 w 3476593"/>
              <a:gd name="connsiteY10" fmla="*/ 3105057 h 3164769"/>
              <a:gd name="connsiteX11" fmla="*/ 290513 w 3476593"/>
              <a:gd name="connsiteY11" fmla="*/ 3006632 h 3164769"/>
              <a:gd name="connsiteX12" fmla="*/ 330200 w 3476593"/>
              <a:gd name="connsiteY12" fmla="*/ 3160620 h 3164769"/>
              <a:gd name="connsiteX13" fmla="*/ 360363 w 3476593"/>
              <a:gd name="connsiteY13" fmla="*/ 3119345 h 3164769"/>
              <a:gd name="connsiteX14" fmla="*/ 374650 w 3476593"/>
              <a:gd name="connsiteY14" fmla="*/ 3103470 h 3164769"/>
              <a:gd name="connsiteX15" fmla="*/ 377825 w 3476593"/>
              <a:gd name="connsiteY15" fmla="*/ 2874870 h 3164769"/>
              <a:gd name="connsiteX16" fmla="*/ 400050 w 3476593"/>
              <a:gd name="connsiteY16" fmla="*/ 2935195 h 3164769"/>
              <a:gd name="connsiteX17" fmla="*/ 455613 w 3476593"/>
              <a:gd name="connsiteY17" fmla="*/ 2519270 h 3164769"/>
              <a:gd name="connsiteX18" fmla="*/ 476250 w 3476593"/>
              <a:gd name="connsiteY18" fmla="*/ 2576420 h 3164769"/>
              <a:gd name="connsiteX19" fmla="*/ 501650 w 3476593"/>
              <a:gd name="connsiteY19" fmla="*/ 2835182 h 3164769"/>
              <a:gd name="connsiteX20" fmla="*/ 527050 w 3476593"/>
              <a:gd name="connsiteY20" fmla="*/ 2881220 h 3164769"/>
              <a:gd name="connsiteX21" fmla="*/ 538163 w 3476593"/>
              <a:gd name="connsiteY21" fmla="*/ 2847882 h 3164769"/>
              <a:gd name="connsiteX22" fmla="*/ 547688 w 3476593"/>
              <a:gd name="connsiteY22" fmla="*/ 2784382 h 3164769"/>
              <a:gd name="connsiteX23" fmla="*/ 574675 w 3476593"/>
              <a:gd name="connsiteY23" fmla="*/ 2787557 h 3164769"/>
              <a:gd name="connsiteX24" fmla="*/ 593725 w 3476593"/>
              <a:gd name="connsiteY24" fmla="*/ 2670082 h 3164769"/>
              <a:gd name="connsiteX25" fmla="*/ 590550 w 3476593"/>
              <a:gd name="connsiteY25" fmla="*/ 2341470 h 3164769"/>
              <a:gd name="connsiteX26" fmla="*/ 625475 w 3476593"/>
              <a:gd name="connsiteY26" fmla="*/ 1830295 h 3164769"/>
              <a:gd name="connsiteX27" fmla="*/ 652462 w 3476593"/>
              <a:gd name="connsiteY27" fmla="*/ 1836645 h 3164769"/>
              <a:gd name="connsiteX28" fmla="*/ 661987 w 3476593"/>
              <a:gd name="connsiteY28" fmla="*/ 1684245 h 3164769"/>
              <a:gd name="connsiteX29" fmla="*/ 681036 w 3476593"/>
              <a:gd name="connsiteY29" fmla="*/ 2014445 h 3164769"/>
              <a:gd name="connsiteX30" fmla="*/ 681036 w 3476593"/>
              <a:gd name="connsiteY30" fmla="*/ 2014445 h 3164769"/>
              <a:gd name="connsiteX31" fmla="*/ 719135 w 3476593"/>
              <a:gd name="connsiteY31" fmla="*/ 1714407 h 3164769"/>
              <a:gd name="connsiteX32" fmla="*/ 731835 w 3476593"/>
              <a:gd name="connsiteY32" fmla="*/ 2058895 h 3164769"/>
              <a:gd name="connsiteX33" fmla="*/ 784223 w 3476593"/>
              <a:gd name="connsiteY33" fmla="*/ 2038258 h 3164769"/>
              <a:gd name="connsiteX34" fmla="*/ 806448 w 3476593"/>
              <a:gd name="connsiteY34" fmla="*/ 2481170 h 3164769"/>
              <a:gd name="connsiteX35" fmla="*/ 835021 w 3476593"/>
              <a:gd name="connsiteY35" fmla="*/ 2470057 h 3164769"/>
              <a:gd name="connsiteX36" fmla="*/ 836609 w 3476593"/>
              <a:gd name="connsiteY36" fmla="*/ 2660557 h 3164769"/>
              <a:gd name="connsiteX37" fmla="*/ 862008 w 3476593"/>
              <a:gd name="connsiteY37" fmla="*/ 2641507 h 3164769"/>
              <a:gd name="connsiteX38" fmla="*/ 865183 w 3476593"/>
              <a:gd name="connsiteY38" fmla="*/ 2698657 h 3164769"/>
              <a:gd name="connsiteX39" fmla="*/ 892169 w 3476593"/>
              <a:gd name="connsiteY39" fmla="*/ 2493870 h 3164769"/>
              <a:gd name="connsiteX40" fmla="*/ 912807 w 3476593"/>
              <a:gd name="connsiteY40" fmla="*/ 2460532 h 3164769"/>
              <a:gd name="connsiteX41" fmla="*/ 912807 w 3476593"/>
              <a:gd name="connsiteY41" fmla="*/ 2416082 h 3164769"/>
              <a:gd name="connsiteX42" fmla="*/ 949318 w 3476593"/>
              <a:gd name="connsiteY42" fmla="*/ 2392270 h 3164769"/>
              <a:gd name="connsiteX43" fmla="*/ 941380 w 3476593"/>
              <a:gd name="connsiteY43" fmla="*/ 2317657 h 3164769"/>
              <a:gd name="connsiteX44" fmla="*/ 1019169 w 3476593"/>
              <a:gd name="connsiteY44" fmla="*/ 895257 h 3164769"/>
              <a:gd name="connsiteX45" fmla="*/ 1031869 w 3476593"/>
              <a:gd name="connsiteY45" fmla="*/ 1068824 h 3164769"/>
              <a:gd name="connsiteX46" fmla="*/ 1053036 w 3476593"/>
              <a:gd name="connsiteY46" fmla="*/ 793657 h 3164769"/>
              <a:gd name="connsiteX47" fmla="*/ 1074202 w 3476593"/>
              <a:gd name="connsiteY47" fmla="*/ 1365157 h 3164769"/>
              <a:gd name="connsiteX48" fmla="*/ 1103833 w 3476593"/>
              <a:gd name="connsiteY48" fmla="*/ 869857 h 3164769"/>
              <a:gd name="connsiteX49" fmla="*/ 1137701 w 3476593"/>
              <a:gd name="connsiteY49" fmla="*/ 937590 h 3164769"/>
              <a:gd name="connsiteX50" fmla="*/ 1167333 w 3476593"/>
              <a:gd name="connsiteY50" fmla="*/ 1242391 h 3164769"/>
              <a:gd name="connsiteX51" fmla="*/ 1188500 w 3476593"/>
              <a:gd name="connsiteY51" fmla="*/ 1128090 h 3164769"/>
              <a:gd name="connsiteX52" fmla="*/ 1218132 w 3476593"/>
              <a:gd name="connsiteY52" fmla="*/ 1348223 h 3164769"/>
              <a:gd name="connsiteX53" fmla="*/ 1264699 w 3476593"/>
              <a:gd name="connsiteY53" fmla="*/ 1335523 h 3164769"/>
              <a:gd name="connsiteX54" fmla="*/ 1273165 w 3476593"/>
              <a:gd name="connsiteY54" fmla="*/ 1483690 h 3164769"/>
              <a:gd name="connsiteX55" fmla="*/ 1302799 w 3476593"/>
              <a:gd name="connsiteY55" fmla="*/ 1415957 h 3164769"/>
              <a:gd name="connsiteX56" fmla="*/ 1294330 w 3476593"/>
              <a:gd name="connsiteY56" fmla="*/ 1686890 h 3164769"/>
              <a:gd name="connsiteX57" fmla="*/ 1294331 w 3476593"/>
              <a:gd name="connsiteY57" fmla="*/ 1674190 h 3164769"/>
              <a:gd name="connsiteX58" fmla="*/ 1362063 w 3476593"/>
              <a:gd name="connsiteY58" fmla="*/ 2165257 h 3164769"/>
              <a:gd name="connsiteX59" fmla="*/ 1383231 w 3476593"/>
              <a:gd name="connsiteY59" fmla="*/ 2050957 h 3164769"/>
              <a:gd name="connsiteX60" fmla="*/ 1425565 w 3476593"/>
              <a:gd name="connsiteY60" fmla="*/ 2381157 h 3164769"/>
              <a:gd name="connsiteX61" fmla="*/ 1438264 w 3476593"/>
              <a:gd name="connsiteY61" fmla="*/ 2241457 h 3164769"/>
              <a:gd name="connsiteX62" fmla="*/ 1476363 w 3476593"/>
              <a:gd name="connsiteY62" fmla="*/ 2448891 h 3164769"/>
              <a:gd name="connsiteX63" fmla="*/ 1518696 w 3476593"/>
              <a:gd name="connsiteY63" fmla="*/ 2258390 h 3164769"/>
              <a:gd name="connsiteX64" fmla="*/ 1573729 w 3476593"/>
              <a:gd name="connsiteY64" fmla="*/ 2398090 h 3164769"/>
              <a:gd name="connsiteX65" fmla="*/ 1607596 w 3476593"/>
              <a:gd name="connsiteY65" fmla="*/ 1835057 h 3164769"/>
              <a:gd name="connsiteX66" fmla="*/ 1641461 w 3476593"/>
              <a:gd name="connsiteY66" fmla="*/ 1923957 h 3164769"/>
              <a:gd name="connsiteX67" fmla="*/ 1658393 w 3476593"/>
              <a:gd name="connsiteY67" fmla="*/ 1682657 h 3164769"/>
              <a:gd name="connsiteX68" fmla="*/ 1692260 w 3476593"/>
              <a:gd name="connsiteY68" fmla="*/ 1767324 h 3164769"/>
              <a:gd name="connsiteX69" fmla="*/ 1696492 w 3476593"/>
              <a:gd name="connsiteY69" fmla="*/ 1373623 h 3164769"/>
              <a:gd name="connsiteX70" fmla="*/ 1730359 w 3476593"/>
              <a:gd name="connsiteY70" fmla="*/ 1555657 h 3164769"/>
              <a:gd name="connsiteX71" fmla="*/ 1743060 w 3476593"/>
              <a:gd name="connsiteY71" fmla="*/ 1009558 h 3164769"/>
              <a:gd name="connsiteX72" fmla="*/ 1785392 w 3476593"/>
              <a:gd name="connsiteY72" fmla="*/ 1183124 h 3164769"/>
              <a:gd name="connsiteX73" fmla="*/ 1802326 w 3476593"/>
              <a:gd name="connsiteY73" fmla="*/ 962990 h 3164769"/>
              <a:gd name="connsiteX74" fmla="*/ 1831957 w 3476593"/>
              <a:gd name="connsiteY74" fmla="*/ 1360924 h 3164769"/>
              <a:gd name="connsiteX75" fmla="*/ 1895458 w 3476593"/>
              <a:gd name="connsiteY75" fmla="*/ 1174657 h 3164769"/>
              <a:gd name="connsiteX76" fmla="*/ 1908157 w 3476593"/>
              <a:gd name="connsiteY76" fmla="*/ 1589523 h 3164769"/>
              <a:gd name="connsiteX77" fmla="*/ 1971657 w 3476593"/>
              <a:gd name="connsiteY77" fmla="*/ 1043424 h 3164769"/>
              <a:gd name="connsiteX78" fmla="*/ 1971657 w 3476593"/>
              <a:gd name="connsiteY78" fmla="*/ 1043424 h 3164769"/>
              <a:gd name="connsiteX79" fmla="*/ 2022457 w 3476593"/>
              <a:gd name="connsiteY79" fmla="*/ 1462524 h 3164769"/>
              <a:gd name="connsiteX80" fmla="*/ 2022457 w 3476593"/>
              <a:gd name="connsiteY80" fmla="*/ 1462524 h 3164769"/>
              <a:gd name="connsiteX81" fmla="*/ 2064790 w 3476593"/>
              <a:gd name="connsiteY81" fmla="*/ 988390 h 3164769"/>
              <a:gd name="connsiteX82" fmla="*/ 2162155 w 3476593"/>
              <a:gd name="connsiteY82" fmla="*/ 1813891 h 3164769"/>
              <a:gd name="connsiteX83" fmla="*/ 2191790 w 3476593"/>
              <a:gd name="connsiteY83" fmla="*/ 1695358 h 3164769"/>
              <a:gd name="connsiteX84" fmla="*/ 2246823 w 3476593"/>
              <a:gd name="connsiteY84" fmla="*/ 1919724 h 3164769"/>
              <a:gd name="connsiteX85" fmla="*/ 2289155 w 3476593"/>
              <a:gd name="connsiteY85" fmla="*/ 1847757 h 3164769"/>
              <a:gd name="connsiteX86" fmla="*/ 2297622 w 3476593"/>
              <a:gd name="connsiteY86" fmla="*/ 2059424 h 3164769"/>
              <a:gd name="connsiteX87" fmla="*/ 2348422 w 3476593"/>
              <a:gd name="connsiteY87" fmla="*/ 1932423 h 3164769"/>
              <a:gd name="connsiteX88" fmla="*/ 2382288 w 3476593"/>
              <a:gd name="connsiteY88" fmla="*/ 2021324 h 3164769"/>
              <a:gd name="connsiteX89" fmla="*/ 2411920 w 3476593"/>
              <a:gd name="connsiteY89" fmla="*/ 1691123 h 3164769"/>
              <a:gd name="connsiteX90" fmla="*/ 2479655 w 3476593"/>
              <a:gd name="connsiteY90" fmla="*/ 1885858 h 3164769"/>
              <a:gd name="connsiteX91" fmla="*/ 2521986 w 3476593"/>
              <a:gd name="connsiteY91" fmla="*/ 1568357 h 3164769"/>
              <a:gd name="connsiteX92" fmla="*/ 2585486 w 3476593"/>
              <a:gd name="connsiteY92" fmla="*/ 1860457 h 3164769"/>
              <a:gd name="connsiteX93" fmla="*/ 2615118 w 3476593"/>
              <a:gd name="connsiteY93" fmla="*/ 1462523 h 3164769"/>
              <a:gd name="connsiteX94" fmla="*/ 2695551 w 3476593"/>
              <a:gd name="connsiteY94" fmla="*/ 1661491 h 3164769"/>
              <a:gd name="connsiteX95" fmla="*/ 2720951 w 3476593"/>
              <a:gd name="connsiteY95" fmla="*/ 1068823 h 3164769"/>
              <a:gd name="connsiteX96" fmla="*/ 2780217 w 3476593"/>
              <a:gd name="connsiteY96" fmla="*/ 1356691 h 3164769"/>
              <a:gd name="connsiteX97" fmla="*/ 2780215 w 3476593"/>
              <a:gd name="connsiteY97" fmla="*/ 679358 h 3164769"/>
              <a:gd name="connsiteX98" fmla="*/ 2831016 w 3476593"/>
              <a:gd name="connsiteY98" fmla="*/ 1386324 h 3164769"/>
              <a:gd name="connsiteX99" fmla="*/ 2881817 w 3476593"/>
              <a:gd name="connsiteY99" fmla="*/ 404191 h 3164769"/>
              <a:gd name="connsiteX100" fmla="*/ 2919916 w 3476593"/>
              <a:gd name="connsiteY100" fmla="*/ 916424 h 3164769"/>
              <a:gd name="connsiteX101" fmla="*/ 2962249 w 3476593"/>
              <a:gd name="connsiteY101" fmla="*/ 14724 h 3164769"/>
              <a:gd name="connsiteX102" fmla="*/ 2991881 w 3476593"/>
              <a:gd name="connsiteY102" fmla="*/ 1022258 h 3164769"/>
              <a:gd name="connsiteX103" fmla="*/ 3046914 w 3476593"/>
              <a:gd name="connsiteY103" fmla="*/ 615859 h 3164769"/>
              <a:gd name="connsiteX104" fmla="*/ 3051147 w 3476593"/>
              <a:gd name="connsiteY104" fmla="*/ 1149259 h 3164769"/>
              <a:gd name="connsiteX105" fmla="*/ 3106181 w 3476593"/>
              <a:gd name="connsiteY105" fmla="*/ 349159 h 3164769"/>
              <a:gd name="connsiteX106" fmla="*/ 3165447 w 3476593"/>
              <a:gd name="connsiteY106" fmla="*/ 988393 h 3164769"/>
              <a:gd name="connsiteX107" fmla="*/ 3207779 w 3476593"/>
              <a:gd name="connsiteY107" fmla="*/ 319526 h 3164769"/>
              <a:gd name="connsiteX108" fmla="*/ 3224711 w 3476593"/>
              <a:gd name="connsiteY108" fmla="*/ 1132325 h 3164769"/>
              <a:gd name="connsiteX109" fmla="*/ 3271277 w 3476593"/>
              <a:gd name="connsiteY109" fmla="*/ 145958 h 3164769"/>
              <a:gd name="connsiteX110" fmla="*/ 3296677 w 3476593"/>
              <a:gd name="connsiteY110" fmla="*/ 594693 h 3164769"/>
              <a:gd name="connsiteX111" fmla="*/ 3329485 w 3476593"/>
              <a:gd name="connsiteY111" fmla="*/ 22664 h 3164769"/>
              <a:gd name="connsiteX112" fmla="*/ 3359118 w 3476593"/>
              <a:gd name="connsiteY112" fmla="*/ 946059 h 3164769"/>
              <a:gd name="connsiteX113" fmla="*/ 3394043 w 3476593"/>
              <a:gd name="connsiteY113" fmla="*/ 307885 h 3164769"/>
              <a:gd name="connsiteX114" fmla="*/ 3395631 w 3476593"/>
              <a:gd name="connsiteY114" fmla="*/ 1096872 h 3164769"/>
              <a:gd name="connsiteX115" fmla="*/ 3438492 w 3476593"/>
              <a:gd name="connsiteY115" fmla="*/ 445998 h 3164769"/>
              <a:gd name="connsiteX116" fmla="*/ 3448017 w 3476593"/>
              <a:gd name="connsiteY116" fmla="*/ 931773 h 3164769"/>
              <a:gd name="connsiteX117" fmla="*/ 3476593 w 3476593"/>
              <a:gd name="connsiteY117" fmla="*/ 576173 h 3164769"/>
              <a:gd name="connsiteX0" fmla="*/ 0 w 3478708"/>
              <a:gd name="connsiteY0" fmla="*/ 2935195 h 3164769"/>
              <a:gd name="connsiteX1" fmla="*/ 46038 w 3478708"/>
              <a:gd name="connsiteY1" fmla="*/ 2968532 h 3164769"/>
              <a:gd name="connsiteX2" fmla="*/ 65088 w 3478708"/>
              <a:gd name="connsiteY2" fmla="*/ 2993932 h 3164769"/>
              <a:gd name="connsiteX3" fmla="*/ 80963 w 3478708"/>
              <a:gd name="connsiteY3" fmla="*/ 3003457 h 3164769"/>
              <a:gd name="connsiteX4" fmla="*/ 88900 w 3478708"/>
              <a:gd name="connsiteY4" fmla="*/ 2998695 h 3164769"/>
              <a:gd name="connsiteX5" fmla="*/ 117475 w 3478708"/>
              <a:gd name="connsiteY5" fmla="*/ 3024095 h 3164769"/>
              <a:gd name="connsiteX6" fmla="*/ 146050 w 3478708"/>
              <a:gd name="connsiteY6" fmla="*/ 3005045 h 3164769"/>
              <a:gd name="connsiteX7" fmla="*/ 180975 w 3478708"/>
              <a:gd name="connsiteY7" fmla="*/ 3089182 h 3164769"/>
              <a:gd name="connsiteX8" fmla="*/ 200025 w 3478708"/>
              <a:gd name="connsiteY8" fmla="*/ 3092357 h 3164769"/>
              <a:gd name="connsiteX9" fmla="*/ 223838 w 3478708"/>
              <a:gd name="connsiteY9" fmla="*/ 3047907 h 3164769"/>
              <a:gd name="connsiteX10" fmla="*/ 246063 w 3478708"/>
              <a:gd name="connsiteY10" fmla="*/ 3105057 h 3164769"/>
              <a:gd name="connsiteX11" fmla="*/ 290513 w 3478708"/>
              <a:gd name="connsiteY11" fmla="*/ 3006632 h 3164769"/>
              <a:gd name="connsiteX12" fmla="*/ 330200 w 3478708"/>
              <a:gd name="connsiteY12" fmla="*/ 3160620 h 3164769"/>
              <a:gd name="connsiteX13" fmla="*/ 360363 w 3478708"/>
              <a:gd name="connsiteY13" fmla="*/ 3119345 h 3164769"/>
              <a:gd name="connsiteX14" fmla="*/ 374650 w 3478708"/>
              <a:gd name="connsiteY14" fmla="*/ 3103470 h 3164769"/>
              <a:gd name="connsiteX15" fmla="*/ 377825 w 3478708"/>
              <a:gd name="connsiteY15" fmla="*/ 2874870 h 3164769"/>
              <a:gd name="connsiteX16" fmla="*/ 400050 w 3478708"/>
              <a:gd name="connsiteY16" fmla="*/ 2935195 h 3164769"/>
              <a:gd name="connsiteX17" fmla="*/ 455613 w 3478708"/>
              <a:gd name="connsiteY17" fmla="*/ 2519270 h 3164769"/>
              <a:gd name="connsiteX18" fmla="*/ 476250 w 3478708"/>
              <a:gd name="connsiteY18" fmla="*/ 2576420 h 3164769"/>
              <a:gd name="connsiteX19" fmla="*/ 501650 w 3478708"/>
              <a:gd name="connsiteY19" fmla="*/ 2835182 h 3164769"/>
              <a:gd name="connsiteX20" fmla="*/ 527050 w 3478708"/>
              <a:gd name="connsiteY20" fmla="*/ 2881220 h 3164769"/>
              <a:gd name="connsiteX21" fmla="*/ 538163 w 3478708"/>
              <a:gd name="connsiteY21" fmla="*/ 2847882 h 3164769"/>
              <a:gd name="connsiteX22" fmla="*/ 547688 w 3478708"/>
              <a:gd name="connsiteY22" fmla="*/ 2784382 h 3164769"/>
              <a:gd name="connsiteX23" fmla="*/ 574675 w 3478708"/>
              <a:gd name="connsiteY23" fmla="*/ 2787557 h 3164769"/>
              <a:gd name="connsiteX24" fmla="*/ 593725 w 3478708"/>
              <a:gd name="connsiteY24" fmla="*/ 2670082 h 3164769"/>
              <a:gd name="connsiteX25" fmla="*/ 590550 w 3478708"/>
              <a:gd name="connsiteY25" fmla="*/ 2341470 h 3164769"/>
              <a:gd name="connsiteX26" fmla="*/ 625475 w 3478708"/>
              <a:gd name="connsiteY26" fmla="*/ 1830295 h 3164769"/>
              <a:gd name="connsiteX27" fmla="*/ 652462 w 3478708"/>
              <a:gd name="connsiteY27" fmla="*/ 1836645 h 3164769"/>
              <a:gd name="connsiteX28" fmla="*/ 661987 w 3478708"/>
              <a:gd name="connsiteY28" fmla="*/ 1684245 h 3164769"/>
              <a:gd name="connsiteX29" fmla="*/ 681036 w 3478708"/>
              <a:gd name="connsiteY29" fmla="*/ 2014445 h 3164769"/>
              <a:gd name="connsiteX30" fmla="*/ 681036 w 3478708"/>
              <a:gd name="connsiteY30" fmla="*/ 2014445 h 3164769"/>
              <a:gd name="connsiteX31" fmla="*/ 719135 w 3478708"/>
              <a:gd name="connsiteY31" fmla="*/ 1714407 h 3164769"/>
              <a:gd name="connsiteX32" fmla="*/ 731835 w 3478708"/>
              <a:gd name="connsiteY32" fmla="*/ 2058895 h 3164769"/>
              <a:gd name="connsiteX33" fmla="*/ 784223 w 3478708"/>
              <a:gd name="connsiteY33" fmla="*/ 2038258 h 3164769"/>
              <a:gd name="connsiteX34" fmla="*/ 806448 w 3478708"/>
              <a:gd name="connsiteY34" fmla="*/ 2481170 h 3164769"/>
              <a:gd name="connsiteX35" fmla="*/ 835021 w 3478708"/>
              <a:gd name="connsiteY35" fmla="*/ 2470057 h 3164769"/>
              <a:gd name="connsiteX36" fmla="*/ 836609 w 3478708"/>
              <a:gd name="connsiteY36" fmla="*/ 2660557 h 3164769"/>
              <a:gd name="connsiteX37" fmla="*/ 862008 w 3478708"/>
              <a:gd name="connsiteY37" fmla="*/ 2641507 h 3164769"/>
              <a:gd name="connsiteX38" fmla="*/ 865183 w 3478708"/>
              <a:gd name="connsiteY38" fmla="*/ 2698657 h 3164769"/>
              <a:gd name="connsiteX39" fmla="*/ 892169 w 3478708"/>
              <a:gd name="connsiteY39" fmla="*/ 2493870 h 3164769"/>
              <a:gd name="connsiteX40" fmla="*/ 912807 w 3478708"/>
              <a:gd name="connsiteY40" fmla="*/ 2460532 h 3164769"/>
              <a:gd name="connsiteX41" fmla="*/ 912807 w 3478708"/>
              <a:gd name="connsiteY41" fmla="*/ 2416082 h 3164769"/>
              <a:gd name="connsiteX42" fmla="*/ 949318 w 3478708"/>
              <a:gd name="connsiteY42" fmla="*/ 2392270 h 3164769"/>
              <a:gd name="connsiteX43" fmla="*/ 941380 w 3478708"/>
              <a:gd name="connsiteY43" fmla="*/ 2317657 h 3164769"/>
              <a:gd name="connsiteX44" fmla="*/ 1019169 w 3478708"/>
              <a:gd name="connsiteY44" fmla="*/ 895257 h 3164769"/>
              <a:gd name="connsiteX45" fmla="*/ 1031869 w 3478708"/>
              <a:gd name="connsiteY45" fmla="*/ 1068824 h 3164769"/>
              <a:gd name="connsiteX46" fmla="*/ 1053036 w 3478708"/>
              <a:gd name="connsiteY46" fmla="*/ 793657 h 3164769"/>
              <a:gd name="connsiteX47" fmla="*/ 1074202 w 3478708"/>
              <a:gd name="connsiteY47" fmla="*/ 1365157 h 3164769"/>
              <a:gd name="connsiteX48" fmla="*/ 1103833 w 3478708"/>
              <a:gd name="connsiteY48" fmla="*/ 869857 h 3164769"/>
              <a:gd name="connsiteX49" fmla="*/ 1137701 w 3478708"/>
              <a:gd name="connsiteY49" fmla="*/ 937590 h 3164769"/>
              <a:gd name="connsiteX50" fmla="*/ 1167333 w 3478708"/>
              <a:gd name="connsiteY50" fmla="*/ 1242391 h 3164769"/>
              <a:gd name="connsiteX51" fmla="*/ 1188500 w 3478708"/>
              <a:gd name="connsiteY51" fmla="*/ 1128090 h 3164769"/>
              <a:gd name="connsiteX52" fmla="*/ 1218132 w 3478708"/>
              <a:gd name="connsiteY52" fmla="*/ 1348223 h 3164769"/>
              <a:gd name="connsiteX53" fmla="*/ 1264699 w 3478708"/>
              <a:gd name="connsiteY53" fmla="*/ 1335523 h 3164769"/>
              <a:gd name="connsiteX54" fmla="*/ 1273165 w 3478708"/>
              <a:gd name="connsiteY54" fmla="*/ 1483690 h 3164769"/>
              <a:gd name="connsiteX55" fmla="*/ 1302799 w 3478708"/>
              <a:gd name="connsiteY55" fmla="*/ 1415957 h 3164769"/>
              <a:gd name="connsiteX56" fmla="*/ 1294330 w 3478708"/>
              <a:gd name="connsiteY56" fmla="*/ 1686890 h 3164769"/>
              <a:gd name="connsiteX57" fmla="*/ 1294331 w 3478708"/>
              <a:gd name="connsiteY57" fmla="*/ 1674190 h 3164769"/>
              <a:gd name="connsiteX58" fmla="*/ 1362063 w 3478708"/>
              <a:gd name="connsiteY58" fmla="*/ 2165257 h 3164769"/>
              <a:gd name="connsiteX59" fmla="*/ 1383231 w 3478708"/>
              <a:gd name="connsiteY59" fmla="*/ 2050957 h 3164769"/>
              <a:gd name="connsiteX60" fmla="*/ 1425565 w 3478708"/>
              <a:gd name="connsiteY60" fmla="*/ 2381157 h 3164769"/>
              <a:gd name="connsiteX61" fmla="*/ 1438264 w 3478708"/>
              <a:gd name="connsiteY61" fmla="*/ 2241457 h 3164769"/>
              <a:gd name="connsiteX62" fmla="*/ 1476363 w 3478708"/>
              <a:gd name="connsiteY62" fmla="*/ 2448891 h 3164769"/>
              <a:gd name="connsiteX63" fmla="*/ 1518696 w 3478708"/>
              <a:gd name="connsiteY63" fmla="*/ 2258390 h 3164769"/>
              <a:gd name="connsiteX64" fmla="*/ 1573729 w 3478708"/>
              <a:gd name="connsiteY64" fmla="*/ 2398090 h 3164769"/>
              <a:gd name="connsiteX65" fmla="*/ 1607596 w 3478708"/>
              <a:gd name="connsiteY65" fmla="*/ 1835057 h 3164769"/>
              <a:gd name="connsiteX66" fmla="*/ 1641461 w 3478708"/>
              <a:gd name="connsiteY66" fmla="*/ 1923957 h 3164769"/>
              <a:gd name="connsiteX67" fmla="*/ 1658393 w 3478708"/>
              <a:gd name="connsiteY67" fmla="*/ 1682657 h 3164769"/>
              <a:gd name="connsiteX68" fmla="*/ 1692260 w 3478708"/>
              <a:gd name="connsiteY68" fmla="*/ 1767324 h 3164769"/>
              <a:gd name="connsiteX69" fmla="*/ 1696492 w 3478708"/>
              <a:gd name="connsiteY69" fmla="*/ 1373623 h 3164769"/>
              <a:gd name="connsiteX70" fmla="*/ 1730359 w 3478708"/>
              <a:gd name="connsiteY70" fmla="*/ 1555657 h 3164769"/>
              <a:gd name="connsiteX71" fmla="*/ 1743060 w 3478708"/>
              <a:gd name="connsiteY71" fmla="*/ 1009558 h 3164769"/>
              <a:gd name="connsiteX72" fmla="*/ 1785392 w 3478708"/>
              <a:gd name="connsiteY72" fmla="*/ 1183124 h 3164769"/>
              <a:gd name="connsiteX73" fmla="*/ 1802326 w 3478708"/>
              <a:gd name="connsiteY73" fmla="*/ 962990 h 3164769"/>
              <a:gd name="connsiteX74" fmla="*/ 1831957 w 3478708"/>
              <a:gd name="connsiteY74" fmla="*/ 1360924 h 3164769"/>
              <a:gd name="connsiteX75" fmla="*/ 1895458 w 3478708"/>
              <a:gd name="connsiteY75" fmla="*/ 1174657 h 3164769"/>
              <a:gd name="connsiteX76" fmla="*/ 1908157 w 3478708"/>
              <a:gd name="connsiteY76" fmla="*/ 1589523 h 3164769"/>
              <a:gd name="connsiteX77" fmla="*/ 1971657 w 3478708"/>
              <a:gd name="connsiteY77" fmla="*/ 1043424 h 3164769"/>
              <a:gd name="connsiteX78" fmla="*/ 1971657 w 3478708"/>
              <a:gd name="connsiteY78" fmla="*/ 1043424 h 3164769"/>
              <a:gd name="connsiteX79" fmla="*/ 2022457 w 3478708"/>
              <a:gd name="connsiteY79" fmla="*/ 1462524 h 3164769"/>
              <a:gd name="connsiteX80" fmla="*/ 2022457 w 3478708"/>
              <a:gd name="connsiteY80" fmla="*/ 1462524 h 3164769"/>
              <a:gd name="connsiteX81" fmla="*/ 2064790 w 3478708"/>
              <a:gd name="connsiteY81" fmla="*/ 988390 h 3164769"/>
              <a:gd name="connsiteX82" fmla="*/ 2162155 w 3478708"/>
              <a:gd name="connsiteY82" fmla="*/ 1813891 h 3164769"/>
              <a:gd name="connsiteX83" fmla="*/ 2191790 w 3478708"/>
              <a:gd name="connsiteY83" fmla="*/ 1695358 h 3164769"/>
              <a:gd name="connsiteX84" fmla="*/ 2246823 w 3478708"/>
              <a:gd name="connsiteY84" fmla="*/ 1919724 h 3164769"/>
              <a:gd name="connsiteX85" fmla="*/ 2289155 w 3478708"/>
              <a:gd name="connsiteY85" fmla="*/ 1847757 h 3164769"/>
              <a:gd name="connsiteX86" fmla="*/ 2297622 w 3478708"/>
              <a:gd name="connsiteY86" fmla="*/ 2059424 h 3164769"/>
              <a:gd name="connsiteX87" fmla="*/ 2348422 w 3478708"/>
              <a:gd name="connsiteY87" fmla="*/ 1932423 h 3164769"/>
              <a:gd name="connsiteX88" fmla="*/ 2382288 w 3478708"/>
              <a:gd name="connsiteY88" fmla="*/ 2021324 h 3164769"/>
              <a:gd name="connsiteX89" fmla="*/ 2411920 w 3478708"/>
              <a:gd name="connsiteY89" fmla="*/ 1691123 h 3164769"/>
              <a:gd name="connsiteX90" fmla="*/ 2479655 w 3478708"/>
              <a:gd name="connsiteY90" fmla="*/ 1885858 h 3164769"/>
              <a:gd name="connsiteX91" fmla="*/ 2521986 w 3478708"/>
              <a:gd name="connsiteY91" fmla="*/ 1568357 h 3164769"/>
              <a:gd name="connsiteX92" fmla="*/ 2585486 w 3478708"/>
              <a:gd name="connsiteY92" fmla="*/ 1860457 h 3164769"/>
              <a:gd name="connsiteX93" fmla="*/ 2615118 w 3478708"/>
              <a:gd name="connsiteY93" fmla="*/ 1462523 h 3164769"/>
              <a:gd name="connsiteX94" fmla="*/ 2695551 w 3478708"/>
              <a:gd name="connsiteY94" fmla="*/ 1661491 h 3164769"/>
              <a:gd name="connsiteX95" fmla="*/ 2720951 w 3478708"/>
              <a:gd name="connsiteY95" fmla="*/ 1068823 h 3164769"/>
              <a:gd name="connsiteX96" fmla="*/ 2780217 w 3478708"/>
              <a:gd name="connsiteY96" fmla="*/ 1356691 h 3164769"/>
              <a:gd name="connsiteX97" fmla="*/ 2780215 w 3478708"/>
              <a:gd name="connsiteY97" fmla="*/ 679358 h 3164769"/>
              <a:gd name="connsiteX98" fmla="*/ 2831016 w 3478708"/>
              <a:gd name="connsiteY98" fmla="*/ 1386324 h 3164769"/>
              <a:gd name="connsiteX99" fmla="*/ 2881817 w 3478708"/>
              <a:gd name="connsiteY99" fmla="*/ 404191 h 3164769"/>
              <a:gd name="connsiteX100" fmla="*/ 2919916 w 3478708"/>
              <a:gd name="connsiteY100" fmla="*/ 916424 h 3164769"/>
              <a:gd name="connsiteX101" fmla="*/ 2962249 w 3478708"/>
              <a:gd name="connsiteY101" fmla="*/ 14724 h 3164769"/>
              <a:gd name="connsiteX102" fmla="*/ 2991881 w 3478708"/>
              <a:gd name="connsiteY102" fmla="*/ 1022258 h 3164769"/>
              <a:gd name="connsiteX103" fmla="*/ 3046914 w 3478708"/>
              <a:gd name="connsiteY103" fmla="*/ 615859 h 3164769"/>
              <a:gd name="connsiteX104" fmla="*/ 3051147 w 3478708"/>
              <a:gd name="connsiteY104" fmla="*/ 1149259 h 3164769"/>
              <a:gd name="connsiteX105" fmla="*/ 3106181 w 3478708"/>
              <a:gd name="connsiteY105" fmla="*/ 349159 h 3164769"/>
              <a:gd name="connsiteX106" fmla="*/ 3165447 w 3478708"/>
              <a:gd name="connsiteY106" fmla="*/ 988393 h 3164769"/>
              <a:gd name="connsiteX107" fmla="*/ 3207779 w 3478708"/>
              <a:gd name="connsiteY107" fmla="*/ 319526 h 3164769"/>
              <a:gd name="connsiteX108" fmla="*/ 3224711 w 3478708"/>
              <a:gd name="connsiteY108" fmla="*/ 1132325 h 3164769"/>
              <a:gd name="connsiteX109" fmla="*/ 3271277 w 3478708"/>
              <a:gd name="connsiteY109" fmla="*/ 145958 h 3164769"/>
              <a:gd name="connsiteX110" fmla="*/ 3296677 w 3478708"/>
              <a:gd name="connsiteY110" fmla="*/ 594693 h 3164769"/>
              <a:gd name="connsiteX111" fmla="*/ 3329485 w 3478708"/>
              <a:gd name="connsiteY111" fmla="*/ 22664 h 3164769"/>
              <a:gd name="connsiteX112" fmla="*/ 3359118 w 3478708"/>
              <a:gd name="connsiteY112" fmla="*/ 946059 h 3164769"/>
              <a:gd name="connsiteX113" fmla="*/ 3394043 w 3478708"/>
              <a:gd name="connsiteY113" fmla="*/ 307885 h 3164769"/>
              <a:gd name="connsiteX114" fmla="*/ 3395631 w 3478708"/>
              <a:gd name="connsiteY114" fmla="*/ 1096872 h 3164769"/>
              <a:gd name="connsiteX115" fmla="*/ 3438492 w 3478708"/>
              <a:gd name="connsiteY115" fmla="*/ 445998 h 3164769"/>
              <a:gd name="connsiteX116" fmla="*/ 3448017 w 3478708"/>
              <a:gd name="connsiteY116" fmla="*/ 931773 h 3164769"/>
              <a:gd name="connsiteX117" fmla="*/ 3476593 w 3478708"/>
              <a:gd name="connsiteY117" fmla="*/ 576173 h 3164769"/>
              <a:gd name="connsiteX118" fmla="*/ 3476591 w 3478708"/>
              <a:gd name="connsiteY118" fmla="*/ 577760 h 3164769"/>
              <a:gd name="connsiteX0" fmla="*/ 0 w 3516278"/>
              <a:gd name="connsiteY0" fmla="*/ 2935195 h 3164769"/>
              <a:gd name="connsiteX1" fmla="*/ 46038 w 3516278"/>
              <a:gd name="connsiteY1" fmla="*/ 2968532 h 3164769"/>
              <a:gd name="connsiteX2" fmla="*/ 65088 w 3516278"/>
              <a:gd name="connsiteY2" fmla="*/ 2993932 h 3164769"/>
              <a:gd name="connsiteX3" fmla="*/ 80963 w 3516278"/>
              <a:gd name="connsiteY3" fmla="*/ 3003457 h 3164769"/>
              <a:gd name="connsiteX4" fmla="*/ 88900 w 3516278"/>
              <a:gd name="connsiteY4" fmla="*/ 2998695 h 3164769"/>
              <a:gd name="connsiteX5" fmla="*/ 117475 w 3516278"/>
              <a:gd name="connsiteY5" fmla="*/ 3024095 h 3164769"/>
              <a:gd name="connsiteX6" fmla="*/ 146050 w 3516278"/>
              <a:gd name="connsiteY6" fmla="*/ 3005045 h 3164769"/>
              <a:gd name="connsiteX7" fmla="*/ 180975 w 3516278"/>
              <a:gd name="connsiteY7" fmla="*/ 3089182 h 3164769"/>
              <a:gd name="connsiteX8" fmla="*/ 200025 w 3516278"/>
              <a:gd name="connsiteY8" fmla="*/ 3092357 h 3164769"/>
              <a:gd name="connsiteX9" fmla="*/ 223838 w 3516278"/>
              <a:gd name="connsiteY9" fmla="*/ 3047907 h 3164769"/>
              <a:gd name="connsiteX10" fmla="*/ 246063 w 3516278"/>
              <a:gd name="connsiteY10" fmla="*/ 3105057 h 3164769"/>
              <a:gd name="connsiteX11" fmla="*/ 290513 w 3516278"/>
              <a:gd name="connsiteY11" fmla="*/ 3006632 h 3164769"/>
              <a:gd name="connsiteX12" fmla="*/ 330200 w 3516278"/>
              <a:gd name="connsiteY12" fmla="*/ 3160620 h 3164769"/>
              <a:gd name="connsiteX13" fmla="*/ 360363 w 3516278"/>
              <a:gd name="connsiteY13" fmla="*/ 3119345 h 3164769"/>
              <a:gd name="connsiteX14" fmla="*/ 374650 w 3516278"/>
              <a:gd name="connsiteY14" fmla="*/ 3103470 h 3164769"/>
              <a:gd name="connsiteX15" fmla="*/ 377825 w 3516278"/>
              <a:gd name="connsiteY15" fmla="*/ 2874870 h 3164769"/>
              <a:gd name="connsiteX16" fmla="*/ 400050 w 3516278"/>
              <a:gd name="connsiteY16" fmla="*/ 2935195 h 3164769"/>
              <a:gd name="connsiteX17" fmla="*/ 455613 w 3516278"/>
              <a:gd name="connsiteY17" fmla="*/ 2519270 h 3164769"/>
              <a:gd name="connsiteX18" fmla="*/ 476250 w 3516278"/>
              <a:gd name="connsiteY18" fmla="*/ 2576420 h 3164769"/>
              <a:gd name="connsiteX19" fmla="*/ 501650 w 3516278"/>
              <a:gd name="connsiteY19" fmla="*/ 2835182 h 3164769"/>
              <a:gd name="connsiteX20" fmla="*/ 527050 w 3516278"/>
              <a:gd name="connsiteY20" fmla="*/ 2881220 h 3164769"/>
              <a:gd name="connsiteX21" fmla="*/ 538163 w 3516278"/>
              <a:gd name="connsiteY21" fmla="*/ 2847882 h 3164769"/>
              <a:gd name="connsiteX22" fmla="*/ 547688 w 3516278"/>
              <a:gd name="connsiteY22" fmla="*/ 2784382 h 3164769"/>
              <a:gd name="connsiteX23" fmla="*/ 574675 w 3516278"/>
              <a:gd name="connsiteY23" fmla="*/ 2787557 h 3164769"/>
              <a:gd name="connsiteX24" fmla="*/ 593725 w 3516278"/>
              <a:gd name="connsiteY24" fmla="*/ 2670082 h 3164769"/>
              <a:gd name="connsiteX25" fmla="*/ 590550 w 3516278"/>
              <a:gd name="connsiteY25" fmla="*/ 2341470 h 3164769"/>
              <a:gd name="connsiteX26" fmla="*/ 625475 w 3516278"/>
              <a:gd name="connsiteY26" fmla="*/ 1830295 h 3164769"/>
              <a:gd name="connsiteX27" fmla="*/ 652462 w 3516278"/>
              <a:gd name="connsiteY27" fmla="*/ 1836645 h 3164769"/>
              <a:gd name="connsiteX28" fmla="*/ 661987 w 3516278"/>
              <a:gd name="connsiteY28" fmla="*/ 1684245 h 3164769"/>
              <a:gd name="connsiteX29" fmla="*/ 681036 w 3516278"/>
              <a:gd name="connsiteY29" fmla="*/ 2014445 h 3164769"/>
              <a:gd name="connsiteX30" fmla="*/ 681036 w 3516278"/>
              <a:gd name="connsiteY30" fmla="*/ 2014445 h 3164769"/>
              <a:gd name="connsiteX31" fmla="*/ 719135 w 3516278"/>
              <a:gd name="connsiteY31" fmla="*/ 1714407 h 3164769"/>
              <a:gd name="connsiteX32" fmla="*/ 731835 w 3516278"/>
              <a:gd name="connsiteY32" fmla="*/ 2058895 h 3164769"/>
              <a:gd name="connsiteX33" fmla="*/ 784223 w 3516278"/>
              <a:gd name="connsiteY33" fmla="*/ 2038258 h 3164769"/>
              <a:gd name="connsiteX34" fmla="*/ 806448 w 3516278"/>
              <a:gd name="connsiteY34" fmla="*/ 2481170 h 3164769"/>
              <a:gd name="connsiteX35" fmla="*/ 835021 w 3516278"/>
              <a:gd name="connsiteY35" fmla="*/ 2470057 h 3164769"/>
              <a:gd name="connsiteX36" fmla="*/ 836609 w 3516278"/>
              <a:gd name="connsiteY36" fmla="*/ 2660557 h 3164769"/>
              <a:gd name="connsiteX37" fmla="*/ 862008 w 3516278"/>
              <a:gd name="connsiteY37" fmla="*/ 2641507 h 3164769"/>
              <a:gd name="connsiteX38" fmla="*/ 865183 w 3516278"/>
              <a:gd name="connsiteY38" fmla="*/ 2698657 h 3164769"/>
              <a:gd name="connsiteX39" fmla="*/ 892169 w 3516278"/>
              <a:gd name="connsiteY39" fmla="*/ 2493870 h 3164769"/>
              <a:gd name="connsiteX40" fmla="*/ 912807 w 3516278"/>
              <a:gd name="connsiteY40" fmla="*/ 2460532 h 3164769"/>
              <a:gd name="connsiteX41" fmla="*/ 912807 w 3516278"/>
              <a:gd name="connsiteY41" fmla="*/ 2416082 h 3164769"/>
              <a:gd name="connsiteX42" fmla="*/ 949318 w 3516278"/>
              <a:gd name="connsiteY42" fmla="*/ 2392270 h 3164769"/>
              <a:gd name="connsiteX43" fmla="*/ 941380 w 3516278"/>
              <a:gd name="connsiteY43" fmla="*/ 2317657 h 3164769"/>
              <a:gd name="connsiteX44" fmla="*/ 1019169 w 3516278"/>
              <a:gd name="connsiteY44" fmla="*/ 895257 h 3164769"/>
              <a:gd name="connsiteX45" fmla="*/ 1031869 w 3516278"/>
              <a:gd name="connsiteY45" fmla="*/ 1068824 h 3164769"/>
              <a:gd name="connsiteX46" fmla="*/ 1053036 w 3516278"/>
              <a:gd name="connsiteY46" fmla="*/ 793657 h 3164769"/>
              <a:gd name="connsiteX47" fmla="*/ 1074202 w 3516278"/>
              <a:gd name="connsiteY47" fmla="*/ 1365157 h 3164769"/>
              <a:gd name="connsiteX48" fmla="*/ 1103833 w 3516278"/>
              <a:gd name="connsiteY48" fmla="*/ 869857 h 3164769"/>
              <a:gd name="connsiteX49" fmla="*/ 1137701 w 3516278"/>
              <a:gd name="connsiteY49" fmla="*/ 937590 h 3164769"/>
              <a:gd name="connsiteX50" fmla="*/ 1167333 w 3516278"/>
              <a:gd name="connsiteY50" fmla="*/ 1242391 h 3164769"/>
              <a:gd name="connsiteX51" fmla="*/ 1188500 w 3516278"/>
              <a:gd name="connsiteY51" fmla="*/ 1128090 h 3164769"/>
              <a:gd name="connsiteX52" fmla="*/ 1218132 w 3516278"/>
              <a:gd name="connsiteY52" fmla="*/ 1348223 h 3164769"/>
              <a:gd name="connsiteX53" fmla="*/ 1264699 w 3516278"/>
              <a:gd name="connsiteY53" fmla="*/ 1335523 h 3164769"/>
              <a:gd name="connsiteX54" fmla="*/ 1273165 w 3516278"/>
              <a:gd name="connsiteY54" fmla="*/ 1483690 h 3164769"/>
              <a:gd name="connsiteX55" fmla="*/ 1302799 w 3516278"/>
              <a:gd name="connsiteY55" fmla="*/ 1415957 h 3164769"/>
              <a:gd name="connsiteX56" fmla="*/ 1294330 w 3516278"/>
              <a:gd name="connsiteY56" fmla="*/ 1686890 h 3164769"/>
              <a:gd name="connsiteX57" fmla="*/ 1294331 w 3516278"/>
              <a:gd name="connsiteY57" fmla="*/ 1674190 h 3164769"/>
              <a:gd name="connsiteX58" fmla="*/ 1362063 w 3516278"/>
              <a:gd name="connsiteY58" fmla="*/ 2165257 h 3164769"/>
              <a:gd name="connsiteX59" fmla="*/ 1383231 w 3516278"/>
              <a:gd name="connsiteY59" fmla="*/ 2050957 h 3164769"/>
              <a:gd name="connsiteX60" fmla="*/ 1425565 w 3516278"/>
              <a:gd name="connsiteY60" fmla="*/ 2381157 h 3164769"/>
              <a:gd name="connsiteX61" fmla="*/ 1438264 w 3516278"/>
              <a:gd name="connsiteY61" fmla="*/ 2241457 h 3164769"/>
              <a:gd name="connsiteX62" fmla="*/ 1476363 w 3516278"/>
              <a:gd name="connsiteY62" fmla="*/ 2448891 h 3164769"/>
              <a:gd name="connsiteX63" fmla="*/ 1518696 w 3516278"/>
              <a:gd name="connsiteY63" fmla="*/ 2258390 h 3164769"/>
              <a:gd name="connsiteX64" fmla="*/ 1573729 w 3516278"/>
              <a:gd name="connsiteY64" fmla="*/ 2398090 h 3164769"/>
              <a:gd name="connsiteX65" fmla="*/ 1607596 w 3516278"/>
              <a:gd name="connsiteY65" fmla="*/ 1835057 h 3164769"/>
              <a:gd name="connsiteX66" fmla="*/ 1641461 w 3516278"/>
              <a:gd name="connsiteY66" fmla="*/ 1923957 h 3164769"/>
              <a:gd name="connsiteX67" fmla="*/ 1658393 w 3516278"/>
              <a:gd name="connsiteY67" fmla="*/ 1682657 h 3164769"/>
              <a:gd name="connsiteX68" fmla="*/ 1692260 w 3516278"/>
              <a:gd name="connsiteY68" fmla="*/ 1767324 h 3164769"/>
              <a:gd name="connsiteX69" fmla="*/ 1696492 w 3516278"/>
              <a:gd name="connsiteY69" fmla="*/ 1373623 h 3164769"/>
              <a:gd name="connsiteX70" fmla="*/ 1730359 w 3516278"/>
              <a:gd name="connsiteY70" fmla="*/ 1555657 h 3164769"/>
              <a:gd name="connsiteX71" fmla="*/ 1743060 w 3516278"/>
              <a:gd name="connsiteY71" fmla="*/ 1009558 h 3164769"/>
              <a:gd name="connsiteX72" fmla="*/ 1785392 w 3516278"/>
              <a:gd name="connsiteY72" fmla="*/ 1183124 h 3164769"/>
              <a:gd name="connsiteX73" fmla="*/ 1802326 w 3516278"/>
              <a:gd name="connsiteY73" fmla="*/ 962990 h 3164769"/>
              <a:gd name="connsiteX74" fmla="*/ 1831957 w 3516278"/>
              <a:gd name="connsiteY74" fmla="*/ 1360924 h 3164769"/>
              <a:gd name="connsiteX75" fmla="*/ 1895458 w 3516278"/>
              <a:gd name="connsiteY75" fmla="*/ 1174657 h 3164769"/>
              <a:gd name="connsiteX76" fmla="*/ 1908157 w 3516278"/>
              <a:gd name="connsiteY76" fmla="*/ 1589523 h 3164769"/>
              <a:gd name="connsiteX77" fmla="*/ 1971657 w 3516278"/>
              <a:gd name="connsiteY77" fmla="*/ 1043424 h 3164769"/>
              <a:gd name="connsiteX78" fmla="*/ 1971657 w 3516278"/>
              <a:gd name="connsiteY78" fmla="*/ 1043424 h 3164769"/>
              <a:gd name="connsiteX79" fmla="*/ 2022457 w 3516278"/>
              <a:gd name="connsiteY79" fmla="*/ 1462524 h 3164769"/>
              <a:gd name="connsiteX80" fmla="*/ 2022457 w 3516278"/>
              <a:gd name="connsiteY80" fmla="*/ 1462524 h 3164769"/>
              <a:gd name="connsiteX81" fmla="*/ 2064790 w 3516278"/>
              <a:gd name="connsiteY81" fmla="*/ 988390 h 3164769"/>
              <a:gd name="connsiteX82" fmla="*/ 2162155 w 3516278"/>
              <a:gd name="connsiteY82" fmla="*/ 1813891 h 3164769"/>
              <a:gd name="connsiteX83" fmla="*/ 2191790 w 3516278"/>
              <a:gd name="connsiteY83" fmla="*/ 1695358 h 3164769"/>
              <a:gd name="connsiteX84" fmla="*/ 2246823 w 3516278"/>
              <a:gd name="connsiteY84" fmla="*/ 1919724 h 3164769"/>
              <a:gd name="connsiteX85" fmla="*/ 2289155 w 3516278"/>
              <a:gd name="connsiteY85" fmla="*/ 1847757 h 3164769"/>
              <a:gd name="connsiteX86" fmla="*/ 2297622 w 3516278"/>
              <a:gd name="connsiteY86" fmla="*/ 2059424 h 3164769"/>
              <a:gd name="connsiteX87" fmla="*/ 2348422 w 3516278"/>
              <a:gd name="connsiteY87" fmla="*/ 1932423 h 3164769"/>
              <a:gd name="connsiteX88" fmla="*/ 2382288 w 3516278"/>
              <a:gd name="connsiteY88" fmla="*/ 2021324 h 3164769"/>
              <a:gd name="connsiteX89" fmla="*/ 2411920 w 3516278"/>
              <a:gd name="connsiteY89" fmla="*/ 1691123 h 3164769"/>
              <a:gd name="connsiteX90" fmla="*/ 2479655 w 3516278"/>
              <a:gd name="connsiteY90" fmla="*/ 1885858 h 3164769"/>
              <a:gd name="connsiteX91" fmla="*/ 2521986 w 3516278"/>
              <a:gd name="connsiteY91" fmla="*/ 1568357 h 3164769"/>
              <a:gd name="connsiteX92" fmla="*/ 2585486 w 3516278"/>
              <a:gd name="connsiteY92" fmla="*/ 1860457 h 3164769"/>
              <a:gd name="connsiteX93" fmla="*/ 2615118 w 3516278"/>
              <a:gd name="connsiteY93" fmla="*/ 1462523 h 3164769"/>
              <a:gd name="connsiteX94" fmla="*/ 2695551 w 3516278"/>
              <a:gd name="connsiteY94" fmla="*/ 1661491 h 3164769"/>
              <a:gd name="connsiteX95" fmla="*/ 2720951 w 3516278"/>
              <a:gd name="connsiteY95" fmla="*/ 1068823 h 3164769"/>
              <a:gd name="connsiteX96" fmla="*/ 2780217 w 3516278"/>
              <a:gd name="connsiteY96" fmla="*/ 1356691 h 3164769"/>
              <a:gd name="connsiteX97" fmla="*/ 2780215 w 3516278"/>
              <a:gd name="connsiteY97" fmla="*/ 679358 h 3164769"/>
              <a:gd name="connsiteX98" fmla="*/ 2831016 w 3516278"/>
              <a:gd name="connsiteY98" fmla="*/ 1386324 h 3164769"/>
              <a:gd name="connsiteX99" fmla="*/ 2881817 w 3516278"/>
              <a:gd name="connsiteY99" fmla="*/ 404191 h 3164769"/>
              <a:gd name="connsiteX100" fmla="*/ 2919916 w 3516278"/>
              <a:gd name="connsiteY100" fmla="*/ 916424 h 3164769"/>
              <a:gd name="connsiteX101" fmla="*/ 2962249 w 3516278"/>
              <a:gd name="connsiteY101" fmla="*/ 14724 h 3164769"/>
              <a:gd name="connsiteX102" fmla="*/ 2991881 w 3516278"/>
              <a:gd name="connsiteY102" fmla="*/ 1022258 h 3164769"/>
              <a:gd name="connsiteX103" fmla="*/ 3046914 w 3516278"/>
              <a:gd name="connsiteY103" fmla="*/ 615859 h 3164769"/>
              <a:gd name="connsiteX104" fmla="*/ 3051147 w 3516278"/>
              <a:gd name="connsiteY104" fmla="*/ 1149259 h 3164769"/>
              <a:gd name="connsiteX105" fmla="*/ 3106181 w 3516278"/>
              <a:gd name="connsiteY105" fmla="*/ 349159 h 3164769"/>
              <a:gd name="connsiteX106" fmla="*/ 3165447 w 3516278"/>
              <a:gd name="connsiteY106" fmla="*/ 988393 h 3164769"/>
              <a:gd name="connsiteX107" fmla="*/ 3207779 w 3516278"/>
              <a:gd name="connsiteY107" fmla="*/ 319526 h 3164769"/>
              <a:gd name="connsiteX108" fmla="*/ 3224711 w 3516278"/>
              <a:gd name="connsiteY108" fmla="*/ 1132325 h 3164769"/>
              <a:gd name="connsiteX109" fmla="*/ 3271277 w 3516278"/>
              <a:gd name="connsiteY109" fmla="*/ 145958 h 3164769"/>
              <a:gd name="connsiteX110" fmla="*/ 3296677 w 3516278"/>
              <a:gd name="connsiteY110" fmla="*/ 594693 h 3164769"/>
              <a:gd name="connsiteX111" fmla="*/ 3329485 w 3516278"/>
              <a:gd name="connsiteY111" fmla="*/ 22664 h 3164769"/>
              <a:gd name="connsiteX112" fmla="*/ 3359118 w 3516278"/>
              <a:gd name="connsiteY112" fmla="*/ 946059 h 3164769"/>
              <a:gd name="connsiteX113" fmla="*/ 3394043 w 3516278"/>
              <a:gd name="connsiteY113" fmla="*/ 307885 h 3164769"/>
              <a:gd name="connsiteX114" fmla="*/ 3395631 w 3516278"/>
              <a:gd name="connsiteY114" fmla="*/ 1096872 h 3164769"/>
              <a:gd name="connsiteX115" fmla="*/ 3438492 w 3516278"/>
              <a:gd name="connsiteY115" fmla="*/ 445998 h 3164769"/>
              <a:gd name="connsiteX116" fmla="*/ 3448017 w 3516278"/>
              <a:gd name="connsiteY116" fmla="*/ 931773 h 3164769"/>
              <a:gd name="connsiteX117" fmla="*/ 3476593 w 3516278"/>
              <a:gd name="connsiteY117" fmla="*/ 576173 h 3164769"/>
              <a:gd name="connsiteX118" fmla="*/ 3516278 w 3516278"/>
              <a:gd name="connsiteY118" fmla="*/ 1054010 h 3164769"/>
              <a:gd name="connsiteX0" fmla="*/ 0 w 3519217"/>
              <a:gd name="connsiteY0" fmla="*/ 2935195 h 3164769"/>
              <a:gd name="connsiteX1" fmla="*/ 46038 w 3519217"/>
              <a:gd name="connsiteY1" fmla="*/ 2968532 h 3164769"/>
              <a:gd name="connsiteX2" fmla="*/ 65088 w 3519217"/>
              <a:gd name="connsiteY2" fmla="*/ 2993932 h 3164769"/>
              <a:gd name="connsiteX3" fmla="*/ 80963 w 3519217"/>
              <a:gd name="connsiteY3" fmla="*/ 3003457 h 3164769"/>
              <a:gd name="connsiteX4" fmla="*/ 88900 w 3519217"/>
              <a:gd name="connsiteY4" fmla="*/ 2998695 h 3164769"/>
              <a:gd name="connsiteX5" fmla="*/ 117475 w 3519217"/>
              <a:gd name="connsiteY5" fmla="*/ 3024095 h 3164769"/>
              <a:gd name="connsiteX6" fmla="*/ 146050 w 3519217"/>
              <a:gd name="connsiteY6" fmla="*/ 3005045 h 3164769"/>
              <a:gd name="connsiteX7" fmla="*/ 180975 w 3519217"/>
              <a:gd name="connsiteY7" fmla="*/ 3089182 h 3164769"/>
              <a:gd name="connsiteX8" fmla="*/ 200025 w 3519217"/>
              <a:gd name="connsiteY8" fmla="*/ 3092357 h 3164769"/>
              <a:gd name="connsiteX9" fmla="*/ 223838 w 3519217"/>
              <a:gd name="connsiteY9" fmla="*/ 3047907 h 3164769"/>
              <a:gd name="connsiteX10" fmla="*/ 246063 w 3519217"/>
              <a:gd name="connsiteY10" fmla="*/ 3105057 h 3164769"/>
              <a:gd name="connsiteX11" fmla="*/ 290513 w 3519217"/>
              <a:gd name="connsiteY11" fmla="*/ 3006632 h 3164769"/>
              <a:gd name="connsiteX12" fmla="*/ 330200 w 3519217"/>
              <a:gd name="connsiteY12" fmla="*/ 3160620 h 3164769"/>
              <a:gd name="connsiteX13" fmla="*/ 360363 w 3519217"/>
              <a:gd name="connsiteY13" fmla="*/ 3119345 h 3164769"/>
              <a:gd name="connsiteX14" fmla="*/ 374650 w 3519217"/>
              <a:gd name="connsiteY14" fmla="*/ 3103470 h 3164769"/>
              <a:gd name="connsiteX15" fmla="*/ 377825 w 3519217"/>
              <a:gd name="connsiteY15" fmla="*/ 2874870 h 3164769"/>
              <a:gd name="connsiteX16" fmla="*/ 400050 w 3519217"/>
              <a:gd name="connsiteY16" fmla="*/ 2935195 h 3164769"/>
              <a:gd name="connsiteX17" fmla="*/ 455613 w 3519217"/>
              <a:gd name="connsiteY17" fmla="*/ 2519270 h 3164769"/>
              <a:gd name="connsiteX18" fmla="*/ 476250 w 3519217"/>
              <a:gd name="connsiteY18" fmla="*/ 2576420 h 3164769"/>
              <a:gd name="connsiteX19" fmla="*/ 501650 w 3519217"/>
              <a:gd name="connsiteY19" fmla="*/ 2835182 h 3164769"/>
              <a:gd name="connsiteX20" fmla="*/ 527050 w 3519217"/>
              <a:gd name="connsiteY20" fmla="*/ 2881220 h 3164769"/>
              <a:gd name="connsiteX21" fmla="*/ 538163 w 3519217"/>
              <a:gd name="connsiteY21" fmla="*/ 2847882 h 3164769"/>
              <a:gd name="connsiteX22" fmla="*/ 547688 w 3519217"/>
              <a:gd name="connsiteY22" fmla="*/ 2784382 h 3164769"/>
              <a:gd name="connsiteX23" fmla="*/ 574675 w 3519217"/>
              <a:gd name="connsiteY23" fmla="*/ 2787557 h 3164769"/>
              <a:gd name="connsiteX24" fmla="*/ 593725 w 3519217"/>
              <a:gd name="connsiteY24" fmla="*/ 2670082 h 3164769"/>
              <a:gd name="connsiteX25" fmla="*/ 590550 w 3519217"/>
              <a:gd name="connsiteY25" fmla="*/ 2341470 h 3164769"/>
              <a:gd name="connsiteX26" fmla="*/ 625475 w 3519217"/>
              <a:gd name="connsiteY26" fmla="*/ 1830295 h 3164769"/>
              <a:gd name="connsiteX27" fmla="*/ 652462 w 3519217"/>
              <a:gd name="connsiteY27" fmla="*/ 1836645 h 3164769"/>
              <a:gd name="connsiteX28" fmla="*/ 661987 w 3519217"/>
              <a:gd name="connsiteY28" fmla="*/ 1684245 h 3164769"/>
              <a:gd name="connsiteX29" fmla="*/ 681036 w 3519217"/>
              <a:gd name="connsiteY29" fmla="*/ 2014445 h 3164769"/>
              <a:gd name="connsiteX30" fmla="*/ 681036 w 3519217"/>
              <a:gd name="connsiteY30" fmla="*/ 2014445 h 3164769"/>
              <a:gd name="connsiteX31" fmla="*/ 719135 w 3519217"/>
              <a:gd name="connsiteY31" fmla="*/ 1714407 h 3164769"/>
              <a:gd name="connsiteX32" fmla="*/ 731835 w 3519217"/>
              <a:gd name="connsiteY32" fmla="*/ 2058895 h 3164769"/>
              <a:gd name="connsiteX33" fmla="*/ 784223 w 3519217"/>
              <a:gd name="connsiteY33" fmla="*/ 2038258 h 3164769"/>
              <a:gd name="connsiteX34" fmla="*/ 806448 w 3519217"/>
              <a:gd name="connsiteY34" fmla="*/ 2481170 h 3164769"/>
              <a:gd name="connsiteX35" fmla="*/ 835021 w 3519217"/>
              <a:gd name="connsiteY35" fmla="*/ 2470057 h 3164769"/>
              <a:gd name="connsiteX36" fmla="*/ 836609 w 3519217"/>
              <a:gd name="connsiteY36" fmla="*/ 2660557 h 3164769"/>
              <a:gd name="connsiteX37" fmla="*/ 862008 w 3519217"/>
              <a:gd name="connsiteY37" fmla="*/ 2641507 h 3164769"/>
              <a:gd name="connsiteX38" fmla="*/ 865183 w 3519217"/>
              <a:gd name="connsiteY38" fmla="*/ 2698657 h 3164769"/>
              <a:gd name="connsiteX39" fmla="*/ 892169 w 3519217"/>
              <a:gd name="connsiteY39" fmla="*/ 2493870 h 3164769"/>
              <a:gd name="connsiteX40" fmla="*/ 912807 w 3519217"/>
              <a:gd name="connsiteY40" fmla="*/ 2460532 h 3164769"/>
              <a:gd name="connsiteX41" fmla="*/ 912807 w 3519217"/>
              <a:gd name="connsiteY41" fmla="*/ 2416082 h 3164769"/>
              <a:gd name="connsiteX42" fmla="*/ 949318 w 3519217"/>
              <a:gd name="connsiteY42" fmla="*/ 2392270 h 3164769"/>
              <a:gd name="connsiteX43" fmla="*/ 941380 w 3519217"/>
              <a:gd name="connsiteY43" fmla="*/ 2317657 h 3164769"/>
              <a:gd name="connsiteX44" fmla="*/ 1019169 w 3519217"/>
              <a:gd name="connsiteY44" fmla="*/ 895257 h 3164769"/>
              <a:gd name="connsiteX45" fmla="*/ 1031869 w 3519217"/>
              <a:gd name="connsiteY45" fmla="*/ 1068824 h 3164769"/>
              <a:gd name="connsiteX46" fmla="*/ 1053036 w 3519217"/>
              <a:gd name="connsiteY46" fmla="*/ 793657 h 3164769"/>
              <a:gd name="connsiteX47" fmla="*/ 1074202 w 3519217"/>
              <a:gd name="connsiteY47" fmla="*/ 1365157 h 3164769"/>
              <a:gd name="connsiteX48" fmla="*/ 1103833 w 3519217"/>
              <a:gd name="connsiteY48" fmla="*/ 869857 h 3164769"/>
              <a:gd name="connsiteX49" fmla="*/ 1137701 w 3519217"/>
              <a:gd name="connsiteY49" fmla="*/ 937590 h 3164769"/>
              <a:gd name="connsiteX50" fmla="*/ 1167333 w 3519217"/>
              <a:gd name="connsiteY50" fmla="*/ 1242391 h 3164769"/>
              <a:gd name="connsiteX51" fmla="*/ 1188500 w 3519217"/>
              <a:gd name="connsiteY51" fmla="*/ 1128090 h 3164769"/>
              <a:gd name="connsiteX52" fmla="*/ 1218132 w 3519217"/>
              <a:gd name="connsiteY52" fmla="*/ 1348223 h 3164769"/>
              <a:gd name="connsiteX53" fmla="*/ 1264699 w 3519217"/>
              <a:gd name="connsiteY53" fmla="*/ 1335523 h 3164769"/>
              <a:gd name="connsiteX54" fmla="*/ 1273165 w 3519217"/>
              <a:gd name="connsiteY54" fmla="*/ 1483690 h 3164769"/>
              <a:gd name="connsiteX55" fmla="*/ 1302799 w 3519217"/>
              <a:gd name="connsiteY55" fmla="*/ 1415957 h 3164769"/>
              <a:gd name="connsiteX56" fmla="*/ 1294330 w 3519217"/>
              <a:gd name="connsiteY56" fmla="*/ 1686890 h 3164769"/>
              <a:gd name="connsiteX57" fmla="*/ 1294331 w 3519217"/>
              <a:gd name="connsiteY57" fmla="*/ 1674190 h 3164769"/>
              <a:gd name="connsiteX58" fmla="*/ 1362063 w 3519217"/>
              <a:gd name="connsiteY58" fmla="*/ 2165257 h 3164769"/>
              <a:gd name="connsiteX59" fmla="*/ 1383231 w 3519217"/>
              <a:gd name="connsiteY59" fmla="*/ 2050957 h 3164769"/>
              <a:gd name="connsiteX60" fmla="*/ 1425565 w 3519217"/>
              <a:gd name="connsiteY60" fmla="*/ 2381157 h 3164769"/>
              <a:gd name="connsiteX61" fmla="*/ 1438264 w 3519217"/>
              <a:gd name="connsiteY61" fmla="*/ 2241457 h 3164769"/>
              <a:gd name="connsiteX62" fmla="*/ 1476363 w 3519217"/>
              <a:gd name="connsiteY62" fmla="*/ 2448891 h 3164769"/>
              <a:gd name="connsiteX63" fmla="*/ 1518696 w 3519217"/>
              <a:gd name="connsiteY63" fmla="*/ 2258390 h 3164769"/>
              <a:gd name="connsiteX64" fmla="*/ 1573729 w 3519217"/>
              <a:gd name="connsiteY64" fmla="*/ 2398090 h 3164769"/>
              <a:gd name="connsiteX65" fmla="*/ 1607596 w 3519217"/>
              <a:gd name="connsiteY65" fmla="*/ 1835057 h 3164769"/>
              <a:gd name="connsiteX66" fmla="*/ 1641461 w 3519217"/>
              <a:gd name="connsiteY66" fmla="*/ 1923957 h 3164769"/>
              <a:gd name="connsiteX67" fmla="*/ 1658393 w 3519217"/>
              <a:gd name="connsiteY67" fmla="*/ 1682657 h 3164769"/>
              <a:gd name="connsiteX68" fmla="*/ 1692260 w 3519217"/>
              <a:gd name="connsiteY68" fmla="*/ 1767324 h 3164769"/>
              <a:gd name="connsiteX69" fmla="*/ 1696492 w 3519217"/>
              <a:gd name="connsiteY69" fmla="*/ 1373623 h 3164769"/>
              <a:gd name="connsiteX70" fmla="*/ 1730359 w 3519217"/>
              <a:gd name="connsiteY70" fmla="*/ 1555657 h 3164769"/>
              <a:gd name="connsiteX71" fmla="*/ 1743060 w 3519217"/>
              <a:gd name="connsiteY71" fmla="*/ 1009558 h 3164769"/>
              <a:gd name="connsiteX72" fmla="*/ 1785392 w 3519217"/>
              <a:gd name="connsiteY72" fmla="*/ 1183124 h 3164769"/>
              <a:gd name="connsiteX73" fmla="*/ 1802326 w 3519217"/>
              <a:gd name="connsiteY73" fmla="*/ 962990 h 3164769"/>
              <a:gd name="connsiteX74" fmla="*/ 1831957 w 3519217"/>
              <a:gd name="connsiteY74" fmla="*/ 1360924 h 3164769"/>
              <a:gd name="connsiteX75" fmla="*/ 1895458 w 3519217"/>
              <a:gd name="connsiteY75" fmla="*/ 1174657 h 3164769"/>
              <a:gd name="connsiteX76" fmla="*/ 1908157 w 3519217"/>
              <a:gd name="connsiteY76" fmla="*/ 1589523 h 3164769"/>
              <a:gd name="connsiteX77" fmla="*/ 1971657 w 3519217"/>
              <a:gd name="connsiteY77" fmla="*/ 1043424 h 3164769"/>
              <a:gd name="connsiteX78" fmla="*/ 1971657 w 3519217"/>
              <a:gd name="connsiteY78" fmla="*/ 1043424 h 3164769"/>
              <a:gd name="connsiteX79" fmla="*/ 2022457 w 3519217"/>
              <a:gd name="connsiteY79" fmla="*/ 1462524 h 3164769"/>
              <a:gd name="connsiteX80" fmla="*/ 2022457 w 3519217"/>
              <a:gd name="connsiteY80" fmla="*/ 1462524 h 3164769"/>
              <a:gd name="connsiteX81" fmla="*/ 2064790 w 3519217"/>
              <a:gd name="connsiteY81" fmla="*/ 988390 h 3164769"/>
              <a:gd name="connsiteX82" fmla="*/ 2162155 w 3519217"/>
              <a:gd name="connsiteY82" fmla="*/ 1813891 h 3164769"/>
              <a:gd name="connsiteX83" fmla="*/ 2191790 w 3519217"/>
              <a:gd name="connsiteY83" fmla="*/ 1695358 h 3164769"/>
              <a:gd name="connsiteX84" fmla="*/ 2246823 w 3519217"/>
              <a:gd name="connsiteY84" fmla="*/ 1919724 h 3164769"/>
              <a:gd name="connsiteX85" fmla="*/ 2289155 w 3519217"/>
              <a:gd name="connsiteY85" fmla="*/ 1847757 h 3164769"/>
              <a:gd name="connsiteX86" fmla="*/ 2297622 w 3519217"/>
              <a:gd name="connsiteY86" fmla="*/ 2059424 h 3164769"/>
              <a:gd name="connsiteX87" fmla="*/ 2348422 w 3519217"/>
              <a:gd name="connsiteY87" fmla="*/ 1932423 h 3164769"/>
              <a:gd name="connsiteX88" fmla="*/ 2382288 w 3519217"/>
              <a:gd name="connsiteY88" fmla="*/ 2021324 h 3164769"/>
              <a:gd name="connsiteX89" fmla="*/ 2411920 w 3519217"/>
              <a:gd name="connsiteY89" fmla="*/ 1691123 h 3164769"/>
              <a:gd name="connsiteX90" fmla="*/ 2479655 w 3519217"/>
              <a:gd name="connsiteY90" fmla="*/ 1885858 h 3164769"/>
              <a:gd name="connsiteX91" fmla="*/ 2521986 w 3519217"/>
              <a:gd name="connsiteY91" fmla="*/ 1568357 h 3164769"/>
              <a:gd name="connsiteX92" fmla="*/ 2585486 w 3519217"/>
              <a:gd name="connsiteY92" fmla="*/ 1860457 h 3164769"/>
              <a:gd name="connsiteX93" fmla="*/ 2615118 w 3519217"/>
              <a:gd name="connsiteY93" fmla="*/ 1462523 h 3164769"/>
              <a:gd name="connsiteX94" fmla="*/ 2695551 w 3519217"/>
              <a:gd name="connsiteY94" fmla="*/ 1661491 h 3164769"/>
              <a:gd name="connsiteX95" fmla="*/ 2720951 w 3519217"/>
              <a:gd name="connsiteY95" fmla="*/ 1068823 h 3164769"/>
              <a:gd name="connsiteX96" fmla="*/ 2780217 w 3519217"/>
              <a:gd name="connsiteY96" fmla="*/ 1356691 h 3164769"/>
              <a:gd name="connsiteX97" fmla="*/ 2780215 w 3519217"/>
              <a:gd name="connsiteY97" fmla="*/ 679358 h 3164769"/>
              <a:gd name="connsiteX98" fmla="*/ 2831016 w 3519217"/>
              <a:gd name="connsiteY98" fmla="*/ 1386324 h 3164769"/>
              <a:gd name="connsiteX99" fmla="*/ 2881817 w 3519217"/>
              <a:gd name="connsiteY99" fmla="*/ 404191 h 3164769"/>
              <a:gd name="connsiteX100" fmla="*/ 2919916 w 3519217"/>
              <a:gd name="connsiteY100" fmla="*/ 916424 h 3164769"/>
              <a:gd name="connsiteX101" fmla="*/ 2962249 w 3519217"/>
              <a:gd name="connsiteY101" fmla="*/ 14724 h 3164769"/>
              <a:gd name="connsiteX102" fmla="*/ 2991881 w 3519217"/>
              <a:gd name="connsiteY102" fmla="*/ 1022258 h 3164769"/>
              <a:gd name="connsiteX103" fmla="*/ 3046914 w 3519217"/>
              <a:gd name="connsiteY103" fmla="*/ 615859 h 3164769"/>
              <a:gd name="connsiteX104" fmla="*/ 3051147 w 3519217"/>
              <a:gd name="connsiteY104" fmla="*/ 1149259 h 3164769"/>
              <a:gd name="connsiteX105" fmla="*/ 3106181 w 3519217"/>
              <a:gd name="connsiteY105" fmla="*/ 349159 h 3164769"/>
              <a:gd name="connsiteX106" fmla="*/ 3165447 w 3519217"/>
              <a:gd name="connsiteY106" fmla="*/ 988393 h 3164769"/>
              <a:gd name="connsiteX107" fmla="*/ 3207779 w 3519217"/>
              <a:gd name="connsiteY107" fmla="*/ 319526 h 3164769"/>
              <a:gd name="connsiteX108" fmla="*/ 3224711 w 3519217"/>
              <a:gd name="connsiteY108" fmla="*/ 1132325 h 3164769"/>
              <a:gd name="connsiteX109" fmla="*/ 3271277 w 3519217"/>
              <a:gd name="connsiteY109" fmla="*/ 145958 h 3164769"/>
              <a:gd name="connsiteX110" fmla="*/ 3296677 w 3519217"/>
              <a:gd name="connsiteY110" fmla="*/ 594693 h 3164769"/>
              <a:gd name="connsiteX111" fmla="*/ 3329485 w 3519217"/>
              <a:gd name="connsiteY111" fmla="*/ 22664 h 3164769"/>
              <a:gd name="connsiteX112" fmla="*/ 3359118 w 3519217"/>
              <a:gd name="connsiteY112" fmla="*/ 946059 h 3164769"/>
              <a:gd name="connsiteX113" fmla="*/ 3394043 w 3519217"/>
              <a:gd name="connsiteY113" fmla="*/ 307885 h 3164769"/>
              <a:gd name="connsiteX114" fmla="*/ 3395631 w 3519217"/>
              <a:gd name="connsiteY114" fmla="*/ 1096872 h 3164769"/>
              <a:gd name="connsiteX115" fmla="*/ 3438492 w 3519217"/>
              <a:gd name="connsiteY115" fmla="*/ 445998 h 3164769"/>
              <a:gd name="connsiteX116" fmla="*/ 3448017 w 3519217"/>
              <a:gd name="connsiteY116" fmla="*/ 931773 h 3164769"/>
              <a:gd name="connsiteX117" fmla="*/ 3476593 w 3519217"/>
              <a:gd name="connsiteY117" fmla="*/ 576173 h 3164769"/>
              <a:gd name="connsiteX118" fmla="*/ 3516278 w 3519217"/>
              <a:gd name="connsiteY118" fmla="*/ 1054010 h 3164769"/>
              <a:gd name="connsiteX119" fmla="*/ 3516278 w 3519217"/>
              <a:gd name="connsiteY119" fmla="*/ 1057185 h 3164769"/>
              <a:gd name="connsiteX0" fmla="*/ 0 w 3521279"/>
              <a:gd name="connsiteY0" fmla="*/ 2935195 h 3164769"/>
              <a:gd name="connsiteX1" fmla="*/ 46038 w 3521279"/>
              <a:gd name="connsiteY1" fmla="*/ 2968532 h 3164769"/>
              <a:gd name="connsiteX2" fmla="*/ 65088 w 3521279"/>
              <a:gd name="connsiteY2" fmla="*/ 2993932 h 3164769"/>
              <a:gd name="connsiteX3" fmla="*/ 80963 w 3521279"/>
              <a:gd name="connsiteY3" fmla="*/ 3003457 h 3164769"/>
              <a:gd name="connsiteX4" fmla="*/ 88900 w 3521279"/>
              <a:gd name="connsiteY4" fmla="*/ 2998695 h 3164769"/>
              <a:gd name="connsiteX5" fmla="*/ 117475 w 3521279"/>
              <a:gd name="connsiteY5" fmla="*/ 3024095 h 3164769"/>
              <a:gd name="connsiteX6" fmla="*/ 146050 w 3521279"/>
              <a:gd name="connsiteY6" fmla="*/ 3005045 h 3164769"/>
              <a:gd name="connsiteX7" fmla="*/ 180975 w 3521279"/>
              <a:gd name="connsiteY7" fmla="*/ 3089182 h 3164769"/>
              <a:gd name="connsiteX8" fmla="*/ 200025 w 3521279"/>
              <a:gd name="connsiteY8" fmla="*/ 3092357 h 3164769"/>
              <a:gd name="connsiteX9" fmla="*/ 223838 w 3521279"/>
              <a:gd name="connsiteY9" fmla="*/ 3047907 h 3164769"/>
              <a:gd name="connsiteX10" fmla="*/ 246063 w 3521279"/>
              <a:gd name="connsiteY10" fmla="*/ 3105057 h 3164769"/>
              <a:gd name="connsiteX11" fmla="*/ 290513 w 3521279"/>
              <a:gd name="connsiteY11" fmla="*/ 3006632 h 3164769"/>
              <a:gd name="connsiteX12" fmla="*/ 330200 w 3521279"/>
              <a:gd name="connsiteY12" fmla="*/ 3160620 h 3164769"/>
              <a:gd name="connsiteX13" fmla="*/ 360363 w 3521279"/>
              <a:gd name="connsiteY13" fmla="*/ 3119345 h 3164769"/>
              <a:gd name="connsiteX14" fmla="*/ 374650 w 3521279"/>
              <a:gd name="connsiteY14" fmla="*/ 3103470 h 3164769"/>
              <a:gd name="connsiteX15" fmla="*/ 377825 w 3521279"/>
              <a:gd name="connsiteY15" fmla="*/ 2874870 h 3164769"/>
              <a:gd name="connsiteX16" fmla="*/ 400050 w 3521279"/>
              <a:gd name="connsiteY16" fmla="*/ 2935195 h 3164769"/>
              <a:gd name="connsiteX17" fmla="*/ 455613 w 3521279"/>
              <a:gd name="connsiteY17" fmla="*/ 2519270 h 3164769"/>
              <a:gd name="connsiteX18" fmla="*/ 476250 w 3521279"/>
              <a:gd name="connsiteY18" fmla="*/ 2576420 h 3164769"/>
              <a:gd name="connsiteX19" fmla="*/ 501650 w 3521279"/>
              <a:gd name="connsiteY19" fmla="*/ 2835182 h 3164769"/>
              <a:gd name="connsiteX20" fmla="*/ 527050 w 3521279"/>
              <a:gd name="connsiteY20" fmla="*/ 2881220 h 3164769"/>
              <a:gd name="connsiteX21" fmla="*/ 538163 w 3521279"/>
              <a:gd name="connsiteY21" fmla="*/ 2847882 h 3164769"/>
              <a:gd name="connsiteX22" fmla="*/ 547688 w 3521279"/>
              <a:gd name="connsiteY22" fmla="*/ 2784382 h 3164769"/>
              <a:gd name="connsiteX23" fmla="*/ 574675 w 3521279"/>
              <a:gd name="connsiteY23" fmla="*/ 2787557 h 3164769"/>
              <a:gd name="connsiteX24" fmla="*/ 593725 w 3521279"/>
              <a:gd name="connsiteY24" fmla="*/ 2670082 h 3164769"/>
              <a:gd name="connsiteX25" fmla="*/ 590550 w 3521279"/>
              <a:gd name="connsiteY25" fmla="*/ 2341470 h 3164769"/>
              <a:gd name="connsiteX26" fmla="*/ 625475 w 3521279"/>
              <a:gd name="connsiteY26" fmla="*/ 1830295 h 3164769"/>
              <a:gd name="connsiteX27" fmla="*/ 652462 w 3521279"/>
              <a:gd name="connsiteY27" fmla="*/ 1836645 h 3164769"/>
              <a:gd name="connsiteX28" fmla="*/ 661987 w 3521279"/>
              <a:gd name="connsiteY28" fmla="*/ 1684245 h 3164769"/>
              <a:gd name="connsiteX29" fmla="*/ 681036 w 3521279"/>
              <a:gd name="connsiteY29" fmla="*/ 2014445 h 3164769"/>
              <a:gd name="connsiteX30" fmla="*/ 681036 w 3521279"/>
              <a:gd name="connsiteY30" fmla="*/ 2014445 h 3164769"/>
              <a:gd name="connsiteX31" fmla="*/ 719135 w 3521279"/>
              <a:gd name="connsiteY31" fmla="*/ 1714407 h 3164769"/>
              <a:gd name="connsiteX32" fmla="*/ 731835 w 3521279"/>
              <a:gd name="connsiteY32" fmla="*/ 2058895 h 3164769"/>
              <a:gd name="connsiteX33" fmla="*/ 784223 w 3521279"/>
              <a:gd name="connsiteY33" fmla="*/ 2038258 h 3164769"/>
              <a:gd name="connsiteX34" fmla="*/ 806448 w 3521279"/>
              <a:gd name="connsiteY34" fmla="*/ 2481170 h 3164769"/>
              <a:gd name="connsiteX35" fmla="*/ 835021 w 3521279"/>
              <a:gd name="connsiteY35" fmla="*/ 2470057 h 3164769"/>
              <a:gd name="connsiteX36" fmla="*/ 836609 w 3521279"/>
              <a:gd name="connsiteY36" fmla="*/ 2660557 h 3164769"/>
              <a:gd name="connsiteX37" fmla="*/ 862008 w 3521279"/>
              <a:gd name="connsiteY37" fmla="*/ 2641507 h 3164769"/>
              <a:gd name="connsiteX38" fmla="*/ 865183 w 3521279"/>
              <a:gd name="connsiteY38" fmla="*/ 2698657 h 3164769"/>
              <a:gd name="connsiteX39" fmla="*/ 892169 w 3521279"/>
              <a:gd name="connsiteY39" fmla="*/ 2493870 h 3164769"/>
              <a:gd name="connsiteX40" fmla="*/ 912807 w 3521279"/>
              <a:gd name="connsiteY40" fmla="*/ 2460532 h 3164769"/>
              <a:gd name="connsiteX41" fmla="*/ 912807 w 3521279"/>
              <a:gd name="connsiteY41" fmla="*/ 2416082 h 3164769"/>
              <a:gd name="connsiteX42" fmla="*/ 949318 w 3521279"/>
              <a:gd name="connsiteY42" fmla="*/ 2392270 h 3164769"/>
              <a:gd name="connsiteX43" fmla="*/ 941380 w 3521279"/>
              <a:gd name="connsiteY43" fmla="*/ 2317657 h 3164769"/>
              <a:gd name="connsiteX44" fmla="*/ 1019169 w 3521279"/>
              <a:gd name="connsiteY44" fmla="*/ 895257 h 3164769"/>
              <a:gd name="connsiteX45" fmla="*/ 1031869 w 3521279"/>
              <a:gd name="connsiteY45" fmla="*/ 1068824 h 3164769"/>
              <a:gd name="connsiteX46" fmla="*/ 1053036 w 3521279"/>
              <a:gd name="connsiteY46" fmla="*/ 793657 h 3164769"/>
              <a:gd name="connsiteX47" fmla="*/ 1074202 w 3521279"/>
              <a:gd name="connsiteY47" fmla="*/ 1365157 h 3164769"/>
              <a:gd name="connsiteX48" fmla="*/ 1103833 w 3521279"/>
              <a:gd name="connsiteY48" fmla="*/ 869857 h 3164769"/>
              <a:gd name="connsiteX49" fmla="*/ 1137701 w 3521279"/>
              <a:gd name="connsiteY49" fmla="*/ 937590 h 3164769"/>
              <a:gd name="connsiteX50" fmla="*/ 1167333 w 3521279"/>
              <a:gd name="connsiteY50" fmla="*/ 1242391 h 3164769"/>
              <a:gd name="connsiteX51" fmla="*/ 1188500 w 3521279"/>
              <a:gd name="connsiteY51" fmla="*/ 1128090 h 3164769"/>
              <a:gd name="connsiteX52" fmla="*/ 1218132 w 3521279"/>
              <a:gd name="connsiteY52" fmla="*/ 1348223 h 3164769"/>
              <a:gd name="connsiteX53" fmla="*/ 1264699 w 3521279"/>
              <a:gd name="connsiteY53" fmla="*/ 1335523 h 3164769"/>
              <a:gd name="connsiteX54" fmla="*/ 1273165 w 3521279"/>
              <a:gd name="connsiteY54" fmla="*/ 1483690 h 3164769"/>
              <a:gd name="connsiteX55" fmla="*/ 1302799 w 3521279"/>
              <a:gd name="connsiteY55" fmla="*/ 1415957 h 3164769"/>
              <a:gd name="connsiteX56" fmla="*/ 1294330 w 3521279"/>
              <a:gd name="connsiteY56" fmla="*/ 1686890 h 3164769"/>
              <a:gd name="connsiteX57" fmla="*/ 1294331 w 3521279"/>
              <a:gd name="connsiteY57" fmla="*/ 1674190 h 3164769"/>
              <a:gd name="connsiteX58" fmla="*/ 1362063 w 3521279"/>
              <a:gd name="connsiteY58" fmla="*/ 2165257 h 3164769"/>
              <a:gd name="connsiteX59" fmla="*/ 1383231 w 3521279"/>
              <a:gd name="connsiteY59" fmla="*/ 2050957 h 3164769"/>
              <a:gd name="connsiteX60" fmla="*/ 1425565 w 3521279"/>
              <a:gd name="connsiteY60" fmla="*/ 2381157 h 3164769"/>
              <a:gd name="connsiteX61" fmla="*/ 1438264 w 3521279"/>
              <a:gd name="connsiteY61" fmla="*/ 2241457 h 3164769"/>
              <a:gd name="connsiteX62" fmla="*/ 1476363 w 3521279"/>
              <a:gd name="connsiteY62" fmla="*/ 2448891 h 3164769"/>
              <a:gd name="connsiteX63" fmla="*/ 1518696 w 3521279"/>
              <a:gd name="connsiteY63" fmla="*/ 2258390 h 3164769"/>
              <a:gd name="connsiteX64" fmla="*/ 1573729 w 3521279"/>
              <a:gd name="connsiteY64" fmla="*/ 2398090 h 3164769"/>
              <a:gd name="connsiteX65" fmla="*/ 1607596 w 3521279"/>
              <a:gd name="connsiteY65" fmla="*/ 1835057 h 3164769"/>
              <a:gd name="connsiteX66" fmla="*/ 1641461 w 3521279"/>
              <a:gd name="connsiteY66" fmla="*/ 1923957 h 3164769"/>
              <a:gd name="connsiteX67" fmla="*/ 1658393 w 3521279"/>
              <a:gd name="connsiteY67" fmla="*/ 1682657 h 3164769"/>
              <a:gd name="connsiteX68" fmla="*/ 1692260 w 3521279"/>
              <a:gd name="connsiteY68" fmla="*/ 1767324 h 3164769"/>
              <a:gd name="connsiteX69" fmla="*/ 1696492 w 3521279"/>
              <a:gd name="connsiteY69" fmla="*/ 1373623 h 3164769"/>
              <a:gd name="connsiteX70" fmla="*/ 1730359 w 3521279"/>
              <a:gd name="connsiteY70" fmla="*/ 1555657 h 3164769"/>
              <a:gd name="connsiteX71" fmla="*/ 1743060 w 3521279"/>
              <a:gd name="connsiteY71" fmla="*/ 1009558 h 3164769"/>
              <a:gd name="connsiteX72" fmla="*/ 1785392 w 3521279"/>
              <a:gd name="connsiteY72" fmla="*/ 1183124 h 3164769"/>
              <a:gd name="connsiteX73" fmla="*/ 1802326 w 3521279"/>
              <a:gd name="connsiteY73" fmla="*/ 962990 h 3164769"/>
              <a:gd name="connsiteX74" fmla="*/ 1831957 w 3521279"/>
              <a:gd name="connsiteY74" fmla="*/ 1360924 h 3164769"/>
              <a:gd name="connsiteX75" fmla="*/ 1895458 w 3521279"/>
              <a:gd name="connsiteY75" fmla="*/ 1174657 h 3164769"/>
              <a:gd name="connsiteX76" fmla="*/ 1908157 w 3521279"/>
              <a:gd name="connsiteY76" fmla="*/ 1589523 h 3164769"/>
              <a:gd name="connsiteX77" fmla="*/ 1971657 w 3521279"/>
              <a:gd name="connsiteY77" fmla="*/ 1043424 h 3164769"/>
              <a:gd name="connsiteX78" fmla="*/ 1971657 w 3521279"/>
              <a:gd name="connsiteY78" fmla="*/ 1043424 h 3164769"/>
              <a:gd name="connsiteX79" fmla="*/ 2022457 w 3521279"/>
              <a:gd name="connsiteY79" fmla="*/ 1462524 h 3164769"/>
              <a:gd name="connsiteX80" fmla="*/ 2022457 w 3521279"/>
              <a:gd name="connsiteY80" fmla="*/ 1462524 h 3164769"/>
              <a:gd name="connsiteX81" fmla="*/ 2064790 w 3521279"/>
              <a:gd name="connsiteY81" fmla="*/ 988390 h 3164769"/>
              <a:gd name="connsiteX82" fmla="*/ 2162155 w 3521279"/>
              <a:gd name="connsiteY82" fmla="*/ 1813891 h 3164769"/>
              <a:gd name="connsiteX83" fmla="*/ 2191790 w 3521279"/>
              <a:gd name="connsiteY83" fmla="*/ 1695358 h 3164769"/>
              <a:gd name="connsiteX84" fmla="*/ 2246823 w 3521279"/>
              <a:gd name="connsiteY84" fmla="*/ 1919724 h 3164769"/>
              <a:gd name="connsiteX85" fmla="*/ 2289155 w 3521279"/>
              <a:gd name="connsiteY85" fmla="*/ 1847757 h 3164769"/>
              <a:gd name="connsiteX86" fmla="*/ 2297622 w 3521279"/>
              <a:gd name="connsiteY86" fmla="*/ 2059424 h 3164769"/>
              <a:gd name="connsiteX87" fmla="*/ 2348422 w 3521279"/>
              <a:gd name="connsiteY87" fmla="*/ 1932423 h 3164769"/>
              <a:gd name="connsiteX88" fmla="*/ 2382288 w 3521279"/>
              <a:gd name="connsiteY88" fmla="*/ 2021324 h 3164769"/>
              <a:gd name="connsiteX89" fmla="*/ 2411920 w 3521279"/>
              <a:gd name="connsiteY89" fmla="*/ 1691123 h 3164769"/>
              <a:gd name="connsiteX90" fmla="*/ 2479655 w 3521279"/>
              <a:gd name="connsiteY90" fmla="*/ 1885858 h 3164769"/>
              <a:gd name="connsiteX91" fmla="*/ 2521986 w 3521279"/>
              <a:gd name="connsiteY91" fmla="*/ 1568357 h 3164769"/>
              <a:gd name="connsiteX92" fmla="*/ 2585486 w 3521279"/>
              <a:gd name="connsiteY92" fmla="*/ 1860457 h 3164769"/>
              <a:gd name="connsiteX93" fmla="*/ 2615118 w 3521279"/>
              <a:gd name="connsiteY93" fmla="*/ 1462523 h 3164769"/>
              <a:gd name="connsiteX94" fmla="*/ 2695551 w 3521279"/>
              <a:gd name="connsiteY94" fmla="*/ 1661491 h 3164769"/>
              <a:gd name="connsiteX95" fmla="*/ 2720951 w 3521279"/>
              <a:gd name="connsiteY95" fmla="*/ 1068823 h 3164769"/>
              <a:gd name="connsiteX96" fmla="*/ 2780217 w 3521279"/>
              <a:gd name="connsiteY96" fmla="*/ 1356691 h 3164769"/>
              <a:gd name="connsiteX97" fmla="*/ 2780215 w 3521279"/>
              <a:gd name="connsiteY97" fmla="*/ 679358 h 3164769"/>
              <a:gd name="connsiteX98" fmla="*/ 2831016 w 3521279"/>
              <a:gd name="connsiteY98" fmla="*/ 1386324 h 3164769"/>
              <a:gd name="connsiteX99" fmla="*/ 2881817 w 3521279"/>
              <a:gd name="connsiteY99" fmla="*/ 404191 h 3164769"/>
              <a:gd name="connsiteX100" fmla="*/ 2919916 w 3521279"/>
              <a:gd name="connsiteY100" fmla="*/ 916424 h 3164769"/>
              <a:gd name="connsiteX101" fmla="*/ 2962249 w 3521279"/>
              <a:gd name="connsiteY101" fmla="*/ 14724 h 3164769"/>
              <a:gd name="connsiteX102" fmla="*/ 2991881 w 3521279"/>
              <a:gd name="connsiteY102" fmla="*/ 1022258 h 3164769"/>
              <a:gd name="connsiteX103" fmla="*/ 3046914 w 3521279"/>
              <a:gd name="connsiteY103" fmla="*/ 615859 h 3164769"/>
              <a:gd name="connsiteX104" fmla="*/ 3051147 w 3521279"/>
              <a:gd name="connsiteY104" fmla="*/ 1149259 h 3164769"/>
              <a:gd name="connsiteX105" fmla="*/ 3106181 w 3521279"/>
              <a:gd name="connsiteY105" fmla="*/ 349159 h 3164769"/>
              <a:gd name="connsiteX106" fmla="*/ 3165447 w 3521279"/>
              <a:gd name="connsiteY106" fmla="*/ 988393 h 3164769"/>
              <a:gd name="connsiteX107" fmla="*/ 3207779 w 3521279"/>
              <a:gd name="connsiteY107" fmla="*/ 319526 h 3164769"/>
              <a:gd name="connsiteX108" fmla="*/ 3224711 w 3521279"/>
              <a:gd name="connsiteY108" fmla="*/ 1132325 h 3164769"/>
              <a:gd name="connsiteX109" fmla="*/ 3271277 w 3521279"/>
              <a:gd name="connsiteY109" fmla="*/ 145958 h 3164769"/>
              <a:gd name="connsiteX110" fmla="*/ 3296677 w 3521279"/>
              <a:gd name="connsiteY110" fmla="*/ 594693 h 3164769"/>
              <a:gd name="connsiteX111" fmla="*/ 3329485 w 3521279"/>
              <a:gd name="connsiteY111" fmla="*/ 22664 h 3164769"/>
              <a:gd name="connsiteX112" fmla="*/ 3359118 w 3521279"/>
              <a:gd name="connsiteY112" fmla="*/ 946059 h 3164769"/>
              <a:gd name="connsiteX113" fmla="*/ 3394043 w 3521279"/>
              <a:gd name="connsiteY113" fmla="*/ 307885 h 3164769"/>
              <a:gd name="connsiteX114" fmla="*/ 3395631 w 3521279"/>
              <a:gd name="connsiteY114" fmla="*/ 1096872 h 3164769"/>
              <a:gd name="connsiteX115" fmla="*/ 3438492 w 3521279"/>
              <a:gd name="connsiteY115" fmla="*/ 445998 h 3164769"/>
              <a:gd name="connsiteX116" fmla="*/ 3448017 w 3521279"/>
              <a:gd name="connsiteY116" fmla="*/ 931773 h 3164769"/>
              <a:gd name="connsiteX117" fmla="*/ 3476593 w 3521279"/>
              <a:gd name="connsiteY117" fmla="*/ 576173 h 3164769"/>
              <a:gd name="connsiteX118" fmla="*/ 3516278 w 3521279"/>
              <a:gd name="connsiteY118" fmla="*/ 1054010 h 3164769"/>
              <a:gd name="connsiteX119" fmla="*/ 3521041 w 3521279"/>
              <a:gd name="connsiteY119" fmla="*/ 263435 h 3164769"/>
              <a:gd name="connsiteX0" fmla="*/ 0 w 3521279"/>
              <a:gd name="connsiteY0" fmla="*/ 2935195 h 3164769"/>
              <a:gd name="connsiteX1" fmla="*/ 46038 w 3521279"/>
              <a:gd name="connsiteY1" fmla="*/ 2968532 h 3164769"/>
              <a:gd name="connsiteX2" fmla="*/ 65088 w 3521279"/>
              <a:gd name="connsiteY2" fmla="*/ 2993932 h 3164769"/>
              <a:gd name="connsiteX3" fmla="*/ 80963 w 3521279"/>
              <a:gd name="connsiteY3" fmla="*/ 3003457 h 3164769"/>
              <a:gd name="connsiteX4" fmla="*/ 88900 w 3521279"/>
              <a:gd name="connsiteY4" fmla="*/ 2998695 h 3164769"/>
              <a:gd name="connsiteX5" fmla="*/ 117475 w 3521279"/>
              <a:gd name="connsiteY5" fmla="*/ 3024095 h 3164769"/>
              <a:gd name="connsiteX6" fmla="*/ 146050 w 3521279"/>
              <a:gd name="connsiteY6" fmla="*/ 3005045 h 3164769"/>
              <a:gd name="connsiteX7" fmla="*/ 180975 w 3521279"/>
              <a:gd name="connsiteY7" fmla="*/ 3089182 h 3164769"/>
              <a:gd name="connsiteX8" fmla="*/ 200025 w 3521279"/>
              <a:gd name="connsiteY8" fmla="*/ 3092357 h 3164769"/>
              <a:gd name="connsiteX9" fmla="*/ 223838 w 3521279"/>
              <a:gd name="connsiteY9" fmla="*/ 3047907 h 3164769"/>
              <a:gd name="connsiteX10" fmla="*/ 246063 w 3521279"/>
              <a:gd name="connsiteY10" fmla="*/ 3105057 h 3164769"/>
              <a:gd name="connsiteX11" fmla="*/ 290513 w 3521279"/>
              <a:gd name="connsiteY11" fmla="*/ 3006632 h 3164769"/>
              <a:gd name="connsiteX12" fmla="*/ 330200 w 3521279"/>
              <a:gd name="connsiteY12" fmla="*/ 3160620 h 3164769"/>
              <a:gd name="connsiteX13" fmla="*/ 360363 w 3521279"/>
              <a:gd name="connsiteY13" fmla="*/ 3119345 h 3164769"/>
              <a:gd name="connsiteX14" fmla="*/ 374650 w 3521279"/>
              <a:gd name="connsiteY14" fmla="*/ 3103470 h 3164769"/>
              <a:gd name="connsiteX15" fmla="*/ 377825 w 3521279"/>
              <a:gd name="connsiteY15" fmla="*/ 2874870 h 3164769"/>
              <a:gd name="connsiteX16" fmla="*/ 400050 w 3521279"/>
              <a:gd name="connsiteY16" fmla="*/ 2935195 h 3164769"/>
              <a:gd name="connsiteX17" fmla="*/ 455613 w 3521279"/>
              <a:gd name="connsiteY17" fmla="*/ 2519270 h 3164769"/>
              <a:gd name="connsiteX18" fmla="*/ 476250 w 3521279"/>
              <a:gd name="connsiteY18" fmla="*/ 2576420 h 3164769"/>
              <a:gd name="connsiteX19" fmla="*/ 501650 w 3521279"/>
              <a:gd name="connsiteY19" fmla="*/ 2835182 h 3164769"/>
              <a:gd name="connsiteX20" fmla="*/ 527050 w 3521279"/>
              <a:gd name="connsiteY20" fmla="*/ 2881220 h 3164769"/>
              <a:gd name="connsiteX21" fmla="*/ 538163 w 3521279"/>
              <a:gd name="connsiteY21" fmla="*/ 2847882 h 3164769"/>
              <a:gd name="connsiteX22" fmla="*/ 547688 w 3521279"/>
              <a:gd name="connsiteY22" fmla="*/ 2784382 h 3164769"/>
              <a:gd name="connsiteX23" fmla="*/ 574675 w 3521279"/>
              <a:gd name="connsiteY23" fmla="*/ 2787557 h 3164769"/>
              <a:gd name="connsiteX24" fmla="*/ 593725 w 3521279"/>
              <a:gd name="connsiteY24" fmla="*/ 2670082 h 3164769"/>
              <a:gd name="connsiteX25" fmla="*/ 590550 w 3521279"/>
              <a:gd name="connsiteY25" fmla="*/ 2341470 h 3164769"/>
              <a:gd name="connsiteX26" fmla="*/ 625475 w 3521279"/>
              <a:gd name="connsiteY26" fmla="*/ 1830295 h 3164769"/>
              <a:gd name="connsiteX27" fmla="*/ 652462 w 3521279"/>
              <a:gd name="connsiteY27" fmla="*/ 1836645 h 3164769"/>
              <a:gd name="connsiteX28" fmla="*/ 661987 w 3521279"/>
              <a:gd name="connsiteY28" fmla="*/ 1684245 h 3164769"/>
              <a:gd name="connsiteX29" fmla="*/ 681036 w 3521279"/>
              <a:gd name="connsiteY29" fmla="*/ 2014445 h 3164769"/>
              <a:gd name="connsiteX30" fmla="*/ 681036 w 3521279"/>
              <a:gd name="connsiteY30" fmla="*/ 2014445 h 3164769"/>
              <a:gd name="connsiteX31" fmla="*/ 719135 w 3521279"/>
              <a:gd name="connsiteY31" fmla="*/ 1714407 h 3164769"/>
              <a:gd name="connsiteX32" fmla="*/ 731835 w 3521279"/>
              <a:gd name="connsiteY32" fmla="*/ 2058895 h 3164769"/>
              <a:gd name="connsiteX33" fmla="*/ 784223 w 3521279"/>
              <a:gd name="connsiteY33" fmla="*/ 2038258 h 3164769"/>
              <a:gd name="connsiteX34" fmla="*/ 806448 w 3521279"/>
              <a:gd name="connsiteY34" fmla="*/ 2481170 h 3164769"/>
              <a:gd name="connsiteX35" fmla="*/ 835021 w 3521279"/>
              <a:gd name="connsiteY35" fmla="*/ 2470057 h 3164769"/>
              <a:gd name="connsiteX36" fmla="*/ 836609 w 3521279"/>
              <a:gd name="connsiteY36" fmla="*/ 2660557 h 3164769"/>
              <a:gd name="connsiteX37" fmla="*/ 862008 w 3521279"/>
              <a:gd name="connsiteY37" fmla="*/ 2641507 h 3164769"/>
              <a:gd name="connsiteX38" fmla="*/ 865183 w 3521279"/>
              <a:gd name="connsiteY38" fmla="*/ 2698657 h 3164769"/>
              <a:gd name="connsiteX39" fmla="*/ 892169 w 3521279"/>
              <a:gd name="connsiteY39" fmla="*/ 2493870 h 3164769"/>
              <a:gd name="connsiteX40" fmla="*/ 912807 w 3521279"/>
              <a:gd name="connsiteY40" fmla="*/ 2460532 h 3164769"/>
              <a:gd name="connsiteX41" fmla="*/ 912807 w 3521279"/>
              <a:gd name="connsiteY41" fmla="*/ 2416082 h 3164769"/>
              <a:gd name="connsiteX42" fmla="*/ 949318 w 3521279"/>
              <a:gd name="connsiteY42" fmla="*/ 2392270 h 3164769"/>
              <a:gd name="connsiteX43" fmla="*/ 941380 w 3521279"/>
              <a:gd name="connsiteY43" fmla="*/ 2317657 h 3164769"/>
              <a:gd name="connsiteX44" fmla="*/ 1019169 w 3521279"/>
              <a:gd name="connsiteY44" fmla="*/ 895257 h 3164769"/>
              <a:gd name="connsiteX45" fmla="*/ 1031869 w 3521279"/>
              <a:gd name="connsiteY45" fmla="*/ 1068824 h 3164769"/>
              <a:gd name="connsiteX46" fmla="*/ 1053036 w 3521279"/>
              <a:gd name="connsiteY46" fmla="*/ 793657 h 3164769"/>
              <a:gd name="connsiteX47" fmla="*/ 1074202 w 3521279"/>
              <a:gd name="connsiteY47" fmla="*/ 1365157 h 3164769"/>
              <a:gd name="connsiteX48" fmla="*/ 1103833 w 3521279"/>
              <a:gd name="connsiteY48" fmla="*/ 869857 h 3164769"/>
              <a:gd name="connsiteX49" fmla="*/ 1137701 w 3521279"/>
              <a:gd name="connsiteY49" fmla="*/ 937590 h 3164769"/>
              <a:gd name="connsiteX50" fmla="*/ 1167333 w 3521279"/>
              <a:gd name="connsiteY50" fmla="*/ 1242391 h 3164769"/>
              <a:gd name="connsiteX51" fmla="*/ 1188500 w 3521279"/>
              <a:gd name="connsiteY51" fmla="*/ 1128090 h 3164769"/>
              <a:gd name="connsiteX52" fmla="*/ 1218132 w 3521279"/>
              <a:gd name="connsiteY52" fmla="*/ 1348223 h 3164769"/>
              <a:gd name="connsiteX53" fmla="*/ 1264699 w 3521279"/>
              <a:gd name="connsiteY53" fmla="*/ 1335523 h 3164769"/>
              <a:gd name="connsiteX54" fmla="*/ 1273165 w 3521279"/>
              <a:gd name="connsiteY54" fmla="*/ 1483690 h 3164769"/>
              <a:gd name="connsiteX55" fmla="*/ 1302799 w 3521279"/>
              <a:gd name="connsiteY55" fmla="*/ 1415957 h 3164769"/>
              <a:gd name="connsiteX56" fmla="*/ 1294330 w 3521279"/>
              <a:gd name="connsiteY56" fmla="*/ 1686890 h 3164769"/>
              <a:gd name="connsiteX57" fmla="*/ 1294331 w 3521279"/>
              <a:gd name="connsiteY57" fmla="*/ 1674190 h 3164769"/>
              <a:gd name="connsiteX58" fmla="*/ 1362063 w 3521279"/>
              <a:gd name="connsiteY58" fmla="*/ 2165257 h 3164769"/>
              <a:gd name="connsiteX59" fmla="*/ 1383231 w 3521279"/>
              <a:gd name="connsiteY59" fmla="*/ 2050957 h 3164769"/>
              <a:gd name="connsiteX60" fmla="*/ 1425565 w 3521279"/>
              <a:gd name="connsiteY60" fmla="*/ 2381157 h 3164769"/>
              <a:gd name="connsiteX61" fmla="*/ 1438264 w 3521279"/>
              <a:gd name="connsiteY61" fmla="*/ 2241457 h 3164769"/>
              <a:gd name="connsiteX62" fmla="*/ 1476363 w 3521279"/>
              <a:gd name="connsiteY62" fmla="*/ 2448891 h 3164769"/>
              <a:gd name="connsiteX63" fmla="*/ 1518696 w 3521279"/>
              <a:gd name="connsiteY63" fmla="*/ 2258390 h 3164769"/>
              <a:gd name="connsiteX64" fmla="*/ 1573729 w 3521279"/>
              <a:gd name="connsiteY64" fmla="*/ 2398090 h 3164769"/>
              <a:gd name="connsiteX65" fmla="*/ 1607596 w 3521279"/>
              <a:gd name="connsiteY65" fmla="*/ 1835057 h 3164769"/>
              <a:gd name="connsiteX66" fmla="*/ 1641461 w 3521279"/>
              <a:gd name="connsiteY66" fmla="*/ 1923957 h 3164769"/>
              <a:gd name="connsiteX67" fmla="*/ 1658393 w 3521279"/>
              <a:gd name="connsiteY67" fmla="*/ 1682657 h 3164769"/>
              <a:gd name="connsiteX68" fmla="*/ 1692260 w 3521279"/>
              <a:gd name="connsiteY68" fmla="*/ 1767324 h 3164769"/>
              <a:gd name="connsiteX69" fmla="*/ 1696492 w 3521279"/>
              <a:gd name="connsiteY69" fmla="*/ 1373623 h 3164769"/>
              <a:gd name="connsiteX70" fmla="*/ 1730359 w 3521279"/>
              <a:gd name="connsiteY70" fmla="*/ 1555657 h 3164769"/>
              <a:gd name="connsiteX71" fmla="*/ 1743060 w 3521279"/>
              <a:gd name="connsiteY71" fmla="*/ 1009558 h 3164769"/>
              <a:gd name="connsiteX72" fmla="*/ 1785392 w 3521279"/>
              <a:gd name="connsiteY72" fmla="*/ 1183124 h 3164769"/>
              <a:gd name="connsiteX73" fmla="*/ 1802326 w 3521279"/>
              <a:gd name="connsiteY73" fmla="*/ 962990 h 3164769"/>
              <a:gd name="connsiteX74" fmla="*/ 1831957 w 3521279"/>
              <a:gd name="connsiteY74" fmla="*/ 1360924 h 3164769"/>
              <a:gd name="connsiteX75" fmla="*/ 1895458 w 3521279"/>
              <a:gd name="connsiteY75" fmla="*/ 1174657 h 3164769"/>
              <a:gd name="connsiteX76" fmla="*/ 1908157 w 3521279"/>
              <a:gd name="connsiteY76" fmla="*/ 1589523 h 3164769"/>
              <a:gd name="connsiteX77" fmla="*/ 1971657 w 3521279"/>
              <a:gd name="connsiteY77" fmla="*/ 1043424 h 3164769"/>
              <a:gd name="connsiteX78" fmla="*/ 1971657 w 3521279"/>
              <a:gd name="connsiteY78" fmla="*/ 1043424 h 3164769"/>
              <a:gd name="connsiteX79" fmla="*/ 2022457 w 3521279"/>
              <a:gd name="connsiteY79" fmla="*/ 1462524 h 3164769"/>
              <a:gd name="connsiteX80" fmla="*/ 2022457 w 3521279"/>
              <a:gd name="connsiteY80" fmla="*/ 1462524 h 3164769"/>
              <a:gd name="connsiteX81" fmla="*/ 2064790 w 3521279"/>
              <a:gd name="connsiteY81" fmla="*/ 988390 h 3164769"/>
              <a:gd name="connsiteX82" fmla="*/ 2162155 w 3521279"/>
              <a:gd name="connsiteY82" fmla="*/ 1813891 h 3164769"/>
              <a:gd name="connsiteX83" fmla="*/ 2191790 w 3521279"/>
              <a:gd name="connsiteY83" fmla="*/ 1695358 h 3164769"/>
              <a:gd name="connsiteX84" fmla="*/ 2246823 w 3521279"/>
              <a:gd name="connsiteY84" fmla="*/ 1919724 h 3164769"/>
              <a:gd name="connsiteX85" fmla="*/ 2289155 w 3521279"/>
              <a:gd name="connsiteY85" fmla="*/ 1847757 h 3164769"/>
              <a:gd name="connsiteX86" fmla="*/ 2297622 w 3521279"/>
              <a:gd name="connsiteY86" fmla="*/ 2059424 h 3164769"/>
              <a:gd name="connsiteX87" fmla="*/ 2348422 w 3521279"/>
              <a:gd name="connsiteY87" fmla="*/ 1932423 h 3164769"/>
              <a:gd name="connsiteX88" fmla="*/ 2382288 w 3521279"/>
              <a:gd name="connsiteY88" fmla="*/ 2021324 h 3164769"/>
              <a:gd name="connsiteX89" fmla="*/ 2411920 w 3521279"/>
              <a:gd name="connsiteY89" fmla="*/ 1691123 h 3164769"/>
              <a:gd name="connsiteX90" fmla="*/ 2479655 w 3521279"/>
              <a:gd name="connsiteY90" fmla="*/ 1885858 h 3164769"/>
              <a:gd name="connsiteX91" fmla="*/ 2521986 w 3521279"/>
              <a:gd name="connsiteY91" fmla="*/ 1568357 h 3164769"/>
              <a:gd name="connsiteX92" fmla="*/ 2585486 w 3521279"/>
              <a:gd name="connsiteY92" fmla="*/ 1860457 h 3164769"/>
              <a:gd name="connsiteX93" fmla="*/ 2615118 w 3521279"/>
              <a:gd name="connsiteY93" fmla="*/ 1462523 h 3164769"/>
              <a:gd name="connsiteX94" fmla="*/ 2695551 w 3521279"/>
              <a:gd name="connsiteY94" fmla="*/ 1661491 h 3164769"/>
              <a:gd name="connsiteX95" fmla="*/ 2720951 w 3521279"/>
              <a:gd name="connsiteY95" fmla="*/ 1068823 h 3164769"/>
              <a:gd name="connsiteX96" fmla="*/ 2780217 w 3521279"/>
              <a:gd name="connsiteY96" fmla="*/ 1356691 h 3164769"/>
              <a:gd name="connsiteX97" fmla="*/ 2780215 w 3521279"/>
              <a:gd name="connsiteY97" fmla="*/ 679358 h 3164769"/>
              <a:gd name="connsiteX98" fmla="*/ 2831016 w 3521279"/>
              <a:gd name="connsiteY98" fmla="*/ 1386324 h 3164769"/>
              <a:gd name="connsiteX99" fmla="*/ 2881817 w 3521279"/>
              <a:gd name="connsiteY99" fmla="*/ 404191 h 3164769"/>
              <a:gd name="connsiteX100" fmla="*/ 2919916 w 3521279"/>
              <a:gd name="connsiteY100" fmla="*/ 916424 h 3164769"/>
              <a:gd name="connsiteX101" fmla="*/ 2962249 w 3521279"/>
              <a:gd name="connsiteY101" fmla="*/ 14724 h 3164769"/>
              <a:gd name="connsiteX102" fmla="*/ 2991881 w 3521279"/>
              <a:gd name="connsiteY102" fmla="*/ 1022258 h 3164769"/>
              <a:gd name="connsiteX103" fmla="*/ 3046914 w 3521279"/>
              <a:gd name="connsiteY103" fmla="*/ 615859 h 3164769"/>
              <a:gd name="connsiteX104" fmla="*/ 3051147 w 3521279"/>
              <a:gd name="connsiteY104" fmla="*/ 1149259 h 3164769"/>
              <a:gd name="connsiteX105" fmla="*/ 3106181 w 3521279"/>
              <a:gd name="connsiteY105" fmla="*/ 349159 h 3164769"/>
              <a:gd name="connsiteX106" fmla="*/ 3165447 w 3521279"/>
              <a:gd name="connsiteY106" fmla="*/ 988393 h 3164769"/>
              <a:gd name="connsiteX107" fmla="*/ 3207779 w 3521279"/>
              <a:gd name="connsiteY107" fmla="*/ 319526 h 3164769"/>
              <a:gd name="connsiteX108" fmla="*/ 3224711 w 3521279"/>
              <a:gd name="connsiteY108" fmla="*/ 1132325 h 3164769"/>
              <a:gd name="connsiteX109" fmla="*/ 3271277 w 3521279"/>
              <a:gd name="connsiteY109" fmla="*/ 145958 h 3164769"/>
              <a:gd name="connsiteX110" fmla="*/ 3296677 w 3521279"/>
              <a:gd name="connsiteY110" fmla="*/ 594693 h 3164769"/>
              <a:gd name="connsiteX111" fmla="*/ 3329485 w 3521279"/>
              <a:gd name="connsiteY111" fmla="*/ 22664 h 3164769"/>
              <a:gd name="connsiteX112" fmla="*/ 3359118 w 3521279"/>
              <a:gd name="connsiteY112" fmla="*/ 946059 h 3164769"/>
              <a:gd name="connsiteX113" fmla="*/ 3394043 w 3521279"/>
              <a:gd name="connsiteY113" fmla="*/ 307885 h 3164769"/>
              <a:gd name="connsiteX114" fmla="*/ 3395631 w 3521279"/>
              <a:gd name="connsiteY114" fmla="*/ 1096872 h 3164769"/>
              <a:gd name="connsiteX115" fmla="*/ 3438492 w 3521279"/>
              <a:gd name="connsiteY115" fmla="*/ 445998 h 3164769"/>
              <a:gd name="connsiteX116" fmla="*/ 3448017 w 3521279"/>
              <a:gd name="connsiteY116" fmla="*/ 931773 h 3164769"/>
              <a:gd name="connsiteX117" fmla="*/ 3476593 w 3521279"/>
              <a:gd name="connsiteY117" fmla="*/ 576173 h 3164769"/>
              <a:gd name="connsiteX118" fmla="*/ 3516278 w 3521279"/>
              <a:gd name="connsiteY118" fmla="*/ 1054010 h 3164769"/>
              <a:gd name="connsiteX119" fmla="*/ 3521041 w 3521279"/>
              <a:gd name="connsiteY119" fmla="*/ 263435 h 3164769"/>
              <a:gd name="connsiteX120" fmla="*/ 3519453 w 3521279"/>
              <a:gd name="connsiteY120" fmla="*/ 266610 h 3164769"/>
              <a:gd name="connsiteX0" fmla="*/ 0 w 3546443"/>
              <a:gd name="connsiteY0" fmla="*/ 2935195 h 3164769"/>
              <a:gd name="connsiteX1" fmla="*/ 46038 w 3546443"/>
              <a:gd name="connsiteY1" fmla="*/ 2968532 h 3164769"/>
              <a:gd name="connsiteX2" fmla="*/ 65088 w 3546443"/>
              <a:gd name="connsiteY2" fmla="*/ 2993932 h 3164769"/>
              <a:gd name="connsiteX3" fmla="*/ 80963 w 3546443"/>
              <a:gd name="connsiteY3" fmla="*/ 3003457 h 3164769"/>
              <a:gd name="connsiteX4" fmla="*/ 88900 w 3546443"/>
              <a:gd name="connsiteY4" fmla="*/ 2998695 h 3164769"/>
              <a:gd name="connsiteX5" fmla="*/ 117475 w 3546443"/>
              <a:gd name="connsiteY5" fmla="*/ 3024095 h 3164769"/>
              <a:gd name="connsiteX6" fmla="*/ 146050 w 3546443"/>
              <a:gd name="connsiteY6" fmla="*/ 3005045 h 3164769"/>
              <a:gd name="connsiteX7" fmla="*/ 180975 w 3546443"/>
              <a:gd name="connsiteY7" fmla="*/ 3089182 h 3164769"/>
              <a:gd name="connsiteX8" fmla="*/ 200025 w 3546443"/>
              <a:gd name="connsiteY8" fmla="*/ 3092357 h 3164769"/>
              <a:gd name="connsiteX9" fmla="*/ 223838 w 3546443"/>
              <a:gd name="connsiteY9" fmla="*/ 3047907 h 3164769"/>
              <a:gd name="connsiteX10" fmla="*/ 246063 w 3546443"/>
              <a:gd name="connsiteY10" fmla="*/ 3105057 h 3164769"/>
              <a:gd name="connsiteX11" fmla="*/ 290513 w 3546443"/>
              <a:gd name="connsiteY11" fmla="*/ 3006632 h 3164769"/>
              <a:gd name="connsiteX12" fmla="*/ 330200 w 3546443"/>
              <a:gd name="connsiteY12" fmla="*/ 3160620 h 3164769"/>
              <a:gd name="connsiteX13" fmla="*/ 360363 w 3546443"/>
              <a:gd name="connsiteY13" fmla="*/ 3119345 h 3164769"/>
              <a:gd name="connsiteX14" fmla="*/ 374650 w 3546443"/>
              <a:gd name="connsiteY14" fmla="*/ 3103470 h 3164769"/>
              <a:gd name="connsiteX15" fmla="*/ 377825 w 3546443"/>
              <a:gd name="connsiteY15" fmla="*/ 2874870 h 3164769"/>
              <a:gd name="connsiteX16" fmla="*/ 400050 w 3546443"/>
              <a:gd name="connsiteY16" fmla="*/ 2935195 h 3164769"/>
              <a:gd name="connsiteX17" fmla="*/ 455613 w 3546443"/>
              <a:gd name="connsiteY17" fmla="*/ 2519270 h 3164769"/>
              <a:gd name="connsiteX18" fmla="*/ 476250 w 3546443"/>
              <a:gd name="connsiteY18" fmla="*/ 2576420 h 3164769"/>
              <a:gd name="connsiteX19" fmla="*/ 501650 w 3546443"/>
              <a:gd name="connsiteY19" fmla="*/ 2835182 h 3164769"/>
              <a:gd name="connsiteX20" fmla="*/ 527050 w 3546443"/>
              <a:gd name="connsiteY20" fmla="*/ 2881220 h 3164769"/>
              <a:gd name="connsiteX21" fmla="*/ 538163 w 3546443"/>
              <a:gd name="connsiteY21" fmla="*/ 2847882 h 3164769"/>
              <a:gd name="connsiteX22" fmla="*/ 547688 w 3546443"/>
              <a:gd name="connsiteY22" fmla="*/ 2784382 h 3164769"/>
              <a:gd name="connsiteX23" fmla="*/ 574675 w 3546443"/>
              <a:gd name="connsiteY23" fmla="*/ 2787557 h 3164769"/>
              <a:gd name="connsiteX24" fmla="*/ 593725 w 3546443"/>
              <a:gd name="connsiteY24" fmla="*/ 2670082 h 3164769"/>
              <a:gd name="connsiteX25" fmla="*/ 590550 w 3546443"/>
              <a:gd name="connsiteY25" fmla="*/ 2341470 h 3164769"/>
              <a:gd name="connsiteX26" fmla="*/ 625475 w 3546443"/>
              <a:gd name="connsiteY26" fmla="*/ 1830295 h 3164769"/>
              <a:gd name="connsiteX27" fmla="*/ 652462 w 3546443"/>
              <a:gd name="connsiteY27" fmla="*/ 1836645 h 3164769"/>
              <a:gd name="connsiteX28" fmla="*/ 661987 w 3546443"/>
              <a:gd name="connsiteY28" fmla="*/ 1684245 h 3164769"/>
              <a:gd name="connsiteX29" fmla="*/ 681036 w 3546443"/>
              <a:gd name="connsiteY29" fmla="*/ 2014445 h 3164769"/>
              <a:gd name="connsiteX30" fmla="*/ 681036 w 3546443"/>
              <a:gd name="connsiteY30" fmla="*/ 2014445 h 3164769"/>
              <a:gd name="connsiteX31" fmla="*/ 719135 w 3546443"/>
              <a:gd name="connsiteY31" fmla="*/ 1714407 h 3164769"/>
              <a:gd name="connsiteX32" fmla="*/ 731835 w 3546443"/>
              <a:gd name="connsiteY32" fmla="*/ 2058895 h 3164769"/>
              <a:gd name="connsiteX33" fmla="*/ 784223 w 3546443"/>
              <a:gd name="connsiteY33" fmla="*/ 2038258 h 3164769"/>
              <a:gd name="connsiteX34" fmla="*/ 806448 w 3546443"/>
              <a:gd name="connsiteY34" fmla="*/ 2481170 h 3164769"/>
              <a:gd name="connsiteX35" fmla="*/ 835021 w 3546443"/>
              <a:gd name="connsiteY35" fmla="*/ 2470057 h 3164769"/>
              <a:gd name="connsiteX36" fmla="*/ 836609 w 3546443"/>
              <a:gd name="connsiteY36" fmla="*/ 2660557 h 3164769"/>
              <a:gd name="connsiteX37" fmla="*/ 862008 w 3546443"/>
              <a:gd name="connsiteY37" fmla="*/ 2641507 h 3164769"/>
              <a:gd name="connsiteX38" fmla="*/ 865183 w 3546443"/>
              <a:gd name="connsiteY38" fmla="*/ 2698657 h 3164769"/>
              <a:gd name="connsiteX39" fmla="*/ 892169 w 3546443"/>
              <a:gd name="connsiteY39" fmla="*/ 2493870 h 3164769"/>
              <a:gd name="connsiteX40" fmla="*/ 912807 w 3546443"/>
              <a:gd name="connsiteY40" fmla="*/ 2460532 h 3164769"/>
              <a:gd name="connsiteX41" fmla="*/ 912807 w 3546443"/>
              <a:gd name="connsiteY41" fmla="*/ 2416082 h 3164769"/>
              <a:gd name="connsiteX42" fmla="*/ 949318 w 3546443"/>
              <a:gd name="connsiteY42" fmla="*/ 2392270 h 3164769"/>
              <a:gd name="connsiteX43" fmla="*/ 941380 w 3546443"/>
              <a:gd name="connsiteY43" fmla="*/ 2317657 h 3164769"/>
              <a:gd name="connsiteX44" fmla="*/ 1019169 w 3546443"/>
              <a:gd name="connsiteY44" fmla="*/ 895257 h 3164769"/>
              <a:gd name="connsiteX45" fmla="*/ 1031869 w 3546443"/>
              <a:gd name="connsiteY45" fmla="*/ 1068824 h 3164769"/>
              <a:gd name="connsiteX46" fmla="*/ 1053036 w 3546443"/>
              <a:gd name="connsiteY46" fmla="*/ 793657 h 3164769"/>
              <a:gd name="connsiteX47" fmla="*/ 1074202 w 3546443"/>
              <a:gd name="connsiteY47" fmla="*/ 1365157 h 3164769"/>
              <a:gd name="connsiteX48" fmla="*/ 1103833 w 3546443"/>
              <a:gd name="connsiteY48" fmla="*/ 869857 h 3164769"/>
              <a:gd name="connsiteX49" fmla="*/ 1137701 w 3546443"/>
              <a:gd name="connsiteY49" fmla="*/ 937590 h 3164769"/>
              <a:gd name="connsiteX50" fmla="*/ 1167333 w 3546443"/>
              <a:gd name="connsiteY50" fmla="*/ 1242391 h 3164769"/>
              <a:gd name="connsiteX51" fmla="*/ 1188500 w 3546443"/>
              <a:gd name="connsiteY51" fmla="*/ 1128090 h 3164769"/>
              <a:gd name="connsiteX52" fmla="*/ 1218132 w 3546443"/>
              <a:gd name="connsiteY52" fmla="*/ 1348223 h 3164769"/>
              <a:gd name="connsiteX53" fmla="*/ 1264699 w 3546443"/>
              <a:gd name="connsiteY53" fmla="*/ 1335523 h 3164769"/>
              <a:gd name="connsiteX54" fmla="*/ 1273165 w 3546443"/>
              <a:gd name="connsiteY54" fmla="*/ 1483690 h 3164769"/>
              <a:gd name="connsiteX55" fmla="*/ 1302799 w 3546443"/>
              <a:gd name="connsiteY55" fmla="*/ 1415957 h 3164769"/>
              <a:gd name="connsiteX56" fmla="*/ 1294330 w 3546443"/>
              <a:gd name="connsiteY56" fmla="*/ 1686890 h 3164769"/>
              <a:gd name="connsiteX57" fmla="*/ 1294331 w 3546443"/>
              <a:gd name="connsiteY57" fmla="*/ 1674190 h 3164769"/>
              <a:gd name="connsiteX58" fmla="*/ 1362063 w 3546443"/>
              <a:gd name="connsiteY58" fmla="*/ 2165257 h 3164769"/>
              <a:gd name="connsiteX59" fmla="*/ 1383231 w 3546443"/>
              <a:gd name="connsiteY59" fmla="*/ 2050957 h 3164769"/>
              <a:gd name="connsiteX60" fmla="*/ 1425565 w 3546443"/>
              <a:gd name="connsiteY60" fmla="*/ 2381157 h 3164769"/>
              <a:gd name="connsiteX61" fmla="*/ 1438264 w 3546443"/>
              <a:gd name="connsiteY61" fmla="*/ 2241457 h 3164769"/>
              <a:gd name="connsiteX62" fmla="*/ 1476363 w 3546443"/>
              <a:gd name="connsiteY62" fmla="*/ 2448891 h 3164769"/>
              <a:gd name="connsiteX63" fmla="*/ 1518696 w 3546443"/>
              <a:gd name="connsiteY63" fmla="*/ 2258390 h 3164769"/>
              <a:gd name="connsiteX64" fmla="*/ 1573729 w 3546443"/>
              <a:gd name="connsiteY64" fmla="*/ 2398090 h 3164769"/>
              <a:gd name="connsiteX65" fmla="*/ 1607596 w 3546443"/>
              <a:gd name="connsiteY65" fmla="*/ 1835057 h 3164769"/>
              <a:gd name="connsiteX66" fmla="*/ 1641461 w 3546443"/>
              <a:gd name="connsiteY66" fmla="*/ 1923957 h 3164769"/>
              <a:gd name="connsiteX67" fmla="*/ 1658393 w 3546443"/>
              <a:gd name="connsiteY67" fmla="*/ 1682657 h 3164769"/>
              <a:gd name="connsiteX68" fmla="*/ 1692260 w 3546443"/>
              <a:gd name="connsiteY68" fmla="*/ 1767324 h 3164769"/>
              <a:gd name="connsiteX69" fmla="*/ 1696492 w 3546443"/>
              <a:gd name="connsiteY69" fmla="*/ 1373623 h 3164769"/>
              <a:gd name="connsiteX70" fmla="*/ 1730359 w 3546443"/>
              <a:gd name="connsiteY70" fmla="*/ 1555657 h 3164769"/>
              <a:gd name="connsiteX71" fmla="*/ 1743060 w 3546443"/>
              <a:gd name="connsiteY71" fmla="*/ 1009558 h 3164769"/>
              <a:gd name="connsiteX72" fmla="*/ 1785392 w 3546443"/>
              <a:gd name="connsiteY72" fmla="*/ 1183124 h 3164769"/>
              <a:gd name="connsiteX73" fmla="*/ 1802326 w 3546443"/>
              <a:gd name="connsiteY73" fmla="*/ 962990 h 3164769"/>
              <a:gd name="connsiteX74" fmla="*/ 1831957 w 3546443"/>
              <a:gd name="connsiteY74" fmla="*/ 1360924 h 3164769"/>
              <a:gd name="connsiteX75" fmla="*/ 1895458 w 3546443"/>
              <a:gd name="connsiteY75" fmla="*/ 1174657 h 3164769"/>
              <a:gd name="connsiteX76" fmla="*/ 1908157 w 3546443"/>
              <a:gd name="connsiteY76" fmla="*/ 1589523 h 3164769"/>
              <a:gd name="connsiteX77" fmla="*/ 1971657 w 3546443"/>
              <a:gd name="connsiteY77" fmla="*/ 1043424 h 3164769"/>
              <a:gd name="connsiteX78" fmla="*/ 1971657 w 3546443"/>
              <a:gd name="connsiteY78" fmla="*/ 1043424 h 3164769"/>
              <a:gd name="connsiteX79" fmla="*/ 2022457 w 3546443"/>
              <a:gd name="connsiteY79" fmla="*/ 1462524 h 3164769"/>
              <a:gd name="connsiteX80" fmla="*/ 2022457 w 3546443"/>
              <a:gd name="connsiteY80" fmla="*/ 1462524 h 3164769"/>
              <a:gd name="connsiteX81" fmla="*/ 2064790 w 3546443"/>
              <a:gd name="connsiteY81" fmla="*/ 988390 h 3164769"/>
              <a:gd name="connsiteX82" fmla="*/ 2162155 w 3546443"/>
              <a:gd name="connsiteY82" fmla="*/ 1813891 h 3164769"/>
              <a:gd name="connsiteX83" fmla="*/ 2191790 w 3546443"/>
              <a:gd name="connsiteY83" fmla="*/ 1695358 h 3164769"/>
              <a:gd name="connsiteX84" fmla="*/ 2246823 w 3546443"/>
              <a:gd name="connsiteY84" fmla="*/ 1919724 h 3164769"/>
              <a:gd name="connsiteX85" fmla="*/ 2289155 w 3546443"/>
              <a:gd name="connsiteY85" fmla="*/ 1847757 h 3164769"/>
              <a:gd name="connsiteX86" fmla="*/ 2297622 w 3546443"/>
              <a:gd name="connsiteY86" fmla="*/ 2059424 h 3164769"/>
              <a:gd name="connsiteX87" fmla="*/ 2348422 w 3546443"/>
              <a:gd name="connsiteY87" fmla="*/ 1932423 h 3164769"/>
              <a:gd name="connsiteX88" fmla="*/ 2382288 w 3546443"/>
              <a:gd name="connsiteY88" fmla="*/ 2021324 h 3164769"/>
              <a:gd name="connsiteX89" fmla="*/ 2411920 w 3546443"/>
              <a:gd name="connsiteY89" fmla="*/ 1691123 h 3164769"/>
              <a:gd name="connsiteX90" fmla="*/ 2479655 w 3546443"/>
              <a:gd name="connsiteY90" fmla="*/ 1885858 h 3164769"/>
              <a:gd name="connsiteX91" fmla="*/ 2521986 w 3546443"/>
              <a:gd name="connsiteY91" fmla="*/ 1568357 h 3164769"/>
              <a:gd name="connsiteX92" fmla="*/ 2585486 w 3546443"/>
              <a:gd name="connsiteY92" fmla="*/ 1860457 h 3164769"/>
              <a:gd name="connsiteX93" fmla="*/ 2615118 w 3546443"/>
              <a:gd name="connsiteY93" fmla="*/ 1462523 h 3164769"/>
              <a:gd name="connsiteX94" fmla="*/ 2695551 w 3546443"/>
              <a:gd name="connsiteY94" fmla="*/ 1661491 h 3164769"/>
              <a:gd name="connsiteX95" fmla="*/ 2720951 w 3546443"/>
              <a:gd name="connsiteY95" fmla="*/ 1068823 h 3164769"/>
              <a:gd name="connsiteX96" fmla="*/ 2780217 w 3546443"/>
              <a:gd name="connsiteY96" fmla="*/ 1356691 h 3164769"/>
              <a:gd name="connsiteX97" fmla="*/ 2780215 w 3546443"/>
              <a:gd name="connsiteY97" fmla="*/ 679358 h 3164769"/>
              <a:gd name="connsiteX98" fmla="*/ 2831016 w 3546443"/>
              <a:gd name="connsiteY98" fmla="*/ 1386324 h 3164769"/>
              <a:gd name="connsiteX99" fmla="*/ 2881817 w 3546443"/>
              <a:gd name="connsiteY99" fmla="*/ 404191 h 3164769"/>
              <a:gd name="connsiteX100" fmla="*/ 2919916 w 3546443"/>
              <a:gd name="connsiteY100" fmla="*/ 916424 h 3164769"/>
              <a:gd name="connsiteX101" fmla="*/ 2962249 w 3546443"/>
              <a:gd name="connsiteY101" fmla="*/ 14724 h 3164769"/>
              <a:gd name="connsiteX102" fmla="*/ 2991881 w 3546443"/>
              <a:gd name="connsiteY102" fmla="*/ 1022258 h 3164769"/>
              <a:gd name="connsiteX103" fmla="*/ 3046914 w 3546443"/>
              <a:gd name="connsiteY103" fmla="*/ 615859 h 3164769"/>
              <a:gd name="connsiteX104" fmla="*/ 3051147 w 3546443"/>
              <a:gd name="connsiteY104" fmla="*/ 1149259 h 3164769"/>
              <a:gd name="connsiteX105" fmla="*/ 3106181 w 3546443"/>
              <a:gd name="connsiteY105" fmla="*/ 349159 h 3164769"/>
              <a:gd name="connsiteX106" fmla="*/ 3165447 w 3546443"/>
              <a:gd name="connsiteY106" fmla="*/ 988393 h 3164769"/>
              <a:gd name="connsiteX107" fmla="*/ 3207779 w 3546443"/>
              <a:gd name="connsiteY107" fmla="*/ 319526 h 3164769"/>
              <a:gd name="connsiteX108" fmla="*/ 3224711 w 3546443"/>
              <a:gd name="connsiteY108" fmla="*/ 1132325 h 3164769"/>
              <a:gd name="connsiteX109" fmla="*/ 3271277 w 3546443"/>
              <a:gd name="connsiteY109" fmla="*/ 145958 h 3164769"/>
              <a:gd name="connsiteX110" fmla="*/ 3296677 w 3546443"/>
              <a:gd name="connsiteY110" fmla="*/ 594693 h 3164769"/>
              <a:gd name="connsiteX111" fmla="*/ 3329485 w 3546443"/>
              <a:gd name="connsiteY111" fmla="*/ 22664 h 3164769"/>
              <a:gd name="connsiteX112" fmla="*/ 3359118 w 3546443"/>
              <a:gd name="connsiteY112" fmla="*/ 946059 h 3164769"/>
              <a:gd name="connsiteX113" fmla="*/ 3394043 w 3546443"/>
              <a:gd name="connsiteY113" fmla="*/ 307885 h 3164769"/>
              <a:gd name="connsiteX114" fmla="*/ 3395631 w 3546443"/>
              <a:gd name="connsiteY114" fmla="*/ 1096872 h 3164769"/>
              <a:gd name="connsiteX115" fmla="*/ 3438492 w 3546443"/>
              <a:gd name="connsiteY115" fmla="*/ 445998 h 3164769"/>
              <a:gd name="connsiteX116" fmla="*/ 3448017 w 3546443"/>
              <a:gd name="connsiteY116" fmla="*/ 931773 h 3164769"/>
              <a:gd name="connsiteX117" fmla="*/ 3476593 w 3546443"/>
              <a:gd name="connsiteY117" fmla="*/ 576173 h 3164769"/>
              <a:gd name="connsiteX118" fmla="*/ 3516278 w 3546443"/>
              <a:gd name="connsiteY118" fmla="*/ 1054010 h 3164769"/>
              <a:gd name="connsiteX119" fmla="*/ 3521041 w 3546443"/>
              <a:gd name="connsiteY119" fmla="*/ 263435 h 3164769"/>
              <a:gd name="connsiteX120" fmla="*/ 3546440 w 3546443"/>
              <a:gd name="connsiteY120" fmla="*/ 457110 h 3164769"/>
              <a:gd name="connsiteX0" fmla="*/ 0 w 3549615"/>
              <a:gd name="connsiteY0" fmla="*/ 2935195 h 3164769"/>
              <a:gd name="connsiteX1" fmla="*/ 46038 w 3549615"/>
              <a:gd name="connsiteY1" fmla="*/ 2968532 h 3164769"/>
              <a:gd name="connsiteX2" fmla="*/ 65088 w 3549615"/>
              <a:gd name="connsiteY2" fmla="*/ 2993932 h 3164769"/>
              <a:gd name="connsiteX3" fmla="*/ 80963 w 3549615"/>
              <a:gd name="connsiteY3" fmla="*/ 3003457 h 3164769"/>
              <a:gd name="connsiteX4" fmla="*/ 88900 w 3549615"/>
              <a:gd name="connsiteY4" fmla="*/ 2998695 h 3164769"/>
              <a:gd name="connsiteX5" fmla="*/ 117475 w 3549615"/>
              <a:gd name="connsiteY5" fmla="*/ 3024095 h 3164769"/>
              <a:gd name="connsiteX6" fmla="*/ 146050 w 3549615"/>
              <a:gd name="connsiteY6" fmla="*/ 3005045 h 3164769"/>
              <a:gd name="connsiteX7" fmla="*/ 180975 w 3549615"/>
              <a:gd name="connsiteY7" fmla="*/ 3089182 h 3164769"/>
              <a:gd name="connsiteX8" fmla="*/ 200025 w 3549615"/>
              <a:gd name="connsiteY8" fmla="*/ 3092357 h 3164769"/>
              <a:gd name="connsiteX9" fmla="*/ 223838 w 3549615"/>
              <a:gd name="connsiteY9" fmla="*/ 3047907 h 3164769"/>
              <a:gd name="connsiteX10" fmla="*/ 246063 w 3549615"/>
              <a:gd name="connsiteY10" fmla="*/ 3105057 h 3164769"/>
              <a:gd name="connsiteX11" fmla="*/ 290513 w 3549615"/>
              <a:gd name="connsiteY11" fmla="*/ 3006632 h 3164769"/>
              <a:gd name="connsiteX12" fmla="*/ 330200 w 3549615"/>
              <a:gd name="connsiteY12" fmla="*/ 3160620 h 3164769"/>
              <a:gd name="connsiteX13" fmla="*/ 360363 w 3549615"/>
              <a:gd name="connsiteY13" fmla="*/ 3119345 h 3164769"/>
              <a:gd name="connsiteX14" fmla="*/ 374650 w 3549615"/>
              <a:gd name="connsiteY14" fmla="*/ 3103470 h 3164769"/>
              <a:gd name="connsiteX15" fmla="*/ 377825 w 3549615"/>
              <a:gd name="connsiteY15" fmla="*/ 2874870 h 3164769"/>
              <a:gd name="connsiteX16" fmla="*/ 400050 w 3549615"/>
              <a:gd name="connsiteY16" fmla="*/ 2935195 h 3164769"/>
              <a:gd name="connsiteX17" fmla="*/ 455613 w 3549615"/>
              <a:gd name="connsiteY17" fmla="*/ 2519270 h 3164769"/>
              <a:gd name="connsiteX18" fmla="*/ 476250 w 3549615"/>
              <a:gd name="connsiteY18" fmla="*/ 2576420 h 3164769"/>
              <a:gd name="connsiteX19" fmla="*/ 501650 w 3549615"/>
              <a:gd name="connsiteY19" fmla="*/ 2835182 h 3164769"/>
              <a:gd name="connsiteX20" fmla="*/ 527050 w 3549615"/>
              <a:gd name="connsiteY20" fmla="*/ 2881220 h 3164769"/>
              <a:gd name="connsiteX21" fmla="*/ 538163 w 3549615"/>
              <a:gd name="connsiteY21" fmla="*/ 2847882 h 3164769"/>
              <a:gd name="connsiteX22" fmla="*/ 547688 w 3549615"/>
              <a:gd name="connsiteY22" fmla="*/ 2784382 h 3164769"/>
              <a:gd name="connsiteX23" fmla="*/ 574675 w 3549615"/>
              <a:gd name="connsiteY23" fmla="*/ 2787557 h 3164769"/>
              <a:gd name="connsiteX24" fmla="*/ 593725 w 3549615"/>
              <a:gd name="connsiteY24" fmla="*/ 2670082 h 3164769"/>
              <a:gd name="connsiteX25" fmla="*/ 590550 w 3549615"/>
              <a:gd name="connsiteY25" fmla="*/ 2341470 h 3164769"/>
              <a:gd name="connsiteX26" fmla="*/ 625475 w 3549615"/>
              <a:gd name="connsiteY26" fmla="*/ 1830295 h 3164769"/>
              <a:gd name="connsiteX27" fmla="*/ 652462 w 3549615"/>
              <a:gd name="connsiteY27" fmla="*/ 1836645 h 3164769"/>
              <a:gd name="connsiteX28" fmla="*/ 661987 w 3549615"/>
              <a:gd name="connsiteY28" fmla="*/ 1684245 h 3164769"/>
              <a:gd name="connsiteX29" fmla="*/ 681036 w 3549615"/>
              <a:gd name="connsiteY29" fmla="*/ 2014445 h 3164769"/>
              <a:gd name="connsiteX30" fmla="*/ 681036 w 3549615"/>
              <a:gd name="connsiteY30" fmla="*/ 2014445 h 3164769"/>
              <a:gd name="connsiteX31" fmla="*/ 719135 w 3549615"/>
              <a:gd name="connsiteY31" fmla="*/ 1714407 h 3164769"/>
              <a:gd name="connsiteX32" fmla="*/ 731835 w 3549615"/>
              <a:gd name="connsiteY32" fmla="*/ 2058895 h 3164769"/>
              <a:gd name="connsiteX33" fmla="*/ 784223 w 3549615"/>
              <a:gd name="connsiteY33" fmla="*/ 2038258 h 3164769"/>
              <a:gd name="connsiteX34" fmla="*/ 806448 w 3549615"/>
              <a:gd name="connsiteY34" fmla="*/ 2481170 h 3164769"/>
              <a:gd name="connsiteX35" fmla="*/ 835021 w 3549615"/>
              <a:gd name="connsiteY35" fmla="*/ 2470057 h 3164769"/>
              <a:gd name="connsiteX36" fmla="*/ 836609 w 3549615"/>
              <a:gd name="connsiteY36" fmla="*/ 2660557 h 3164769"/>
              <a:gd name="connsiteX37" fmla="*/ 862008 w 3549615"/>
              <a:gd name="connsiteY37" fmla="*/ 2641507 h 3164769"/>
              <a:gd name="connsiteX38" fmla="*/ 865183 w 3549615"/>
              <a:gd name="connsiteY38" fmla="*/ 2698657 h 3164769"/>
              <a:gd name="connsiteX39" fmla="*/ 892169 w 3549615"/>
              <a:gd name="connsiteY39" fmla="*/ 2493870 h 3164769"/>
              <a:gd name="connsiteX40" fmla="*/ 912807 w 3549615"/>
              <a:gd name="connsiteY40" fmla="*/ 2460532 h 3164769"/>
              <a:gd name="connsiteX41" fmla="*/ 912807 w 3549615"/>
              <a:gd name="connsiteY41" fmla="*/ 2416082 h 3164769"/>
              <a:gd name="connsiteX42" fmla="*/ 949318 w 3549615"/>
              <a:gd name="connsiteY42" fmla="*/ 2392270 h 3164769"/>
              <a:gd name="connsiteX43" fmla="*/ 941380 w 3549615"/>
              <a:gd name="connsiteY43" fmla="*/ 2317657 h 3164769"/>
              <a:gd name="connsiteX44" fmla="*/ 1019169 w 3549615"/>
              <a:gd name="connsiteY44" fmla="*/ 895257 h 3164769"/>
              <a:gd name="connsiteX45" fmla="*/ 1031869 w 3549615"/>
              <a:gd name="connsiteY45" fmla="*/ 1068824 h 3164769"/>
              <a:gd name="connsiteX46" fmla="*/ 1053036 w 3549615"/>
              <a:gd name="connsiteY46" fmla="*/ 793657 h 3164769"/>
              <a:gd name="connsiteX47" fmla="*/ 1074202 w 3549615"/>
              <a:gd name="connsiteY47" fmla="*/ 1365157 h 3164769"/>
              <a:gd name="connsiteX48" fmla="*/ 1103833 w 3549615"/>
              <a:gd name="connsiteY48" fmla="*/ 869857 h 3164769"/>
              <a:gd name="connsiteX49" fmla="*/ 1137701 w 3549615"/>
              <a:gd name="connsiteY49" fmla="*/ 937590 h 3164769"/>
              <a:gd name="connsiteX50" fmla="*/ 1167333 w 3549615"/>
              <a:gd name="connsiteY50" fmla="*/ 1242391 h 3164769"/>
              <a:gd name="connsiteX51" fmla="*/ 1188500 w 3549615"/>
              <a:gd name="connsiteY51" fmla="*/ 1128090 h 3164769"/>
              <a:gd name="connsiteX52" fmla="*/ 1218132 w 3549615"/>
              <a:gd name="connsiteY52" fmla="*/ 1348223 h 3164769"/>
              <a:gd name="connsiteX53" fmla="*/ 1264699 w 3549615"/>
              <a:gd name="connsiteY53" fmla="*/ 1335523 h 3164769"/>
              <a:gd name="connsiteX54" fmla="*/ 1273165 w 3549615"/>
              <a:gd name="connsiteY54" fmla="*/ 1483690 h 3164769"/>
              <a:gd name="connsiteX55" fmla="*/ 1302799 w 3549615"/>
              <a:gd name="connsiteY55" fmla="*/ 1415957 h 3164769"/>
              <a:gd name="connsiteX56" fmla="*/ 1294330 w 3549615"/>
              <a:gd name="connsiteY56" fmla="*/ 1686890 h 3164769"/>
              <a:gd name="connsiteX57" fmla="*/ 1294331 w 3549615"/>
              <a:gd name="connsiteY57" fmla="*/ 1674190 h 3164769"/>
              <a:gd name="connsiteX58" fmla="*/ 1362063 w 3549615"/>
              <a:gd name="connsiteY58" fmla="*/ 2165257 h 3164769"/>
              <a:gd name="connsiteX59" fmla="*/ 1383231 w 3549615"/>
              <a:gd name="connsiteY59" fmla="*/ 2050957 h 3164769"/>
              <a:gd name="connsiteX60" fmla="*/ 1425565 w 3549615"/>
              <a:gd name="connsiteY60" fmla="*/ 2381157 h 3164769"/>
              <a:gd name="connsiteX61" fmla="*/ 1438264 w 3549615"/>
              <a:gd name="connsiteY61" fmla="*/ 2241457 h 3164769"/>
              <a:gd name="connsiteX62" fmla="*/ 1476363 w 3549615"/>
              <a:gd name="connsiteY62" fmla="*/ 2448891 h 3164769"/>
              <a:gd name="connsiteX63" fmla="*/ 1518696 w 3549615"/>
              <a:gd name="connsiteY63" fmla="*/ 2258390 h 3164769"/>
              <a:gd name="connsiteX64" fmla="*/ 1573729 w 3549615"/>
              <a:gd name="connsiteY64" fmla="*/ 2398090 h 3164769"/>
              <a:gd name="connsiteX65" fmla="*/ 1607596 w 3549615"/>
              <a:gd name="connsiteY65" fmla="*/ 1835057 h 3164769"/>
              <a:gd name="connsiteX66" fmla="*/ 1641461 w 3549615"/>
              <a:gd name="connsiteY66" fmla="*/ 1923957 h 3164769"/>
              <a:gd name="connsiteX67" fmla="*/ 1658393 w 3549615"/>
              <a:gd name="connsiteY67" fmla="*/ 1682657 h 3164769"/>
              <a:gd name="connsiteX68" fmla="*/ 1692260 w 3549615"/>
              <a:gd name="connsiteY68" fmla="*/ 1767324 h 3164769"/>
              <a:gd name="connsiteX69" fmla="*/ 1696492 w 3549615"/>
              <a:gd name="connsiteY69" fmla="*/ 1373623 h 3164769"/>
              <a:gd name="connsiteX70" fmla="*/ 1730359 w 3549615"/>
              <a:gd name="connsiteY70" fmla="*/ 1555657 h 3164769"/>
              <a:gd name="connsiteX71" fmla="*/ 1743060 w 3549615"/>
              <a:gd name="connsiteY71" fmla="*/ 1009558 h 3164769"/>
              <a:gd name="connsiteX72" fmla="*/ 1785392 w 3549615"/>
              <a:gd name="connsiteY72" fmla="*/ 1183124 h 3164769"/>
              <a:gd name="connsiteX73" fmla="*/ 1802326 w 3549615"/>
              <a:gd name="connsiteY73" fmla="*/ 962990 h 3164769"/>
              <a:gd name="connsiteX74" fmla="*/ 1831957 w 3549615"/>
              <a:gd name="connsiteY74" fmla="*/ 1360924 h 3164769"/>
              <a:gd name="connsiteX75" fmla="*/ 1895458 w 3549615"/>
              <a:gd name="connsiteY75" fmla="*/ 1174657 h 3164769"/>
              <a:gd name="connsiteX76" fmla="*/ 1908157 w 3549615"/>
              <a:gd name="connsiteY76" fmla="*/ 1589523 h 3164769"/>
              <a:gd name="connsiteX77" fmla="*/ 1971657 w 3549615"/>
              <a:gd name="connsiteY77" fmla="*/ 1043424 h 3164769"/>
              <a:gd name="connsiteX78" fmla="*/ 1971657 w 3549615"/>
              <a:gd name="connsiteY78" fmla="*/ 1043424 h 3164769"/>
              <a:gd name="connsiteX79" fmla="*/ 2022457 w 3549615"/>
              <a:gd name="connsiteY79" fmla="*/ 1462524 h 3164769"/>
              <a:gd name="connsiteX80" fmla="*/ 2022457 w 3549615"/>
              <a:gd name="connsiteY80" fmla="*/ 1462524 h 3164769"/>
              <a:gd name="connsiteX81" fmla="*/ 2064790 w 3549615"/>
              <a:gd name="connsiteY81" fmla="*/ 988390 h 3164769"/>
              <a:gd name="connsiteX82" fmla="*/ 2162155 w 3549615"/>
              <a:gd name="connsiteY82" fmla="*/ 1813891 h 3164769"/>
              <a:gd name="connsiteX83" fmla="*/ 2191790 w 3549615"/>
              <a:gd name="connsiteY83" fmla="*/ 1695358 h 3164769"/>
              <a:gd name="connsiteX84" fmla="*/ 2246823 w 3549615"/>
              <a:gd name="connsiteY84" fmla="*/ 1919724 h 3164769"/>
              <a:gd name="connsiteX85" fmla="*/ 2289155 w 3549615"/>
              <a:gd name="connsiteY85" fmla="*/ 1847757 h 3164769"/>
              <a:gd name="connsiteX86" fmla="*/ 2297622 w 3549615"/>
              <a:gd name="connsiteY86" fmla="*/ 2059424 h 3164769"/>
              <a:gd name="connsiteX87" fmla="*/ 2348422 w 3549615"/>
              <a:gd name="connsiteY87" fmla="*/ 1932423 h 3164769"/>
              <a:gd name="connsiteX88" fmla="*/ 2382288 w 3549615"/>
              <a:gd name="connsiteY88" fmla="*/ 2021324 h 3164769"/>
              <a:gd name="connsiteX89" fmla="*/ 2411920 w 3549615"/>
              <a:gd name="connsiteY89" fmla="*/ 1691123 h 3164769"/>
              <a:gd name="connsiteX90" fmla="*/ 2479655 w 3549615"/>
              <a:gd name="connsiteY90" fmla="*/ 1885858 h 3164769"/>
              <a:gd name="connsiteX91" fmla="*/ 2521986 w 3549615"/>
              <a:gd name="connsiteY91" fmla="*/ 1568357 h 3164769"/>
              <a:gd name="connsiteX92" fmla="*/ 2585486 w 3549615"/>
              <a:gd name="connsiteY92" fmla="*/ 1860457 h 3164769"/>
              <a:gd name="connsiteX93" fmla="*/ 2615118 w 3549615"/>
              <a:gd name="connsiteY93" fmla="*/ 1462523 h 3164769"/>
              <a:gd name="connsiteX94" fmla="*/ 2695551 w 3549615"/>
              <a:gd name="connsiteY94" fmla="*/ 1661491 h 3164769"/>
              <a:gd name="connsiteX95" fmla="*/ 2720951 w 3549615"/>
              <a:gd name="connsiteY95" fmla="*/ 1068823 h 3164769"/>
              <a:gd name="connsiteX96" fmla="*/ 2780217 w 3549615"/>
              <a:gd name="connsiteY96" fmla="*/ 1356691 h 3164769"/>
              <a:gd name="connsiteX97" fmla="*/ 2780215 w 3549615"/>
              <a:gd name="connsiteY97" fmla="*/ 679358 h 3164769"/>
              <a:gd name="connsiteX98" fmla="*/ 2831016 w 3549615"/>
              <a:gd name="connsiteY98" fmla="*/ 1386324 h 3164769"/>
              <a:gd name="connsiteX99" fmla="*/ 2881817 w 3549615"/>
              <a:gd name="connsiteY99" fmla="*/ 404191 h 3164769"/>
              <a:gd name="connsiteX100" fmla="*/ 2919916 w 3549615"/>
              <a:gd name="connsiteY100" fmla="*/ 916424 h 3164769"/>
              <a:gd name="connsiteX101" fmla="*/ 2962249 w 3549615"/>
              <a:gd name="connsiteY101" fmla="*/ 14724 h 3164769"/>
              <a:gd name="connsiteX102" fmla="*/ 2991881 w 3549615"/>
              <a:gd name="connsiteY102" fmla="*/ 1022258 h 3164769"/>
              <a:gd name="connsiteX103" fmla="*/ 3046914 w 3549615"/>
              <a:gd name="connsiteY103" fmla="*/ 615859 h 3164769"/>
              <a:gd name="connsiteX104" fmla="*/ 3051147 w 3549615"/>
              <a:gd name="connsiteY104" fmla="*/ 1149259 h 3164769"/>
              <a:gd name="connsiteX105" fmla="*/ 3106181 w 3549615"/>
              <a:gd name="connsiteY105" fmla="*/ 349159 h 3164769"/>
              <a:gd name="connsiteX106" fmla="*/ 3165447 w 3549615"/>
              <a:gd name="connsiteY106" fmla="*/ 988393 h 3164769"/>
              <a:gd name="connsiteX107" fmla="*/ 3207779 w 3549615"/>
              <a:gd name="connsiteY107" fmla="*/ 319526 h 3164769"/>
              <a:gd name="connsiteX108" fmla="*/ 3224711 w 3549615"/>
              <a:gd name="connsiteY108" fmla="*/ 1132325 h 3164769"/>
              <a:gd name="connsiteX109" fmla="*/ 3271277 w 3549615"/>
              <a:gd name="connsiteY109" fmla="*/ 145958 h 3164769"/>
              <a:gd name="connsiteX110" fmla="*/ 3296677 w 3549615"/>
              <a:gd name="connsiteY110" fmla="*/ 594693 h 3164769"/>
              <a:gd name="connsiteX111" fmla="*/ 3329485 w 3549615"/>
              <a:gd name="connsiteY111" fmla="*/ 22664 h 3164769"/>
              <a:gd name="connsiteX112" fmla="*/ 3359118 w 3549615"/>
              <a:gd name="connsiteY112" fmla="*/ 946059 h 3164769"/>
              <a:gd name="connsiteX113" fmla="*/ 3394043 w 3549615"/>
              <a:gd name="connsiteY113" fmla="*/ 307885 h 3164769"/>
              <a:gd name="connsiteX114" fmla="*/ 3395631 w 3549615"/>
              <a:gd name="connsiteY114" fmla="*/ 1096872 h 3164769"/>
              <a:gd name="connsiteX115" fmla="*/ 3438492 w 3549615"/>
              <a:gd name="connsiteY115" fmla="*/ 445998 h 3164769"/>
              <a:gd name="connsiteX116" fmla="*/ 3448017 w 3549615"/>
              <a:gd name="connsiteY116" fmla="*/ 931773 h 3164769"/>
              <a:gd name="connsiteX117" fmla="*/ 3476593 w 3549615"/>
              <a:gd name="connsiteY117" fmla="*/ 576173 h 3164769"/>
              <a:gd name="connsiteX118" fmla="*/ 3516278 w 3549615"/>
              <a:gd name="connsiteY118" fmla="*/ 1054010 h 3164769"/>
              <a:gd name="connsiteX119" fmla="*/ 3521041 w 3549615"/>
              <a:gd name="connsiteY119" fmla="*/ 263435 h 3164769"/>
              <a:gd name="connsiteX120" fmla="*/ 3546440 w 3549615"/>
              <a:gd name="connsiteY120" fmla="*/ 457110 h 3164769"/>
              <a:gd name="connsiteX121" fmla="*/ 3549615 w 3549615"/>
              <a:gd name="connsiteY121" fmla="*/ 452348 h 3164769"/>
              <a:gd name="connsiteX0" fmla="*/ 0 w 3575015"/>
              <a:gd name="connsiteY0" fmla="*/ 2935195 h 3164769"/>
              <a:gd name="connsiteX1" fmla="*/ 46038 w 3575015"/>
              <a:gd name="connsiteY1" fmla="*/ 2968532 h 3164769"/>
              <a:gd name="connsiteX2" fmla="*/ 65088 w 3575015"/>
              <a:gd name="connsiteY2" fmla="*/ 2993932 h 3164769"/>
              <a:gd name="connsiteX3" fmla="*/ 80963 w 3575015"/>
              <a:gd name="connsiteY3" fmla="*/ 3003457 h 3164769"/>
              <a:gd name="connsiteX4" fmla="*/ 88900 w 3575015"/>
              <a:gd name="connsiteY4" fmla="*/ 2998695 h 3164769"/>
              <a:gd name="connsiteX5" fmla="*/ 117475 w 3575015"/>
              <a:gd name="connsiteY5" fmla="*/ 3024095 h 3164769"/>
              <a:gd name="connsiteX6" fmla="*/ 146050 w 3575015"/>
              <a:gd name="connsiteY6" fmla="*/ 3005045 h 3164769"/>
              <a:gd name="connsiteX7" fmla="*/ 180975 w 3575015"/>
              <a:gd name="connsiteY7" fmla="*/ 3089182 h 3164769"/>
              <a:gd name="connsiteX8" fmla="*/ 200025 w 3575015"/>
              <a:gd name="connsiteY8" fmla="*/ 3092357 h 3164769"/>
              <a:gd name="connsiteX9" fmla="*/ 223838 w 3575015"/>
              <a:gd name="connsiteY9" fmla="*/ 3047907 h 3164769"/>
              <a:gd name="connsiteX10" fmla="*/ 246063 w 3575015"/>
              <a:gd name="connsiteY10" fmla="*/ 3105057 h 3164769"/>
              <a:gd name="connsiteX11" fmla="*/ 290513 w 3575015"/>
              <a:gd name="connsiteY11" fmla="*/ 3006632 h 3164769"/>
              <a:gd name="connsiteX12" fmla="*/ 330200 w 3575015"/>
              <a:gd name="connsiteY12" fmla="*/ 3160620 h 3164769"/>
              <a:gd name="connsiteX13" fmla="*/ 360363 w 3575015"/>
              <a:gd name="connsiteY13" fmla="*/ 3119345 h 3164769"/>
              <a:gd name="connsiteX14" fmla="*/ 374650 w 3575015"/>
              <a:gd name="connsiteY14" fmla="*/ 3103470 h 3164769"/>
              <a:gd name="connsiteX15" fmla="*/ 377825 w 3575015"/>
              <a:gd name="connsiteY15" fmla="*/ 2874870 h 3164769"/>
              <a:gd name="connsiteX16" fmla="*/ 400050 w 3575015"/>
              <a:gd name="connsiteY16" fmla="*/ 2935195 h 3164769"/>
              <a:gd name="connsiteX17" fmla="*/ 455613 w 3575015"/>
              <a:gd name="connsiteY17" fmla="*/ 2519270 h 3164769"/>
              <a:gd name="connsiteX18" fmla="*/ 476250 w 3575015"/>
              <a:gd name="connsiteY18" fmla="*/ 2576420 h 3164769"/>
              <a:gd name="connsiteX19" fmla="*/ 501650 w 3575015"/>
              <a:gd name="connsiteY19" fmla="*/ 2835182 h 3164769"/>
              <a:gd name="connsiteX20" fmla="*/ 527050 w 3575015"/>
              <a:gd name="connsiteY20" fmla="*/ 2881220 h 3164769"/>
              <a:gd name="connsiteX21" fmla="*/ 538163 w 3575015"/>
              <a:gd name="connsiteY21" fmla="*/ 2847882 h 3164769"/>
              <a:gd name="connsiteX22" fmla="*/ 547688 w 3575015"/>
              <a:gd name="connsiteY22" fmla="*/ 2784382 h 3164769"/>
              <a:gd name="connsiteX23" fmla="*/ 574675 w 3575015"/>
              <a:gd name="connsiteY23" fmla="*/ 2787557 h 3164769"/>
              <a:gd name="connsiteX24" fmla="*/ 593725 w 3575015"/>
              <a:gd name="connsiteY24" fmla="*/ 2670082 h 3164769"/>
              <a:gd name="connsiteX25" fmla="*/ 590550 w 3575015"/>
              <a:gd name="connsiteY25" fmla="*/ 2341470 h 3164769"/>
              <a:gd name="connsiteX26" fmla="*/ 625475 w 3575015"/>
              <a:gd name="connsiteY26" fmla="*/ 1830295 h 3164769"/>
              <a:gd name="connsiteX27" fmla="*/ 652462 w 3575015"/>
              <a:gd name="connsiteY27" fmla="*/ 1836645 h 3164769"/>
              <a:gd name="connsiteX28" fmla="*/ 661987 w 3575015"/>
              <a:gd name="connsiteY28" fmla="*/ 1684245 h 3164769"/>
              <a:gd name="connsiteX29" fmla="*/ 681036 w 3575015"/>
              <a:gd name="connsiteY29" fmla="*/ 2014445 h 3164769"/>
              <a:gd name="connsiteX30" fmla="*/ 681036 w 3575015"/>
              <a:gd name="connsiteY30" fmla="*/ 2014445 h 3164769"/>
              <a:gd name="connsiteX31" fmla="*/ 719135 w 3575015"/>
              <a:gd name="connsiteY31" fmla="*/ 1714407 h 3164769"/>
              <a:gd name="connsiteX32" fmla="*/ 731835 w 3575015"/>
              <a:gd name="connsiteY32" fmla="*/ 2058895 h 3164769"/>
              <a:gd name="connsiteX33" fmla="*/ 784223 w 3575015"/>
              <a:gd name="connsiteY33" fmla="*/ 2038258 h 3164769"/>
              <a:gd name="connsiteX34" fmla="*/ 806448 w 3575015"/>
              <a:gd name="connsiteY34" fmla="*/ 2481170 h 3164769"/>
              <a:gd name="connsiteX35" fmla="*/ 835021 w 3575015"/>
              <a:gd name="connsiteY35" fmla="*/ 2470057 h 3164769"/>
              <a:gd name="connsiteX36" fmla="*/ 836609 w 3575015"/>
              <a:gd name="connsiteY36" fmla="*/ 2660557 h 3164769"/>
              <a:gd name="connsiteX37" fmla="*/ 862008 w 3575015"/>
              <a:gd name="connsiteY37" fmla="*/ 2641507 h 3164769"/>
              <a:gd name="connsiteX38" fmla="*/ 865183 w 3575015"/>
              <a:gd name="connsiteY38" fmla="*/ 2698657 h 3164769"/>
              <a:gd name="connsiteX39" fmla="*/ 892169 w 3575015"/>
              <a:gd name="connsiteY39" fmla="*/ 2493870 h 3164769"/>
              <a:gd name="connsiteX40" fmla="*/ 912807 w 3575015"/>
              <a:gd name="connsiteY40" fmla="*/ 2460532 h 3164769"/>
              <a:gd name="connsiteX41" fmla="*/ 912807 w 3575015"/>
              <a:gd name="connsiteY41" fmla="*/ 2416082 h 3164769"/>
              <a:gd name="connsiteX42" fmla="*/ 949318 w 3575015"/>
              <a:gd name="connsiteY42" fmla="*/ 2392270 h 3164769"/>
              <a:gd name="connsiteX43" fmla="*/ 941380 w 3575015"/>
              <a:gd name="connsiteY43" fmla="*/ 2317657 h 3164769"/>
              <a:gd name="connsiteX44" fmla="*/ 1019169 w 3575015"/>
              <a:gd name="connsiteY44" fmla="*/ 895257 h 3164769"/>
              <a:gd name="connsiteX45" fmla="*/ 1031869 w 3575015"/>
              <a:gd name="connsiteY45" fmla="*/ 1068824 h 3164769"/>
              <a:gd name="connsiteX46" fmla="*/ 1053036 w 3575015"/>
              <a:gd name="connsiteY46" fmla="*/ 793657 h 3164769"/>
              <a:gd name="connsiteX47" fmla="*/ 1074202 w 3575015"/>
              <a:gd name="connsiteY47" fmla="*/ 1365157 h 3164769"/>
              <a:gd name="connsiteX48" fmla="*/ 1103833 w 3575015"/>
              <a:gd name="connsiteY48" fmla="*/ 869857 h 3164769"/>
              <a:gd name="connsiteX49" fmla="*/ 1137701 w 3575015"/>
              <a:gd name="connsiteY49" fmla="*/ 937590 h 3164769"/>
              <a:gd name="connsiteX50" fmla="*/ 1167333 w 3575015"/>
              <a:gd name="connsiteY50" fmla="*/ 1242391 h 3164769"/>
              <a:gd name="connsiteX51" fmla="*/ 1188500 w 3575015"/>
              <a:gd name="connsiteY51" fmla="*/ 1128090 h 3164769"/>
              <a:gd name="connsiteX52" fmla="*/ 1218132 w 3575015"/>
              <a:gd name="connsiteY52" fmla="*/ 1348223 h 3164769"/>
              <a:gd name="connsiteX53" fmla="*/ 1264699 w 3575015"/>
              <a:gd name="connsiteY53" fmla="*/ 1335523 h 3164769"/>
              <a:gd name="connsiteX54" fmla="*/ 1273165 w 3575015"/>
              <a:gd name="connsiteY54" fmla="*/ 1483690 h 3164769"/>
              <a:gd name="connsiteX55" fmla="*/ 1302799 w 3575015"/>
              <a:gd name="connsiteY55" fmla="*/ 1415957 h 3164769"/>
              <a:gd name="connsiteX56" fmla="*/ 1294330 w 3575015"/>
              <a:gd name="connsiteY56" fmla="*/ 1686890 h 3164769"/>
              <a:gd name="connsiteX57" fmla="*/ 1294331 w 3575015"/>
              <a:gd name="connsiteY57" fmla="*/ 1674190 h 3164769"/>
              <a:gd name="connsiteX58" fmla="*/ 1362063 w 3575015"/>
              <a:gd name="connsiteY58" fmla="*/ 2165257 h 3164769"/>
              <a:gd name="connsiteX59" fmla="*/ 1383231 w 3575015"/>
              <a:gd name="connsiteY59" fmla="*/ 2050957 h 3164769"/>
              <a:gd name="connsiteX60" fmla="*/ 1425565 w 3575015"/>
              <a:gd name="connsiteY60" fmla="*/ 2381157 h 3164769"/>
              <a:gd name="connsiteX61" fmla="*/ 1438264 w 3575015"/>
              <a:gd name="connsiteY61" fmla="*/ 2241457 h 3164769"/>
              <a:gd name="connsiteX62" fmla="*/ 1476363 w 3575015"/>
              <a:gd name="connsiteY62" fmla="*/ 2448891 h 3164769"/>
              <a:gd name="connsiteX63" fmla="*/ 1518696 w 3575015"/>
              <a:gd name="connsiteY63" fmla="*/ 2258390 h 3164769"/>
              <a:gd name="connsiteX64" fmla="*/ 1573729 w 3575015"/>
              <a:gd name="connsiteY64" fmla="*/ 2398090 h 3164769"/>
              <a:gd name="connsiteX65" fmla="*/ 1607596 w 3575015"/>
              <a:gd name="connsiteY65" fmla="*/ 1835057 h 3164769"/>
              <a:gd name="connsiteX66" fmla="*/ 1641461 w 3575015"/>
              <a:gd name="connsiteY66" fmla="*/ 1923957 h 3164769"/>
              <a:gd name="connsiteX67" fmla="*/ 1658393 w 3575015"/>
              <a:gd name="connsiteY67" fmla="*/ 1682657 h 3164769"/>
              <a:gd name="connsiteX68" fmla="*/ 1692260 w 3575015"/>
              <a:gd name="connsiteY68" fmla="*/ 1767324 h 3164769"/>
              <a:gd name="connsiteX69" fmla="*/ 1696492 w 3575015"/>
              <a:gd name="connsiteY69" fmla="*/ 1373623 h 3164769"/>
              <a:gd name="connsiteX70" fmla="*/ 1730359 w 3575015"/>
              <a:gd name="connsiteY70" fmla="*/ 1555657 h 3164769"/>
              <a:gd name="connsiteX71" fmla="*/ 1743060 w 3575015"/>
              <a:gd name="connsiteY71" fmla="*/ 1009558 h 3164769"/>
              <a:gd name="connsiteX72" fmla="*/ 1785392 w 3575015"/>
              <a:gd name="connsiteY72" fmla="*/ 1183124 h 3164769"/>
              <a:gd name="connsiteX73" fmla="*/ 1802326 w 3575015"/>
              <a:gd name="connsiteY73" fmla="*/ 962990 h 3164769"/>
              <a:gd name="connsiteX74" fmla="*/ 1831957 w 3575015"/>
              <a:gd name="connsiteY74" fmla="*/ 1360924 h 3164769"/>
              <a:gd name="connsiteX75" fmla="*/ 1895458 w 3575015"/>
              <a:gd name="connsiteY75" fmla="*/ 1174657 h 3164769"/>
              <a:gd name="connsiteX76" fmla="*/ 1908157 w 3575015"/>
              <a:gd name="connsiteY76" fmla="*/ 1589523 h 3164769"/>
              <a:gd name="connsiteX77" fmla="*/ 1971657 w 3575015"/>
              <a:gd name="connsiteY77" fmla="*/ 1043424 h 3164769"/>
              <a:gd name="connsiteX78" fmla="*/ 1971657 w 3575015"/>
              <a:gd name="connsiteY78" fmla="*/ 1043424 h 3164769"/>
              <a:gd name="connsiteX79" fmla="*/ 2022457 w 3575015"/>
              <a:gd name="connsiteY79" fmla="*/ 1462524 h 3164769"/>
              <a:gd name="connsiteX80" fmla="*/ 2022457 w 3575015"/>
              <a:gd name="connsiteY80" fmla="*/ 1462524 h 3164769"/>
              <a:gd name="connsiteX81" fmla="*/ 2064790 w 3575015"/>
              <a:gd name="connsiteY81" fmla="*/ 988390 h 3164769"/>
              <a:gd name="connsiteX82" fmla="*/ 2162155 w 3575015"/>
              <a:gd name="connsiteY82" fmla="*/ 1813891 h 3164769"/>
              <a:gd name="connsiteX83" fmla="*/ 2191790 w 3575015"/>
              <a:gd name="connsiteY83" fmla="*/ 1695358 h 3164769"/>
              <a:gd name="connsiteX84" fmla="*/ 2246823 w 3575015"/>
              <a:gd name="connsiteY84" fmla="*/ 1919724 h 3164769"/>
              <a:gd name="connsiteX85" fmla="*/ 2289155 w 3575015"/>
              <a:gd name="connsiteY85" fmla="*/ 1847757 h 3164769"/>
              <a:gd name="connsiteX86" fmla="*/ 2297622 w 3575015"/>
              <a:gd name="connsiteY86" fmla="*/ 2059424 h 3164769"/>
              <a:gd name="connsiteX87" fmla="*/ 2348422 w 3575015"/>
              <a:gd name="connsiteY87" fmla="*/ 1932423 h 3164769"/>
              <a:gd name="connsiteX88" fmla="*/ 2382288 w 3575015"/>
              <a:gd name="connsiteY88" fmla="*/ 2021324 h 3164769"/>
              <a:gd name="connsiteX89" fmla="*/ 2411920 w 3575015"/>
              <a:gd name="connsiteY89" fmla="*/ 1691123 h 3164769"/>
              <a:gd name="connsiteX90" fmla="*/ 2479655 w 3575015"/>
              <a:gd name="connsiteY90" fmla="*/ 1885858 h 3164769"/>
              <a:gd name="connsiteX91" fmla="*/ 2521986 w 3575015"/>
              <a:gd name="connsiteY91" fmla="*/ 1568357 h 3164769"/>
              <a:gd name="connsiteX92" fmla="*/ 2585486 w 3575015"/>
              <a:gd name="connsiteY92" fmla="*/ 1860457 h 3164769"/>
              <a:gd name="connsiteX93" fmla="*/ 2615118 w 3575015"/>
              <a:gd name="connsiteY93" fmla="*/ 1462523 h 3164769"/>
              <a:gd name="connsiteX94" fmla="*/ 2695551 w 3575015"/>
              <a:gd name="connsiteY94" fmla="*/ 1661491 h 3164769"/>
              <a:gd name="connsiteX95" fmla="*/ 2720951 w 3575015"/>
              <a:gd name="connsiteY95" fmla="*/ 1068823 h 3164769"/>
              <a:gd name="connsiteX96" fmla="*/ 2780217 w 3575015"/>
              <a:gd name="connsiteY96" fmla="*/ 1356691 h 3164769"/>
              <a:gd name="connsiteX97" fmla="*/ 2780215 w 3575015"/>
              <a:gd name="connsiteY97" fmla="*/ 679358 h 3164769"/>
              <a:gd name="connsiteX98" fmla="*/ 2831016 w 3575015"/>
              <a:gd name="connsiteY98" fmla="*/ 1386324 h 3164769"/>
              <a:gd name="connsiteX99" fmla="*/ 2881817 w 3575015"/>
              <a:gd name="connsiteY99" fmla="*/ 404191 h 3164769"/>
              <a:gd name="connsiteX100" fmla="*/ 2919916 w 3575015"/>
              <a:gd name="connsiteY100" fmla="*/ 916424 h 3164769"/>
              <a:gd name="connsiteX101" fmla="*/ 2962249 w 3575015"/>
              <a:gd name="connsiteY101" fmla="*/ 14724 h 3164769"/>
              <a:gd name="connsiteX102" fmla="*/ 2991881 w 3575015"/>
              <a:gd name="connsiteY102" fmla="*/ 1022258 h 3164769"/>
              <a:gd name="connsiteX103" fmla="*/ 3046914 w 3575015"/>
              <a:gd name="connsiteY103" fmla="*/ 615859 h 3164769"/>
              <a:gd name="connsiteX104" fmla="*/ 3051147 w 3575015"/>
              <a:gd name="connsiteY104" fmla="*/ 1149259 h 3164769"/>
              <a:gd name="connsiteX105" fmla="*/ 3106181 w 3575015"/>
              <a:gd name="connsiteY105" fmla="*/ 349159 h 3164769"/>
              <a:gd name="connsiteX106" fmla="*/ 3165447 w 3575015"/>
              <a:gd name="connsiteY106" fmla="*/ 988393 h 3164769"/>
              <a:gd name="connsiteX107" fmla="*/ 3207779 w 3575015"/>
              <a:gd name="connsiteY107" fmla="*/ 319526 h 3164769"/>
              <a:gd name="connsiteX108" fmla="*/ 3224711 w 3575015"/>
              <a:gd name="connsiteY108" fmla="*/ 1132325 h 3164769"/>
              <a:gd name="connsiteX109" fmla="*/ 3271277 w 3575015"/>
              <a:gd name="connsiteY109" fmla="*/ 145958 h 3164769"/>
              <a:gd name="connsiteX110" fmla="*/ 3296677 w 3575015"/>
              <a:gd name="connsiteY110" fmla="*/ 594693 h 3164769"/>
              <a:gd name="connsiteX111" fmla="*/ 3329485 w 3575015"/>
              <a:gd name="connsiteY111" fmla="*/ 22664 h 3164769"/>
              <a:gd name="connsiteX112" fmla="*/ 3359118 w 3575015"/>
              <a:gd name="connsiteY112" fmla="*/ 946059 h 3164769"/>
              <a:gd name="connsiteX113" fmla="*/ 3394043 w 3575015"/>
              <a:gd name="connsiteY113" fmla="*/ 307885 h 3164769"/>
              <a:gd name="connsiteX114" fmla="*/ 3395631 w 3575015"/>
              <a:gd name="connsiteY114" fmla="*/ 1096872 h 3164769"/>
              <a:gd name="connsiteX115" fmla="*/ 3438492 w 3575015"/>
              <a:gd name="connsiteY115" fmla="*/ 445998 h 3164769"/>
              <a:gd name="connsiteX116" fmla="*/ 3448017 w 3575015"/>
              <a:gd name="connsiteY116" fmla="*/ 931773 h 3164769"/>
              <a:gd name="connsiteX117" fmla="*/ 3476593 w 3575015"/>
              <a:gd name="connsiteY117" fmla="*/ 576173 h 3164769"/>
              <a:gd name="connsiteX118" fmla="*/ 3516278 w 3575015"/>
              <a:gd name="connsiteY118" fmla="*/ 1054010 h 3164769"/>
              <a:gd name="connsiteX119" fmla="*/ 3521041 w 3575015"/>
              <a:gd name="connsiteY119" fmla="*/ 263435 h 3164769"/>
              <a:gd name="connsiteX120" fmla="*/ 3546440 w 3575015"/>
              <a:gd name="connsiteY120" fmla="*/ 457110 h 3164769"/>
              <a:gd name="connsiteX121" fmla="*/ 3575015 w 3575015"/>
              <a:gd name="connsiteY121" fmla="*/ 272961 h 3164769"/>
              <a:gd name="connsiteX0" fmla="*/ 0 w 3575970"/>
              <a:gd name="connsiteY0" fmla="*/ 2935195 h 3164769"/>
              <a:gd name="connsiteX1" fmla="*/ 46038 w 3575970"/>
              <a:gd name="connsiteY1" fmla="*/ 2968532 h 3164769"/>
              <a:gd name="connsiteX2" fmla="*/ 65088 w 3575970"/>
              <a:gd name="connsiteY2" fmla="*/ 2993932 h 3164769"/>
              <a:gd name="connsiteX3" fmla="*/ 80963 w 3575970"/>
              <a:gd name="connsiteY3" fmla="*/ 3003457 h 3164769"/>
              <a:gd name="connsiteX4" fmla="*/ 88900 w 3575970"/>
              <a:gd name="connsiteY4" fmla="*/ 2998695 h 3164769"/>
              <a:gd name="connsiteX5" fmla="*/ 117475 w 3575970"/>
              <a:gd name="connsiteY5" fmla="*/ 3024095 h 3164769"/>
              <a:gd name="connsiteX6" fmla="*/ 146050 w 3575970"/>
              <a:gd name="connsiteY6" fmla="*/ 3005045 h 3164769"/>
              <a:gd name="connsiteX7" fmla="*/ 180975 w 3575970"/>
              <a:gd name="connsiteY7" fmla="*/ 3089182 h 3164769"/>
              <a:gd name="connsiteX8" fmla="*/ 200025 w 3575970"/>
              <a:gd name="connsiteY8" fmla="*/ 3092357 h 3164769"/>
              <a:gd name="connsiteX9" fmla="*/ 223838 w 3575970"/>
              <a:gd name="connsiteY9" fmla="*/ 3047907 h 3164769"/>
              <a:gd name="connsiteX10" fmla="*/ 246063 w 3575970"/>
              <a:gd name="connsiteY10" fmla="*/ 3105057 h 3164769"/>
              <a:gd name="connsiteX11" fmla="*/ 290513 w 3575970"/>
              <a:gd name="connsiteY11" fmla="*/ 3006632 h 3164769"/>
              <a:gd name="connsiteX12" fmla="*/ 330200 w 3575970"/>
              <a:gd name="connsiteY12" fmla="*/ 3160620 h 3164769"/>
              <a:gd name="connsiteX13" fmla="*/ 360363 w 3575970"/>
              <a:gd name="connsiteY13" fmla="*/ 3119345 h 3164769"/>
              <a:gd name="connsiteX14" fmla="*/ 374650 w 3575970"/>
              <a:gd name="connsiteY14" fmla="*/ 3103470 h 3164769"/>
              <a:gd name="connsiteX15" fmla="*/ 377825 w 3575970"/>
              <a:gd name="connsiteY15" fmla="*/ 2874870 h 3164769"/>
              <a:gd name="connsiteX16" fmla="*/ 400050 w 3575970"/>
              <a:gd name="connsiteY16" fmla="*/ 2935195 h 3164769"/>
              <a:gd name="connsiteX17" fmla="*/ 455613 w 3575970"/>
              <a:gd name="connsiteY17" fmla="*/ 2519270 h 3164769"/>
              <a:gd name="connsiteX18" fmla="*/ 476250 w 3575970"/>
              <a:gd name="connsiteY18" fmla="*/ 2576420 h 3164769"/>
              <a:gd name="connsiteX19" fmla="*/ 501650 w 3575970"/>
              <a:gd name="connsiteY19" fmla="*/ 2835182 h 3164769"/>
              <a:gd name="connsiteX20" fmla="*/ 527050 w 3575970"/>
              <a:gd name="connsiteY20" fmla="*/ 2881220 h 3164769"/>
              <a:gd name="connsiteX21" fmla="*/ 538163 w 3575970"/>
              <a:gd name="connsiteY21" fmla="*/ 2847882 h 3164769"/>
              <a:gd name="connsiteX22" fmla="*/ 547688 w 3575970"/>
              <a:gd name="connsiteY22" fmla="*/ 2784382 h 3164769"/>
              <a:gd name="connsiteX23" fmla="*/ 574675 w 3575970"/>
              <a:gd name="connsiteY23" fmla="*/ 2787557 h 3164769"/>
              <a:gd name="connsiteX24" fmla="*/ 593725 w 3575970"/>
              <a:gd name="connsiteY24" fmla="*/ 2670082 h 3164769"/>
              <a:gd name="connsiteX25" fmla="*/ 590550 w 3575970"/>
              <a:gd name="connsiteY25" fmla="*/ 2341470 h 3164769"/>
              <a:gd name="connsiteX26" fmla="*/ 625475 w 3575970"/>
              <a:gd name="connsiteY26" fmla="*/ 1830295 h 3164769"/>
              <a:gd name="connsiteX27" fmla="*/ 652462 w 3575970"/>
              <a:gd name="connsiteY27" fmla="*/ 1836645 h 3164769"/>
              <a:gd name="connsiteX28" fmla="*/ 661987 w 3575970"/>
              <a:gd name="connsiteY28" fmla="*/ 1684245 h 3164769"/>
              <a:gd name="connsiteX29" fmla="*/ 681036 w 3575970"/>
              <a:gd name="connsiteY29" fmla="*/ 2014445 h 3164769"/>
              <a:gd name="connsiteX30" fmla="*/ 681036 w 3575970"/>
              <a:gd name="connsiteY30" fmla="*/ 2014445 h 3164769"/>
              <a:gd name="connsiteX31" fmla="*/ 719135 w 3575970"/>
              <a:gd name="connsiteY31" fmla="*/ 1714407 h 3164769"/>
              <a:gd name="connsiteX32" fmla="*/ 731835 w 3575970"/>
              <a:gd name="connsiteY32" fmla="*/ 2058895 h 3164769"/>
              <a:gd name="connsiteX33" fmla="*/ 784223 w 3575970"/>
              <a:gd name="connsiteY33" fmla="*/ 2038258 h 3164769"/>
              <a:gd name="connsiteX34" fmla="*/ 806448 w 3575970"/>
              <a:gd name="connsiteY34" fmla="*/ 2481170 h 3164769"/>
              <a:gd name="connsiteX35" fmla="*/ 835021 w 3575970"/>
              <a:gd name="connsiteY35" fmla="*/ 2470057 h 3164769"/>
              <a:gd name="connsiteX36" fmla="*/ 836609 w 3575970"/>
              <a:gd name="connsiteY36" fmla="*/ 2660557 h 3164769"/>
              <a:gd name="connsiteX37" fmla="*/ 862008 w 3575970"/>
              <a:gd name="connsiteY37" fmla="*/ 2641507 h 3164769"/>
              <a:gd name="connsiteX38" fmla="*/ 865183 w 3575970"/>
              <a:gd name="connsiteY38" fmla="*/ 2698657 h 3164769"/>
              <a:gd name="connsiteX39" fmla="*/ 892169 w 3575970"/>
              <a:gd name="connsiteY39" fmla="*/ 2493870 h 3164769"/>
              <a:gd name="connsiteX40" fmla="*/ 912807 w 3575970"/>
              <a:gd name="connsiteY40" fmla="*/ 2460532 h 3164769"/>
              <a:gd name="connsiteX41" fmla="*/ 912807 w 3575970"/>
              <a:gd name="connsiteY41" fmla="*/ 2416082 h 3164769"/>
              <a:gd name="connsiteX42" fmla="*/ 949318 w 3575970"/>
              <a:gd name="connsiteY42" fmla="*/ 2392270 h 3164769"/>
              <a:gd name="connsiteX43" fmla="*/ 941380 w 3575970"/>
              <a:gd name="connsiteY43" fmla="*/ 2317657 h 3164769"/>
              <a:gd name="connsiteX44" fmla="*/ 1019169 w 3575970"/>
              <a:gd name="connsiteY44" fmla="*/ 895257 h 3164769"/>
              <a:gd name="connsiteX45" fmla="*/ 1031869 w 3575970"/>
              <a:gd name="connsiteY45" fmla="*/ 1068824 h 3164769"/>
              <a:gd name="connsiteX46" fmla="*/ 1053036 w 3575970"/>
              <a:gd name="connsiteY46" fmla="*/ 793657 h 3164769"/>
              <a:gd name="connsiteX47" fmla="*/ 1074202 w 3575970"/>
              <a:gd name="connsiteY47" fmla="*/ 1365157 h 3164769"/>
              <a:gd name="connsiteX48" fmla="*/ 1103833 w 3575970"/>
              <a:gd name="connsiteY48" fmla="*/ 869857 h 3164769"/>
              <a:gd name="connsiteX49" fmla="*/ 1137701 w 3575970"/>
              <a:gd name="connsiteY49" fmla="*/ 937590 h 3164769"/>
              <a:gd name="connsiteX50" fmla="*/ 1167333 w 3575970"/>
              <a:gd name="connsiteY50" fmla="*/ 1242391 h 3164769"/>
              <a:gd name="connsiteX51" fmla="*/ 1188500 w 3575970"/>
              <a:gd name="connsiteY51" fmla="*/ 1128090 h 3164769"/>
              <a:gd name="connsiteX52" fmla="*/ 1218132 w 3575970"/>
              <a:gd name="connsiteY52" fmla="*/ 1348223 h 3164769"/>
              <a:gd name="connsiteX53" fmla="*/ 1264699 w 3575970"/>
              <a:gd name="connsiteY53" fmla="*/ 1335523 h 3164769"/>
              <a:gd name="connsiteX54" fmla="*/ 1273165 w 3575970"/>
              <a:gd name="connsiteY54" fmla="*/ 1483690 h 3164769"/>
              <a:gd name="connsiteX55" fmla="*/ 1302799 w 3575970"/>
              <a:gd name="connsiteY55" fmla="*/ 1415957 h 3164769"/>
              <a:gd name="connsiteX56" fmla="*/ 1294330 w 3575970"/>
              <a:gd name="connsiteY56" fmla="*/ 1686890 h 3164769"/>
              <a:gd name="connsiteX57" fmla="*/ 1294331 w 3575970"/>
              <a:gd name="connsiteY57" fmla="*/ 1674190 h 3164769"/>
              <a:gd name="connsiteX58" fmla="*/ 1362063 w 3575970"/>
              <a:gd name="connsiteY58" fmla="*/ 2165257 h 3164769"/>
              <a:gd name="connsiteX59" fmla="*/ 1383231 w 3575970"/>
              <a:gd name="connsiteY59" fmla="*/ 2050957 h 3164769"/>
              <a:gd name="connsiteX60" fmla="*/ 1425565 w 3575970"/>
              <a:gd name="connsiteY60" fmla="*/ 2381157 h 3164769"/>
              <a:gd name="connsiteX61" fmla="*/ 1438264 w 3575970"/>
              <a:gd name="connsiteY61" fmla="*/ 2241457 h 3164769"/>
              <a:gd name="connsiteX62" fmla="*/ 1476363 w 3575970"/>
              <a:gd name="connsiteY62" fmla="*/ 2448891 h 3164769"/>
              <a:gd name="connsiteX63" fmla="*/ 1518696 w 3575970"/>
              <a:gd name="connsiteY63" fmla="*/ 2258390 h 3164769"/>
              <a:gd name="connsiteX64" fmla="*/ 1573729 w 3575970"/>
              <a:gd name="connsiteY64" fmla="*/ 2398090 h 3164769"/>
              <a:gd name="connsiteX65" fmla="*/ 1607596 w 3575970"/>
              <a:gd name="connsiteY65" fmla="*/ 1835057 h 3164769"/>
              <a:gd name="connsiteX66" fmla="*/ 1641461 w 3575970"/>
              <a:gd name="connsiteY66" fmla="*/ 1923957 h 3164769"/>
              <a:gd name="connsiteX67" fmla="*/ 1658393 w 3575970"/>
              <a:gd name="connsiteY67" fmla="*/ 1682657 h 3164769"/>
              <a:gd name="connsiteX68" fmla="*/ 1692260 w 3575970"/>
              <a:gd name="connsiteY68" fmla="*/ 1767324 h 3164769"/>
              <a:gd name="connsiteX69" fmla="*/ 1696492 w 3575970"/>
              <a:gd name="connsiteY69" fmla="*/ 1373623 h 3164769"/>
              <a:gd name="connsiteX70" fmla="*/ 1730359 w 3575970"/>
              <a:gd name="connsiteY70" fmla="*/ 1555657 h 3164769"/>
              <a:gd name="connsiteX71" fmla="*/ 1743060 w 3575970"/>
              <a:gd name="connsiteY71" fmla="*/ 1009558 h 3164769"/>
              <a:gd name="connsiteX72" fmla="*/ 1785392 w 3575970"/>
              <a:gd name="connsiteY72" fmla="*/ 1183124 h 3164769"/>
              <a:gd name="connsiteX73" fmla="*/ 1802326 w 3575970"/>
              <a:gd name="connsiteY73" fmla="*/ 962990 h 3164769"/>
              <a:gd name="connsiteX74" fmla="*/ 1831957 w 3575970"/>
              <a:gd name="connsiteY74" fmla="*/ 1360924 h 3164769"/>
              <a:gd name="connsiteX75" fmla="*/ 1895458 w 3575970"/>
              <a:gd name="connsiteY75" fmla="*/ 1174657 h 3164769"/>
              <a:gd name="connsiteX76" fmla="*/ 1908157 w 3575970"/>
              <a:gd name="connsiteY76" fmla="*/ 1589523 h 3164769"/>
              <a:gd name="connsiteX77" fmla="*/ 1971657 w 3575970"/>
              <a:gd name="connsiteY77" fmla="*/ 1043424 h 3164769"/>
              <a:gd name="connsiteX78" fmla="*/ 1971657 w 3575970"/>
              <a:gd name="connsiteY78" fmla="*/ 1043424 h 3164769"/>
              <a:gd name="connsiteX79" fmla="*/ 2022457 w 3575970"/>
              <a:gd name="connsiteY79" fmla="*/ 1462524 h 3164769"/>
              <a:gd name="connsiteX80" fmla="*/ 2022457 w 3575970"/>
              <a:gd name="connsiteY80" fmla="*/ 1462524 h 3164769"/>
              <a:gd name="connsiteX81" fmla="*/ 2064790 w 3575970"/>
              <a:gd name="connsiteY81" fmla="*/ 988390 h 3164769"/>
              <a:gd name="connsiteX82" fmla="*/ 2162155 w 3575970"/>
              <a:gd name="connsiteY82" fmla="*/ 1813891 h 3164769"/>
              <a:gd name="connsiteX83" fmla="*/ 2191790 w 3575970"/>
              <a:gd name="connsiteY83" fmla="*/ 1695358 h 3164769"/>
              <a:gd name="connsiteX84" fmla="*/ 2246823 w 3575970"/>
              <a:gd name="connsiteY84" fmla="*/ 1919724 h 3164769"/>
              <a:gd name="connsiteX85" fmla="*/ 2289155 w 3575970"/>
              <a:gd name="connsiteY85" fmla="*/ 1847757 h 3164769"/>
              <a:gd name="connsiteX86" fmla="*/ 2297622 w 3575970"/>
              <a:gd name="connsiteY86" fmla="*/ 2059424 h 3164769"/>
              <a:gd name="connsiteX87" fmla="*/ 2348422 w 3575970"/>
              <a:gd name="connsiteY87" fmla="*/ 1932423 h 3164769"/>
              <a:gd name="connsiteX88" fmla="*/ 2382288 w 3575970"/>
              <a:gd name="connsiteY88" fmla="*/ 2021324 h 3164769"/>
              <a:gd name="connsiteX89" fmla="*/ 2411920 w 3575970"/>
              <a:gd name="connsiteY89" fmla="*/ 1691123 h 3164769"/>
              <a:gd name="connsiteX90" fmla="*/ 2479655 w 3575970"/>
              <a:gd name="connsiteY90" fmla="*/ 1885858 h 3164769"/>
              <a:gd name="connsiteX91" fmla="*/ 2521986 w 3575970"/>
              <a:gd name="connsiteY91" fmla="*/ 1568357 h 3164769"/>
              <a:gd name="connsiteX92" fmla="*/ 2585486 w 3575970"/>
              <a:gd name="connsiteY92" fmla="*/ 1860457 h 3164769"/>
              <a:gd name="connsiteX93" fmla="*/ 2615118 w 3575970"/>
              <a:gd name="connsiteY93" fmla="*/ 1462523 h 3164769"/>
              <a:gd name="connsiteX94" fmla="*/ 2695551 w 3575970"/>
              <a:gd name="connsiteY94" fmla="*/ 1661491 h 3164769"/>
              <a:gd name="connsiteX95" fmla="*/ 2720951 w 3575970"/>
              <a:gd name="connsiteY95" fmla="*/ 1068823 h 3164769"/>
              <a:gd name="connsiteX96" fmla="*/ 2780217 w 3575970"/>
              <a:gd name="connsiteY96" fmla="*/ 1356691 h 3164769"/>
              <a:gd name="connsiteX97" fmla="*/ 2780215 w 3575970"/>
              <a:gd name="connsiteY97" fmla="*/ 679358 h 3164769"/>
              <a:gd name="connsiteX98" fmla="*/ 2831016 w 3575970"/>
              <a:gd name="connsiteY98" fmla="*/ 1386324 h 3164769"/>
              <a:gd name="connsiteX99" fmla="*/ 2881817 w 3575970"/>
              <a:gd name="connsiteY99" fmla="*/ 404191 h 3164769"/>
              <a:gd name="connsiteX100" fmla="*/ 2919916 w 3575970"/>
              <a:gd name="connsiteY100" fmla="*/ 916424 h 3164769"/>
              <a:gd name="connsiteX101" fmla="*/ 2962249 w 3575970"/>
              <a:gd name="connsiteY101" fmla="*/ 14724 h 3164769"/>
              <a:gd name="connsiteX102" fmla="*/ 2991881 w 3575970"/>
              <a:gd name="connsiteY102" fmla="*/ 1022258 h 3164769"/>
              <a:gd name="connsiteX103" fmla="*/ 3046914 w 3575970"/>
              <a:gd name="connsiteY103" fmla="*/ 615859 h 3164769"/>
              <a:gd name="connsiteX104" fmla="*/ 3051147 w 3575970"/>
              <a:gd name="connsiteY104" fmla="*/ 1149259 h 3164769"/>
              <a:gd name="connsiteX105" fmla="*/ 3106181 w 3575970"/>
              <a:gd name="connsiteY105" fmla="*/ 349159 h 3164769"/>
              <a:gd name="connsiteX106" fmla="*/ 3165447 w 3575970"/>
              <a:gd name="connsiteY106" fmla="*/ 988393 h 3164769"/>
              <a:gd name="connsiteX107" fmla="*/ 3207779 w 3575970"/>
              <a:gd name="connsiteY107" fmla="*/ 319526 h 3164769"/>
              <a:gd name="connsiteX108" fmla="*/ 3224711 w 3575970"/>
              <a:gd name="connsiteY108" fmla="*/ 1132325 h 3164769"/>
              <a:gd name="connsiteX109" fmla="*/ 3271277 w 3575970"/>
              <a:gd name="connsiteY109" fmla="*/ 145958 h 3164769"/>
              <a:gd name="connsiteX110" fmla="*/ 3296677 w 3575970"/>
              <a:gd name="connsiteY110" fmla="*/ 594693 h 3164769"/>
              <a:gd name="connsiteX111" fmla="*/ 3329485 w 3575970"/>
              <a:gd name="connsiteY111" fmla="*/ 22664 h 3164769"/>
              <a:gd name="connsiteX112" fmla="*/ 3359118 w 3575970"/>
              <a:gd name="connsiteY112" fmla="*/ 946059 h 3164769"/>
              <a:gd name="connsiteX113" fmla="*/ 3394043 w 3575970"/>
              <a:gd name="connsiteY113" fmla="*/ 307885 h 3164769"/>
              <a:gd name="connsiteX114" fmla="*/ 3395631 w 3575970"/>
              <a:gd name="connsiteY114" fmla="*/ 1096872 h 3164769"/>
              <a:gd name="connsiteX115" fmla="*/ 3438492 w 3575970"/>
              <a:gd name="connsiteY115" fmla="*/ 445998 h 3164769"/>
              <a:gd name="connsiteX116" fmla="*/ 3448017 w 3575970"/>
              <a:gd name="connsiteY116" fmla="*/ 931773 h 3164769"/>
              <a:gd name="connsiteX117" fmla="*/ 3476593 w 3575970"/>
              <a:gd name="connsiteY117" fmla="*/ 576173 h 3164769"/>
              <a:gd name="connsiteX118" fmla="*/ 3516278 w 3575970"/>
              <a:gd name="connsiteY118" fmla="*/ 1054010 h 3164769"/>
              <a:gd name="connsiteX119" fmla="*/ 3521041 w 3575970"/>
              <a:gd name="connsiteY119" fmla="*/ 263435 h 3164769"/>
              <a:gd name="connsiteX120" fmla="*/ 3546440 w 3575970"/>
              <a:gd name="connsiteY120" fmla="*/ 457110 h 3164769"/>
              <a:gd name="connsiteX121" fmla="*/ 3573428 w 3575970"/>
              <a:gd name="connsiteY121" fmla="*/ 280898 h 3164769"/>
              <a:gd name="connsiteX122" fmla="*/ 3575015 w 3575970"/>
              <a:gd name="connsiteY122" fmla="*/ 272961 h 3164769"/>
              <a:gd name="connsiteX0" fmla="*/ 0 w 3575015"/>
              <a:gd name="connsiteY0" fmla="*/ 2935195 h 3164769"/>
              <a:gd name="connsiteX1" fmla="*/ 46038 w 3575015"/>
              <a:gd name="connsiteY1" fmla="*/ 2968532 h 3164769"/>
              <a:gd name="connsiteX2" fmla="*/ 65088 w 3575015"/>
              <a:gd name="connsiteY2" fmla="*/ 2993932 h 3164769"/>
              <a:gd name="connsiteX3" fmla="*/ 80963 w 3575015"/>
              <a:gd name="connsiteY3" fmla="*/ 3003457 h 3164769"/>
              <a:gd name="connsiteX4" fmla="*/ 88900 w 3575015"/>
              <a:gd name="connsiteY4" fmla="*/ 2998695 h 3164769"/>
              <a:gd name="connsiteX5" fmla="*/ 117475 w 3575015"/>
              <a:gd name="connsiteY5" fmla="*/ 3024095 h 3164769"/>
              <a:gd name="connsiteX6" fmla="*/ 146050 w 3575015"/>
              <a:gd name="connsiteY6" fmla="*/ 3005045 h 3164769"/>
              <a:gd name="connsiteX7" fmla="*/ 180975 w 3575015"/>
              <a:gd name="connsiteY7" fmla="*/ 3089182 h 3164769"/>
              <a:gd name="connsiteX8" fmla="*/ 200025 w 3575015"/>
              <a:gd name="connsiteY8" fmla="*/ 3092357 h 3164769"/>
              <a:gd name="connsiteX9" fmla="*/ 223838 w 3575015"/>
              <a:gd name="connsiteY9" fmla="*/ 3047907 h 3164769"/>
              <a:gd name="connsiteX10" fmla="*/ 246063 w 3575015"/>
              <a:gd name="connsiteY10" fmla="*/ 3105057 h 3164769"/>
              <a:gd name="connsiteX11" fmla="*/ 290513 w 3575015"/>
              <a:gd name="connsiteY11" fmla="*/ 3006632 h 3164769"/>
              <a:gd name="connsiteX12" fmla="*/ 330200 w 3575015"/>
              <a:gd name="connsiteY12" fmla="*/ 3160620 h 3164769"/>
              <a:gd name="connsiteX13" fmla="*/ 360363 w 3575015"/>
              <a:gd name="connsiteY13" fmla="*/ 3119345 h 3164769"/>
              <a:gd name="connsiteX14" fmla="*/ 374650 w 3575015"/>
              <a:gd name="connsiteY14" fmla="*/ 3103470 h 3164769"/>
              <a:gd name="connsiteX15" fmla="*/ 377825 w 3575015"/>
              <a:gd name="connsiteY15" fmla="*/ 2874870 h 3164769"/>
              <a:gd name="connsiteX16" fmla="*/ 400050 w 3575015"/>
              <a:gd name="connsiteY16" fmla="*/ 2935195 h 3164769"/>
              <a:gd name="connsiteX17" fmla="*/ 455613 w 3575015"/>
              <a:gd name="connsiteY17" fmla="*/ 2519270 h 3164769"/>
              <a:gd name="connsiteX18" fmla="*/ 476250 w 3575015"/>
              <a:gd name="connsiteY18" fmla="*/ 2576420 h 3164769"/>
              <a:gd name="connsiteX19" fmla="*/ 501650 w 3575015"/>
              <a:gd name="connsiteY19" fmla="*/ 2835182 h 3164769"/>
              <a:gd name="connsiteX20" fmla="*/ 527050 w 3575015"/>
              <a:gd name="connsiteY20" fmla="*/ 2881220 h 3164769"/>
              <a:gd name="connsiteX21" fmla="*/ 538163 w 3575015"/>
              <a:gd name="connsiteY21" fmla="*/ 2847882 h 3164769"/>
              <a:gd name="connsiteX22" fmla="*/ 547688 w 3575015"/>
              <a:gd name="connsiteY22" fmla="*/ 2784382 h 3164769"/>
              <a:gd name="connsiteX23" fmla="*/ 574675 w 3575015"/>
              <a:gd name="connsiteY23" fmla="*/ 2787557 h 3164769"/>
              <a:gd name="connsiteX24" fmla="*/ 593725 w 3575015"/>
              <a:gd name="connsiteY24" fmla="*/ 2670082 h 3164769"/>
              <a:gd name="connsiteX25" fmla="*/ 590550 w 3575015"/>
              <a:gd name="connsiteY25" fmla="*/ 2341470 h 3164769"/>
              <a:gd name="connsiteX26" fmla="*/ 625475 w 3575015"/>
              <a:gd name="connsiteY26" fmla="*/ 1830295 h 3164769"/>
              <a:gd name="connsiteX27" fmla="*/ 652462 w 3575015"/>
              <a:gd name="connsiteY27" fmla="*/ 1836645 h 3164769"/>
              <a:gd name="connsiteX28" fmla="*/ 661987 w 3575015"/>
              <a:gd name="connsiteY28" fmla="*/ 1684245 h 3164769"/>
              <a:gd name="connsiteX29" fmla="*/ 681036 w 3575015"/>
              <a:gd name="connsiteY29" fmla="*/ 2014445 h 3164769"/>
              <a:gd name="connsiteX30" fmla="*/ 681036 w 3575015"/>
              <a:gd name="connsiteY30" fmla="*/ 2014445 h 3164769"/>
              <a:gd name="connsiteX31" fmla="*/ 719135 w 3575015"/>
              <a:gd name="connsiteY31" fmla="*/ 1714407 h 3164769"/>
              <a:gd name="connsiteX32" fmla="*/ 731835 w 3575015"/>
              <a:gd name="connsiteY32" fmla="*/ 2058895 h 3164769"/>
              <a:gd name="connsiteX33" fmla="*/ 784223 w 3575015"/>
              <a:gd name="connsiteY33" fmla="*/ 2038258 h 3164769"/>
              <a:gd name="connsiteX34" fmla="*/ 806448 w 3575015"/>
              <a:gd name="connsiteY34" fmla="*/ 2481170 h 3164769"/>
              <a:gd name="connsiteX35" fmla="*/ 835021 w 3575015"/>
              <a:gd name="connsiteY35" fmla="*/ 2470057 h 3164769"/>
              <a:gd name="connsiteX36" fmla="*/ 836609 w 3575015"/>
              <a:gd name="connsiteY36" fmla="*/ 2660557 h 3164769"/>
              <a:gd name="connsiteX37" fmla="*/ 862008 w 3575015"/>
              <a:gd name="connsiteY37" fmla="*/ 2641507 h 3164769"/>
              <a:gd name="connsiteX38" fmla="*/ 865183 w 3575015"/>
              <a:gd name="connsiteY38" fmla="*/ 2698657 h 3164769"/>
              <a:gd name="connsiteX39" fmla="*/ 892169 w 3575015"/>
              <a:gd name="connsiteY39" fmla="*/ 2493870 h 3164769"/>
              <a:gd name="connsiteX40" fmla="*/ 912807 w 3575015"/>
              <a:gd name="connsiteY40" fmla="*/ 2460532 h 3164769"/>
              <a:gd name="connsiteX41" fmla="*/ 912807 w 3575015"/>
              <a:gd name="connsiteY41" fmla="*/ 2416082 h 3164769"/>
              <a:gd name="connsiteX42" fmla="*/ 949318 w 3575015"/>
              <a:gd name="connsiteY42" fmla="*/ 2392270 h 3164769"/>
              <a:gd name="connsiteX43" fmla="*/ 941380 w 3575015"/>
              <a:gd name="connsiteY43" fmla="*/ 2317657 h 3164769"/>
              <a:gd name="connsiteX44" fmla="*/ 1019169 w 3575015"/>
              <a:gd name="connsiteY44" fmla="*/ 895257 h 3164769"/>
              <a:gd name="connsiteX45" fmla="*/ 1031869 w 3575015"/>
              <a:gd name="connsiteY45" fmla="*/ 1068824 h 3164769"/>
              <a:gd name="connsiteX46" fmla="*/ 1053036 w 3575015"/>
              <a:gd name="connsiteY46" fmla="*/ 793657 h 3164769"/>
              <a:gd name="connsiteX47" fmla="*/ 1074202 w 3575015"/>
              <a:gd name="connsiteY47" fmla="*/ 1365157 h 3164769"/>
              <a:gd name="connsiteX48" fmla="*/ 1103833 w 3575015"/>
              <a:gd name="connsiteY48" fmla="*/ 869857 h 3164769"/>
              <a:gd name="connsiteX49" fmla="*/ 1137701 w 3575015"/>
              <a:gd name="connsiteY49" fmla="*/ 937590 h 3164769"/>
              <a:gd name="connsiteX50" fmla="*/ 1167333 w 3575015"/>
              <a:gd name="connsiteY50" fmla="*/ 1242391 h 3164769"/>
              <a:gd name="connsiteX51" fmla="*/ 1188500 w 3575015"/>
              <a:gd name="connsiteY51" fmla="*/ 1128090 h 3164769"/>
              <a:gd name="connsiteX52" fmla="*/ 1218132 w 3575015"/>
              <a:gd name="connsiteY52" fmla="*/ 1348223 h 3164769"/>
              <a:gd name="connsiteX53" fmla="*/ 1264699 w 3575015"/>
              <a:gd name="connsiteY53" fmla="*/ 1335523 h 3164769"/>
              <a:gd name="connsiteX54" fmla="*/ 1273165 w 3575015"/>
              <a:gd name="connsiteY54" fmla="*/ 1483690 h 3164769"/>
              <a:gd name="connsiteX55" fmla="*/ 1302799 w 3575015"/>
              <a:gd name="connsiteY55" fmla="*/ 1415957 h 3164769"/>
              <a:gd name="connsiteX56" fmla="*/ 1294330 w 3575015"/>
              <a:gd name="connsiteY56" fmla="*/ 1686890 h 3164769"/>
              <a:gd name="connsiteX57" fmla="*/ 1294331 w 3575015"/>
              <a:gd name="connsiteY57" fmla="*/ 1674190 h 3164769"/>
              <a:gd name="connsiteX58" fmla="*/ 1362063 w 3575015"/>
              <a:gd name="connsiteY58" fmla="*/ 2165257 h 3164769"/>
              <a:gd name="connsiteX59" fmla="*/ 1383231 w 3575015"/>
              <a:gd name="connsiteY59" fmla="*/ 2050957 h 3164769"/>
              <a:gd name="connsiteX60" fmla="*/ 1425565 w 3575015"/>
              <a:gd name="connsiteY60" fmla="*/ 2381157 h 3164769"/>
              <a:gd name="connsiteX61" fmla="*/ 1438264 w 3575015"/>
              <a:gd name="connsiteY61" fmla="*/ 2241457 h 3164769"/>
              <a:gd name="connsiteX62" fmla="*/ 1476363 w 3575015"/>
              <a:gd name="connsiteY62" fmla="*/ 2448891 h 3164769"/>
              <a:gd name="connsiteX63" fmla="*/ 1518696 w 3575015"/>
              <a:gd name="connsiteY63" fmla="*/ 2258390 h 3164769"/>
              <a:gd name="connsiteX64" fmla="*/ 1573729 w 3575015"/>
              <a:gd name="connsiteY64" fmla="*/ 2398090 h 3164769"/>
              <a:gd name="connsiteX65" fmla="*/ 1607596 w 3575015"/>
              <a:gd name="connsiteY65" fmla="*/ 1835057 h 3164769"/>
              <a:gd name="connsiteX66" fmla="*/ 1641461 w 3575015"/>
              <a:gd name="connsiteY66" fmla="*/ 1923957 h 3164769"/>
              <a:gd name="connsiteX67" fmla="*/ 1658393 w 3575015"/>
              <a:gd name="connsiteY67" fmla="*/ 1682657 h 3164769"/>
              <a:gd name="connsiteX68" fmla="*/ 1692260 w 3575015"/>
              <a:gd name="connsiteY68" fmla="*/ 1767324 h 3164769"/>
              <a:gd name="connsiteX69" fmla="*/ 1696492 w 3575015"/>
              <a:gd name="connsiteY69" fmla="*/ 1373623 h 3164769"/>
              <a:gd name="connsiteX70" fmla="*/ 1730359 w 3575015"/>
              <a:gd name="connsiteY70" fmla="*/ 1555657 h 3164769"/>
              <a:gd name="connsiteX71" fmla="*/ 1743060 w 3575015"/>
              <a:gd name="connsiteY71" fmla="*/ 1009558 h 3164769"/>
              <a:gd name="connsiteX72" fmla="*/ 1785392 w 3575015"/>
              <a:gd name="connsiteY72" fmla="*/ 1183124 h 3164769"/>
              <a:gd name="connsiteX73" fmla="*/ 1802326 w 3575015"/>
              <a:gd name="connsiteY73" fmla="*/ 962990 h 3164769"/>
              <a:gd name="connsiteX74" fmla="*/ 1831957 w 3575015"/>
              <a:gd name="connsiteY74" fmla="*/ 1360924 h 3164769"/>
              <a:gd name="connsiteX75" fmla="*/ 1895458 w 3575015"/>
              <a:gd name="connsiteY75" fmla="*/ 1174657 h 3164769"/>
              <a:gd name="connsiteX76" fmla="*/ 1908157 w 3575015"/>
              <a:gd name="connsiteY76" fmla="*/ 1589523 h 3164769"/>
              <a:gd name="connsiteX77" fmla="*/ 1971657 w 3575015"/>
              <a:gd name="connsiteY77" fmla="*/ 1043424 h 3164769"/>
              <a:gd name="connsiteX78" fmla="*/ 1971657 w 3575015"/>
              <a:gd name="connsiteY78" fmla="*/ 1043424 h 3164769"/>
              <a:gd name="connsiteX79" fmla="*/ 2022457 w 3575015"/>
              <a:gd name="connsiteY79" fmla="*/ 1462524 h 3164769"/>
              <a:gd name="connsiteX80" fmla="*/ 2022457 w 3575015"/>
              <a:gd name="connsiteY80" fmla="*/ 1462524 h 3164769"/>
              <a:gd name="connsiteX81" fmla="*/ 2064790 w 3575015"/>
              <a:gd name="connsiteY81" fmla="*/ 988390 h 3164769"/>
              <a:gd name="connsiteX82" fmla="*/ 2162155 w 3575015"/>
              <a:gd name="connsiteY82" fmla="*/ 1813891 h 3164769"/>
              <a:gd name="connsiteX83" fmla="*/ 2191790 w 3575015"/>
              <a:gd name="connsiteY83" fmla="*/ 1695358 h 3164769"/>
              <a:gd name="connsiteX84" fmla="*/ 2246823 w 3575015"/>
              <a:gd name="connsiteY84" fmla="*/ 1919724 h 3164769"/>
              <a:gd name="connsiteX85" fmla="*/ 2289155 w 3575015"/>
              <a:gd name="connsiteY85" fmla="*/ 1847757 h 3164769"/>
              <a:gd name="connsiteX86" fmla="*/ 2297622 w 3575015"/>
              <a:gd name="connsiteY86" fmla="*/ 2059424 h 3164769"/>
              <a:gd name="connsiteX87" fmla="*/ 2348422 w 3575015"/>
              <a:gd name="connsiteY87" fmla="*/ 1932423 h 3164769"/>
              <a:gd name="connsiteX88" fmla="*/ 2382288 w 3575015"/>
              <a:gd name="connsiteY88" fmla="*/ 2021324 h 3164769"/>
              <a:gd name="connsiteX89" fmla="*/ 2411920 w 3575015"/>
              <a:gd name="connsiteY89" fmla="*/ 1691123 h 3164769"/>
              <a:gd name="connsiteX90" fmla="*/ 2479655 w 3575015"/>
              <a:gd name="connsiteY90" fmla="*/ 1885858 h 3164769"/>
              <a:gd name="connsiteX91" fmla="*/ 2521986 w 3575015"/>
              <a:gd name="connsiteY91" fmla="*/ 1568357 h 3164769"/>
              <a:gd name="connsiteX92" fmla="*/ 2585486 w 3575015"/>
              <a:gd name="connsiteY92" fmla="*/ 1860457 h 3164769"/>
              <a:gd name="connsiteX93" fmla="*/ 2615118 w 3575015"/>
              <a:gd name="connsiteY93" fmla="*/ 1462523 h 3164769"/>
              <a:gd name="connsiteX94" fmla="*/ 2695551 w 3575015"/>
              <a:gd name="connsiteY94" fmla="*/ 1661491 h 3164769"/>
              <a:gd name="connsiteX95" fmla="*/ 2720951 w 3575015"/>
              <a:gd name="connsiteY95" fmla="*/ 1068823 h 3164769"/>
              <a:gd name="connsiteX96" fmla="*/ 2780217 w 3575015"/>
              <a:gd name="connsiteY96" fmla="*/ 1356691 h 3164769"/>
              <a:gd name="connsiteX97" fmla="*/ 2780215 w 3575015"/>
              <a:gd name="connsiteY97" fmla="*/ 679358 h 3164769"/>
              <a:gd name="connsiteX98" fmla="*/ 2831016 w 3575015"/>
              <a:gd name="connsiteY98" fmla="*/ 1386324 h 3164769"/>
              <a:gd name="connsiteX99" fmla="*/ 2881817 w 3575015"/>
              <a:gd name="connsiteY99" fmla="*/ 404191 h 3164769"/>
              <a:gd name="connsiteX100" fmla="*/ 2919916 w 3575015"/>
              <a:gd name="connsiteY100" fmla="*/ 916424 h 3164769"/>
              <a:gd name="connsiteX101" fmla="*/ 2962249 w 3575015"/>
              <a:gd name="connsiteY101" fmla="*/ 14724 h 3164769"/>
              <a:gd name="connsiteX102" fmla="*/ 2991881 w 3575015"/>
              <a:gd name="connsiteY102" fmla="*/ 1022258 h 3164769"/>
              <a:gd name="connsiteX103" fmla="*/ 3046914 w 3575015"/>
              <a:gd name="connsiteY103" fmla="*/ 615859 h 3164769"/>
              <a:gd name="connsiteX104" fmla="*/ 3051147 w 3575015"/>
              <a:gd name="connsiteY104" fmla="*/ 1149259 h 3164769"/>
              <a:gd name="connsiteX105" fmla="*/ 3106181 w 3575015"/>
              <a:gd name="connsiteY105" fmla="*/ 349159 h 3164769"/>
              <a:gd name="connsiteX106" fmla="*/ 3165447 w 3575015"/>
              <a:gd name="connsiteY106" fmla="*/ 988393 h 3164769"/>
              <a:gd name="connsiteX107" fmla="*/ 3207779 w 3575015"/>
              <a:gd name="connsiteY107" fmla="*/ 319526 h 3164769"/>
              <a:gd name="connsiteX108" fmla="*/ 3224711 w 3575015"/>
              <a:gd name="connsiteY108" fmla="*/ 1132325 h 3164769"/>
              <a:gd name="connsiteX109" fmla="*/ 3271277 w 3575015"/>
              <a:gd name="connsiteY109" fmla="*/ 145958 h 3164769"/>
              <a:gd name="connsiteX110" fmla="*/ 3296677 w 3575015"/>
              <a:gd name="connsiteY110" fmla="*/ 594693 h 3164769"/>
              <a:gd name="connsiteX111" fmla="*/ 3329485 w 3575015"/>
              <a:gd name="connsiteY111" fmla="*/ 22664 h 3164769"/>
              <a:gd name="connsiteX112" fmla="*/ 3359118 w 3575015"/>
              <a:gd name="connsiteY112" fmla="*/ 946059 h 3164769"/>
              <a:gd name="connsiteX113" fmla="*/ 3394043 w 3575015"/>
              <a:gd name="connsiteY113" fmla="*/ 307885 h 3164769"/>
              <a:gd name="connsiteX114" fmla="*/ 3395631 w 3575015"/>
              <a:gd name="connsiteY114" fmla="*/ 1096872 h 3164769"/>
              <a:gd name="connsiteX115" fmla="*/ 3438492 w 3575015"/>
              <a:gd name="connsiteY115" fmla="*/ 445998 h 3164769"/>
              <a:gd name="connsiteX116" fmla="*/ 3448017 w 3575015"/>
              <a:gd name="connsiteY116" fmla="*/ 931773 h 3164769"/>
              <a:gd name="connsiteX117" fmla="*/ 3476593 w 3575015"/>
              <a:gd name="connsiteY117" fmla="*/ 576173 h 3164769"/>
              <a:gd name="connsiteX118" fmla="*/ 3516278 w 3575015"/>
              <a:gd name="connsiteY118" fmla="*/ 1054010 h 3164769"/>
              <a:gd name="connsiteX119" fmla="*/ 3521041 w 3575015"/>
              <a:gd name="connsiteY119" fmla="*/ 263435 h 3164769"/>
              <a:gd name="connsiteX120" fmla="*/ 3546440 w 3575015"/>
              <a:gd name="connsiteY120" fmla="*/ 457110 h 3164769"/>
              <a:gd name="connsiteX121" fmla="*/ 3565490 w 3575015"/>
              <a:gd name="connsiteY121" fmla="*/ 357098 h 3164769"/>
              <a:gd name="connsiteX122" fmla="*/ 3575015 w 3575015"/>
              <a:gd name="connsiteY122" fmla="*/ 272961 h 3164769"/>
              <a:gd name="connsiteX0" fmla="*/ 0 w 3594065"/>
              <a:gd name="connsiteY0" fmla="*/ 2935195 h 3164769"/>
              <a:gd name="connsiteX1" fmla="*/ 46038 w 3594065"/>
              <a:gd name="connsiteY1" fmla="*/ 2968532 h 3164769"/>
              <a:gd name="connsiteX2" fmla="*/ 65088 w 3594065"/>
              <a:gd name="connsiteY2" fmla="*/ 2993932 h 3164769"/>
              <a:gd name="connsiteX3" fmla="*/ 80963 w 3594065"/>
              <a:gd name="connsiteY3" fmla="*/ 3003457 h 3164769"/>
              <a:gd name="connsiteX4" fmla="*/ 88900 w 3594065"/>
              <a:gd name="connsiteY4" fmla="*/ 2998695 h 3164769"/>
              <a:gd name="connsiteX5" fmla="*/ 117475 w 3594065"/>
              <a:gd name="connsiteY5" fmla="*/ 3024095 h 3164769"/>
              <a:gd name="connsiteX6" fmla="*/ 146050 w 3594065"/>
              <a:gd name="connsiteY6" fmla="*/ 3005045 h 3164769"/>
              <a:gd name="connsiteX7" fmla="*/ 180975 w 3594065"/>
              <a:gd name="connsiteY7" fmla="*/ 3089182 h 3164769"/>
              <a:gd name="connsiteX8" fmla="*/ 200025 w 3594065"/>
              <a:gd name="connsiteY8" fmla="*/ 3092357 h 3164769"/>
              <a:gd name="connsiteX9" fmla="*/ 223838 w 3594065"/>
              <a:gd name="connsiteY9" fmla="*/ 3047907 h 3164769"/>
              <a:gd name="connsiteX10" fmla="*/ 246063 w 3594065"/>
              <a:gd name="connsiteY10" fmla="*/ 3105057 h 3164769"/>
              <a:gd name="connsiteX11" fmla="*/ 290513 w 3594065"/>
              <a:gd name="connsiteY11" fmla="*/ 3006632 h 3164769"/>
              <a:gd name="connsiteX12" fmla="*/ 330200 w 3594065"/>
              <a:gd name="connsiteY12" fmla="*/ 3160620 h 3164769"/>
              <a:gd name="connsiteX13" fmla="*/ 360363 w 3594065"/>
              <a:gd name="connsiteY13" fmla="*/ 3119345 h 3164769"/>
              <a:gd name="connsiteX14" fmla="*/ 374650 w 3594065"/>
              <a:gd name="connsiteY14" fmla="*/ 3103470 h 3164769"/>
              <a:gd name="connsiteX15" fmla="*/ 377825 w 3594065"/>
              <a:gd name="connsiteY15" fmla="*/ 2874870 h 3164769"/>
              <a:gd name="connsiteX16" fmla="*/ 400050 w 3594065"/>
              <a:gd name="connsiteY16" fmla="*/ 2935195 h 3164769"/>
              <a:gd name="connsiteX17" fmla="*/ 455613 w 3594065"/>
              <a:gd name="connsiteY17" fmla="*/ 2519270 h 3164769"/>
              <a:gd name="connsiteX18" fmla="*/ 476250 w 3594065"/>
              <a:gd name="connsiteY18" fmla="*/ 2576420 h 3164769"/>
              <a:gd name="connsiteX19" fmla="*/ 501650 w 3594065"/>
              <a:gd name="connsiteY19" fmla="*/ 2835182 h 3164769"/>
              <a:gd name="connsiteX20" fmla="*/ 527050 w 3594065"/>
              <a:gd name="connsiteY20" fmla="*/ 2881220 h 3164769"/>
              <a:gd name="connsiteX21" fmla="*/ 538163 w 3594065"/>
              <a:gd name="connsiteY21" fmla="*/ 2847882 h 3164769"/>
              <a:gd name="connsiteX22" fmla="*/ 547688 w 3594065"/>
              <a:gd name="connsiteY22" fmla="*/ 2784382 h 3164769"/>
              <a:gd name="connsiteX23" fmla="*/ 574675 w 3594065"/>
              <a:gd name="connsiteY23" fmla="*/ 2787557 h 3164769"/>
              <a:gd name="connsiteX24" fmla="*/ 593725 w 3594065"/>
              <a:gd name="connsiteY24" fmla="*/ 2670082 h 3164769"/>
              <a:gd name="connsiteX25" fmla="*/ 590550 w 3594065"/>
              <a:gd name="connsiteY25" fmla="*/ 2341470 h 3164769"/>
              <a:gd name="connsiteX26" fmla="*/ 625475 w 3594065"/>
              <a:gd name="connsiteY26" fmla="*/ 1830295 h 3164769"/>
              <a:gd name="connsiteX27" fmla="*/ 652462 w 3594065"/>
              <a:gd name="connsiteY27" fmla="*/ 1836645 h 3164769"/>
              <a:gd name="connsiteX28" fmla="*/ 661987 w 3594065"/>
              <a:gd name="connsiteY28" fmla="*/ 1684245 h 3164769"/>
              <a:gd name="connsiteX29" fmla="*/ 681036 w 3594065"/>
              <a:gd name="connsiteY29" fmla="*/ 2014445 h 3164769"/>
              <a:gd name="connsiteX30" fmla="*/ 681036 w 3594065"/>
              <a:gd name="connsiteY30" fmla="*/ 2014445 h 3164769"/>
              <a:gd name="connsiteX31" fmla="*/ 719135 w 3594065"/>
              <a:gd name="connsiteY31" fmla="*/ 1714407 h 3164769"/>
              <a:gd name="connsiteX32" fmla="*/ 731835 w 3594065"/>
              <a:gd name="connsiteY32" fmla="*/ 2058895 h 3164769"/>
              <a:gd name="connsiteX33" fmla="*/ 784223 w 3594065"/>
              <a:gd name="connsiteY33" fmla="*/ 2038258 h 3164769"/>
              <a:gd name="connsiteX34" fmla="*/ 806448 w 3594065"/>
              <a:gd name="connsiteY34" fmla="*/ 2481170 h 3164769"/>
              <a:gd name="connsiteX35" fmla="*/ 835021 w 3594065"/>
              <a:gd name="connsiteY35" fmla="*/ 2470057 h 3164769"/>
              <a:gd name="connsiteX36" fmla="*/ 836609 w 3594065"/>
              <a:gd name="connsiteY36" fmla="*/ 2660557 h 3164769"/>
              <a:gd name="connsiteX37" fmla="*/ 862008 w 3594065"/>
              <a:gd name="connsiteY37" fmla="*/ 2641507 h 3164769"/>
              <a:gd name="connsiteX38" fmla="*/ 865183 w 3594065"/>
              <a:gd name="connsiteY38" fmla="*/ 2698657 h 3164769"/>
              <a:gd name="connsiteX39" fmla="*/ 892169 w 3594065"/>
              <a:gd name="connsiteY39" fmla="*/ 2493870 h 3164769"/>
              <a:gd name="connsiteX40" fmla="*/ 912807 w 3594065"/>
              <a:gd name="connsiteY40" fmla="*/ 2460532 h 3164769"/>
              <a:gd name="connsiteX41" fmla="*/ 912807 w 3594065"/>
              <a:gd name="connsiteY41" fmla="*/ 2416082 h 3164769"/>
              <a:gd name="connsiteX42" fmla="*/ 949318 w 3594065"/>
              <a:gd name="connsiteY42" fmla="*/ 2392270 h 3164769"/>
              <a:gd name="connsiteX43" fmla="*/ 941380 w 3594065"/>
              <a:gd name="connsiteY43" fmla="*/ 2317657 h 3164769"/>
              <a:gd name="connsiteX44" fmla="*/ 1019169 w 3594065"/>
              <a:gd name="connsiteY44" fmla="*/ 895257 h 3164769"/>
              <a:gd name="connsiteX45" fmla="*/ 1031869 w 3594065"/>
              <a:gd name="connsiteY45" fmla="*/ 1068824 h 3164769"/>
              <a:gd name="connsiteX46" fmla="*/ 1053036 w 3594065"/>
              <a:gd name="connsiteY46" fmla="*/ 793657 h 3164769"/>
              <a:gd name="connsiteX47" fmla="*/ 1074202 w 3594065"/>
              <a:gd name="connsiteY47" fmla="*/ 1365157 h 3164769"/>
              <a:gd name="connsiteX48" fmla="*/ 1103833 w 3594065"/>
              <a:gd name="connsiteY48" fmla="*/ 869857 h 3164769"/>
              <a:gd name="connsiteX49" fmla="*/ 1137701 w 3594065"/>
              <a:gd name="connsiteY49" fmla="*/ 937590 h 3164769"/>
              <a:gd name="connsiteX50" fmla="*/ 1167333 w 3594065"/>
              <a:gd name="connsiteY50" fmla="*/ 1242391 h 3164769"/>
              <a:gd name="connsiteX51" fmla="*/ 1188500 w 3594065"/>
              <a:gd name="connsiteY51" fmla="*/ 1128090 h 3164769"/>
              <a:gd name="connsiteX52" fmla="*/ 1218132 w 3594065"/>
              <a:gd name="connsiteY52" fmla="*/ 1348223 h 3164769"/>
              <a:gd name="connsiteX53" fmla="*/ 1264699 w 3594065"/>
              <a:gd name="connsiteY53" fmla="*/ 1335523 h 3164769"/>
              <a:gd name="connsiteX54" fmla="*/ 1273165 w 3594065"/>
              <a:gd name="connsiteY54" fmla="*/ 1483690 h 3164769"/>
              <a:gd name="connsiteX55" fmla="*/ 1302799 w 3594065"/>
              <a:gd name="connsiteY55" fmla="*/ 1415957 h 3164769"/>
              <a:gd name="connsiteX56" fmla="*/ 1294330 w 3594065"/>
              <a:gd name="connsiteY56" fmla="*/ 1686890 h 3164769"/>
              <a:gd name="connsiteX57" fmla="*/ 1294331 w 3594065"/>
              <a:gd name="connsiteY57" fmla="*/ 1674190 h 3164769"/>
              <a:gd name="connsiteX58" fmla="*/ 1362063 w 3594065"/>
              <a:gd name="connsiteY58" fmla="*/ 2165257 h 3164769"/>
              <a:gd name="connsiteX59" fmla="*/ 1383231 w 3594065"/>
              <a:gd name="connsiteY59" fmla="*/ 2050957 h 3164769"/>
              <a:gd name="connsiteX60" fmla="*/ 1425565 w 3594065"/>
              <a:gd name="connsiteY60" fmla="*/ 2381157 h 3164769"/>
              <a:gd name="connsiteX61" fmla="*/ 1438264 w 3594065"/>
              <a:gd name="connsiteY61" fmla="*/ 2241457 h 3164769"/>
              <a:gd name="connsiteX62" fmla="*/ 1476363 w 3594065"/>
              <a:gd name="connsiteY62" fmla="*/ 2448891 h 3164769"/>
              <a:gd name="connsiteX63" fmla="*/ 1518696 w 3594065"/>
              <a:gd name="connsiteY63" fmla="*/ 2258390 h 3164769"/>
              <a:gd name="connsiteX64" fmla="*/ 1573729 w 3594065"/>
              <a:gd name="connsiteY64" fmla="*/ 2398090 h 3164769"/>
              <a:gd name="connsiteX65" fmla="*/ 1607596 w 3594065"/>
              <a:gd name="connsiteY65" fmla="*/ 1835057 h 3164769"/>
              <a:gd name="connsiteX66" fmla="*/ 1641461 w 3594065"/>
              <a:gd name="connsiteY66" fmla="*/ 1923957 h 3164769"/>
              <a:gd name="connsiteX67" fmla="*/ 1658393 w 3594065"/>
              <a:gd name="connsiteY67" fmla="*/ 1682657 h 3164769"/>
              <a:gd name="connsiteX68" fmla="*/ 1692260 w 3594065"/>
              <a:gd name="connsiteY68" fmla="*/ 1767324 h 3164769"/>
              <a:gd name="connsiteX69" fmla="*/ 1696492 w 3594065"/>
              <a:gd name="connsiteY69" fmla="*/ 1373623 h 3164769"/>
              <a:gd name="connsiteX70" fmla="*/ 1730359 w 3594065"/>
              <a:gd name="connsiteY70" fmla="*/ 1555657 h 3164769"/>
              <a:gd name="connsiteX71" fmla="*/ 1743060 w 3594065"/>
              <a:gd name="connsiteY71" fmla="*/ 1009558 h 3164769"/>
              <a:gd name="connsiteX72" fmla="*/ 1785392 w 3594065"/>
              <a:gd name="connsiteY72" fmla="*/ 1183124 h 3164769"/>
              <a:gd name="connsiteX73" fmla="*/ 1802326 w 3594065"/>
              <a:gd name="connsiteY73" fmla="*/ 962990 h 3164769"/>
              <a:gd name="connsiteX74" fmla="*/ 1831957 w 3594065"/>
              <a:gd name="connsiteY74" fmla="*/ 1360924 h 3164769"/>
              <a:gd name="connsiteX75" fmla="*/ 1895458 w 3594065"/>
              <a:gd name="connsiteY75" fmla="*/ 1174657 h 3164769"/>
              <a:gd name="connsiteX76" fmla="*/ 1908157 w 3594065"/>
              <a:gd name="connsiteY76" fmla="*/ 1589523 h 3164769"/>
              <a:gd name="connsiteX77" fmla="*/ 1971657 w 3594065"/>
              <a:gd name="connsiteY77" fmla="*/ 1043424 h 3164769"/>
              <a:gd name="connsiteX78" fmla="*/ 1971657 w 3594065"/>
              <a:gd name="connsiteY78" fmla="*/ 1043424 h 3164769"/>
              <a:gd name="connsiteX79" fmla="*/ 2022457 w 3594065"/>
              <a:gd name="connsiteY79" fmla="*/ 1462524 h 3164769"/>
              <a:gd name="connsiteX80" fmla="*/ 2022457 w 3594065"/>
              <a:gd name="connsiteY80" fmla="*/ 1462524 h 3164769"/>
              <a:gd name="connsiteX81" fmla="*/ 2064790 w 3594065"/>
              <a:gd name="connsiteY81" fmla="*/ 988390 h 3164769"/>
              <a:gd name="connsiteX82" fmla="*/ 2162155 w 3594065"/>
              <a:gd name="connsiteY82" fmla="*/ 1813891 h 3164769"/>
              <a:gd name="connsiteX83" fmla="*/ 2191790 w 3594065"/>
              <a:gd name="connsiteY83" fmla="*/ 1695358 h 3164769"/>
              <a:gd name="connsiteX84" fmla="*/ 2246823 w 3594065"/>
              <a:gd name="connsiteY84" fmla="*/ 1919724 h 3164769"/>
              <a:gd name="connsiteX85" fmla="*/ 2289155 w 3594065"/>
              <a:gd name="connsiteY85" fmla="*/ 1847757 h 3164769"/>
              <a:gd name="connsiteX86" fmla="*/ 2297622 w 3594065"/>
              <a:gd name="connsiteY86" fmla="*/ 2059424 h 3164769"/>
              <a:gd name="connsiteX87" fmla="*/ 2348422 w 3594065"/>
              <a:gd name="connsiteY87" fmla="*/ 1932423 h 3164769"/>
              <a:gd name="connsiteX88" fmla="*/ 2382288 w 3594065"/>
              <a:gd name="connsiteY88" fmla="*/ 2021324 h 3164769"/>
              <a:gd name="connsiteX89" fmla="*/ 2411920 w 3594065"/>
              <a:gd name="connsiteY89" fmla="*/ 1691123 h 3164769"/>
              <a:gd name="connsiteX90" fmla="*/ 2479655 w 3594065"/>
              <a:gd name="connsiteY90" fmla="*/ 1885858 h 3164769"/>
              <a:gd name="connsiteX91" fmla="*/ 2521986 w 3594065"/>
              <a:gd name="connsiteY91" fmla="*/ 1568357 h 3164769"/>
              <a:gd name="connsiteX92" fmla="*/ 2585486 w 3594065"/>
              <a:gd name="connsiteY92" fmla="*/ 1860457 h 3164769"/>
              <a:gd name="connsiteX93" fmla="*/ 2615118 w 3594065"/>
              <a:gd name="connsiteY93" fmla="*/ 1462523 h 3164769"/>
              <a:gd name="connsiteX94" fmla="*/ 2695551 w 3594065"/>
              <a:gd name="connsiteY94" fmla="*/ 1661491 h 3164769"/>
              <a:gd name="connsiteX95" fmla="*/ 2720951 w 3594065"/>
              <a:gd name="connsiteY95" fmla="*/ 1068823 h 3164769"/>
              <a:gd name="connsiteX96" fmla="*/ 2780217 w 3594065"/>
              <a:gd name="connsiteY96" fmla="*/ 1356691 h 3164769"/>
              <a:gd name="connsiteX97" fmla="*/ 2780215 w 3594065"/>
              <a:gd name="connsiteY97" fmla="*/ 679358 h 3164769"/>
              <a:gd name="connsiteX98" fmla="*/ 2831016 w 3594065"/>
              <a:gd name="connsiteY98" fmla="*/ 1386324 h 3164769"/>
              <a:gd name="connsiteX99" fmla="*/ 2881817 w 3594065"/>
              <a:gd name="connsiteY99" fmla="*/ 404191 h 3164769"/>
              <a:gd name="connsiteX100" fmla="*/ 2919916 w 3594065"/>
              <a:gd name="connsiteY100" fmla="*/ 916424 h 3164769"/>
              <a:gd name="connsiteX101" fmla="*/ 2962249 w 3594065"/>
              <a:gd name="connsiteY101" fmla="*/ 14724 h 3164769"/>
              <a:gd name="connsiteX102" fmla="*/ 2991881 w 3594065"/>
              <a:gd name="connsiteY102" fmla="*/ 1022258 h 3164769"/>
              <a:gd name="connsiteX103" fmla="*/ 3046914 w 3594065"/>
              <a:gd name="connsiteY103" fmla="*/ 615859 h 3164769"/>
              <a:gd name="connsiteX104" fmla="*/ 3051147 w 3594065"/>
              <a:gd name="connsiteY104" fmla="*/ 1149259 h 3164769"/>
              <a:gd name="connsiteX105" fmla="*/ 3106181 w 3594065"/>
              <a:gd name="connsiteY105" fmla="*/ 349159 h 3164769"/>
              <a:gd name="connsiteX106" fmla="*/ 3165447 w 3594065"/>
              <a:gd name="connsiteY106" fmla="*/ 988393 h 3164769"/>
              <a:gd name="connsiteX107" fmla="*/ 3207779 w 3594065"/>
              <a:gd name="connsiteY107" fmla="*/ 319526 h 3164769"/>
              <a:gd name="connsiteX108" fmla="*/ 3224711 w 3594065"/>
              <a:gd name="connsiteY108" fmla="*/ 1132325 h 3164769"/>
              <a:gd name="connsiteX109" fmla="*/ 3271277 w 3594065"/>
              <a:gd name="connsiteY109" fmla="*/ 145958 h 3164769"/>
              <a:gd name="connsiteX110" fmla="*/ 3296677 w 3594065"/>
              <a:gd name="connsiteY110" fmla="*/ 594693 h 3164769"/>
              <a:gd name="connsiteX111" fmla="*/ 3329485 w 3594065"/>
              <a:gd name="connsiteY111" fmla="*/ 22664 h 3164769"/>
              <a:gd name="connsiteX112" fmla="*/ 3359118 w 3594065"/>
              <a:gd name="connsiteY112" fmla="*/ 946059 h 3164769"/>
              <a:gd name="connsiteX113" fmla="*/ 3394043 w 3594065"/>
              <a:gd name="connsiteY113" fmla="*/ 307885 h 3164769"/>
              <a:gd name="connsiteX114" fmla="*/ 3395631 w 3594065"/>
              <a:gd name="connsiteY114" fmla="*/ 1096872 h 3164769"/>
              <a:gd name="connsiteX115" fmla="*/ 3438492 w 3594065"/>
              <a:gd name="connsiteY115" fmla="*/ 445998 h 3164769"/>
              <a:gd name="connsiteX116" fmla="*/ 3448017 w 3594065"/>
              <a:gd name="connsiteY116" fmla="*/ 931773 h 3164769"/>
              <a:gd name="connsiteX117" fmla="*/ 3476593 w 3594065"/>
              <a:gd name="connsiteY117" fmla="*/ 576173 h 3164769"/>
              <a:gd name="connsiteX118" fmla="*/ 3516278 w 3594065"/>
              <a:gd name="connsiteY118" fmla="*/ 1054010 h 3164769"/>
              <a:gd name="connsiteX119" fmla="*/ 3521041 w 3594065"/>
              <a:gd name="connsiteY119" fmla="*/ 263435 h 3164769"/>
              <a:gd name="connsiteX120" fmla="*/ 3546440 w 3594065"/>
              <a:gd name="connsiteY120" fmla="*/ 457110 h 3164769"/>
              <a:gd name="connsiteX121" fmla="*/ 3565490 w 3594065"/>
              <a:gd name="connsiteY121" fmla="*/ 357098 h 3164769"/>
              <a:gd name="connsiteX122" fmla="*/ 3594065 w 3594065"/>
              <a:gd name="connsiteY122" fmla="*/ 765086 h 3164769"/>
              <a:gd name="connsiteX0" fmla="*/ 0 w 3594065"/>
              <a:gd name="connsiteY0" fmla="*/ 2935195 h 3164769"/>
              <a:gd name="connsiteX1" fmla="*/ 46038 w 3594065"/>
              <a:gd name="connsiteY1" fmla="*/ 2968532 h 3164769"/>
              <a:gd name="connsiteX2" fmla="*/ 65088 w 3594065"/>
              <a:gd name="connsiteY2" fmla="*/ 2993932 h 3164769"/>
              <a:gd name="connsiteX3" fmla="*/ 80963 w 3594065"/>
              <a:gd name="connsiteY3" fmla="*/ 3003457 h 3164769"/>
              <a:gd name="connsiteX4" fmla="*/ 88900 w 3594065"/>
              <a:gd name="connsiteY4" fmla="*/ 2998695 h 3164769"/>
              <a:gd name="connsiteX5" fmla="*/ 117475 w 3594065"/>
              <a:gd name="connsiteY5" fmla="*/ 3024095 h 3164769"/>
              <a:gd name="connsiteX6" fmla="*/ 146050 w 3594065"/>
              <a:gd name="connsiteY6" fmla="*/ 3005045 h 3164769"/>
              <a:gd name="connsiteX7" fmla="*/ 180975 w 3594065"/>
              <a:gd name="connsiteY7" fmla="*/ 3089182 h 3164769"/>
              <a:gd name="connsiteX8" fmla="*/ 200025 w 3594065"/>
              <a:gd name="connsiteY8" fmla="*/ 3092357 h 3164769"/>
              <a:gd name="connsiteX9" fmla="*/ 223838 w 3594065"/>
              <a:gd name="connsiteY9" fmla="*/ 3047907 h 3164769"/>
              <a:gd name="connsiteX10" fmla="*/ 246063 w 3594065"/>
              <a:gd name="connsiteY10" fmla="*/ 3105057 h 3164769"/>
              <a:gd name="connsiteX11" fmla="*/ 290513 w 3594065"/>
              <a:gd name="connsiteY11" fmla="*/ 3006632 h 3164769"/>
              <a:gd name="connsiteX12" fmla="*/ 330200 w 3594065"/>
              <a:gd name="connsiteY12" fmla="*/ 3160620 h 3164769"/>
              <a:gd name="connsiteX13" fmla="*/ 360363 w 3594065"/>
              <a:gd name="connsiteY13" fmla="*/ 3119345 h 3164769"/>
              <a:gd name="connsiteX14" fmla="*/ 374650 w 3594065"/>
              <a:gd name="connsiteY14" fmla="*/ 3103470 h 3164769"/>
              <a:gd name="connsiteX15" fmla="*/ 377825 w 3594065"/>
              <a:gd name="connsiteY15" fmla="*/ 2874870 h 3164769"/>
              <a:gd name="connsiteX16" fmla="*/ 400050 w 3594065"/>
              <a:gd name="connsiteY16" fmla="*/ 2935195 h 3164769"/>
              <a:gd name="connsiteX17" fmla="*/ 455613 w 3594065"/>
              <a:gd name="connsiteY17" fmla="*/ 2519270 h 3164769"/>
              <a:gd name="connsiteX18" fmla="*/ 476250 w 3594065"/>
              <a:gd name="connsiteY18" fmla="*/ 2576420 h 3164769"/>
              <a:gd name="connsiteX19" fmla="*/ 501650 w 3594065"/>
              <a:gd name="connsiteY19" fmla="*/ 2835182 h 3164769"/>
              <a:gd name="connsiteX20" fmla="*/ 527050 w 3594065"/>
              <a:gd name="connsiteY20" fmla="*/ 2881220 h 3164769"/>
              <a:gd name="connsiteX21" fmla="*/ 538163 w 3594065"/>
              <a:gd name="connsiteY21" fmla="*/ 2847882 h 3164769"/>
              <a:gd name="connsiteX22" fmla="*/ 547688 w 3594065"/>
              <a:gd name="connsiteY22" fmla="*/ 2784382 h 3164769"/>
              <a:gd name="connsiteX23" fmla="*/ 574675 w 3594065"/>
              <a:gd name="connsiteY23" fmla="*/ 2787557 h 3164769"/>
              <a:gd name="connsiteX24" fmla="*/ 593725 w 3594065"/>
              <a:gd name="connsiteY24" fmla="*/ 2670082 h 3164769"/>
              <a:gd name="connsiteX25" fmla="*/ 590550 w 3594065"/>
              <a:gd name="connsiteY25" fmla="*/ 2341470 h 3164769"/>
              <a:gd name="connsiteX26" fmla="*/ 625475 w 3594065"/>
              <a:gd name="connsiteY26" fmla="*/ 1830295 h 3164769"/>
              <a:gd name="connsiteX27" fmla="*/ 652462 w 3594065"/>
              <a:gd name="connsiteY27" fmla="*/ 1836645 h 3164769"/>
              <a:gd name="connsiteX28" fmla="*/ 661987 w 3594065"/>
              <a:gd name="connsiteY28" fmla="*/ 1684245 h 3164769"/>
              <a:gd name="connsiteX29" fmla="*/ 681036 w 3594065"/>
              <a:gd name="connsiteY29" fmla="*/ 2014445 h 3164769"/>
              <a:gd name="connsiteX30" fmla="*/ 681036 w 3594065"/>
              <a:gd name="connsiteY30" fmla="*/ 2014445 h 3164769"/>
              <a:gd name="connsiteX31" fmla="*/ 719135 w 3594065"/>
              <a:gd name="connsiteY31" fmla="*/ 1714407 h 3164769"/>
              <a:gd name="connsiteX32" fmla="*/ 731835 w 3594065"/>
              <a:gd name="connsiteY32" fmla="*/ 2058895 h 3164769"/>
              <a:gd name="connsiteX33" fmla="*/ 784223 w 3594065"/>
              <a:gd name="connsiteY33" fmla="*/ 2038258 h 3164769"/>
              <a:gd name="connsiteX34" fmla="*/ 806448 w 3594065"/>
              <a:gd name="connsiteY34" fmla="*/ 2481170 h 3164769"/>
              <a:gd name="connsiteX35" fmla="*/ 835021 w 3594065"/>
              <a:gd name="connsiteY35" fmla="*/ 2470057 h 3164769"/>
              <a:gd name="connsiteX36" fmla="*/ 836609 w 3594065"/>
              <a:gd name="connsiteY36" fmla="*/ 2660557 h 3164769"/>
              <a:gd name="connsiteX37" fmla="*/ 862008 w 3594065"/>
              <a:gd name="connsiteY37" fmla="*/ 2641507 h 3164769"/>
              <a:gd name="connsiteX38" fmla="*/ 865183 w 3594065"/>
              <a:gd name="connsiteY38" fmla="*/ 2698657 h 3164769"/>
              <a:gd name="connsiteX39" fmla="*/ 892169 w 3594065"/>
              <a:gd name="connsiteY39" fmla="*/ 2493870 h 3164769"/>
              <a:gd name="connsiteX40" fmla="*/ 912807 w 3594065"/>
              <a:gd name="connsiteY40" fmla="*/ 2460532 h 3164769"/>
              <a:gd name="connsiteX41" fmla="*/ 912807 w 3594065"/>
              <a:gd name="connsiteY41" fmla="*/ 2416082 h 3164769"/>
              <a:gd name="connsiteX42" fmla="*/ 949318 w 3594065"/>
              <a:gd name="connsiteY42" fmla="*/ 2392270 h 3164769"/>
              <a:gd name="connsiteX43" fmla="*/ 941380 w 3594065"/>
              <a:gd name="connsiteY43" fmla="*/ 2317657 h 3164769"/>
              <a:gd name="connsiteX44" fmla="*/ 1019169 w 3594065"/>
              <a:gd name="connsiteY44" fmla="*/ 895257 h 3164769"/>
              <a:gd name="connsiteX45" fmla="*/ 1031869 w 3594065"/>
              <a:gd name="connsiteY45" fmla="*/ 1068824 h 3164769"/>
              <a:gd name="connsiteX46" fmla="*/ 1053036 w 3594065"/>
              <a:gd name="connsiteY46" fmla="*/ 793657 h 3164769"/>
              <a:gd name="connsiteX47" fmla="*/ 1074202 w 3594065"/>
              <a:gd name="connsiteY47" fmla="*/ 1365157 h 3164769"/>
              <a:gd name="connsiteX48" fmla="*/ 1103833 w 3594065"/>
              <a:gd name="connsiteY48" fmla="*/ 869857 h 3164769"/>
              <a:gd name="connsiteX49" fmla="*/ 1137701 w 3594065"/>
              <a:gd name="connsiteY49" fmla="*/ 937590 h 3164769"/>
              <a:gd name="connsiteX50" fmla="*/ 1167333 w 3594065"/>
              <a:gd name="connsiteY50" fmla="*/ 1242391 h 3164769"/>
              <a:gd name="connsiteX51" fmla="*/ 1188500 w 3594065"/>
              <a:gd name="connsiteY51" fmla="*/ 1128090 h 3164769"/>
              <a:gd name="connsiteX52" fmla="*/ 1218132 w 3594065"/>
              <a:gd name="connsiteY52" fmla="*/ 1348223 h 3164769"/>
              <a:gd name="connsiteX53" fmla="*/ 1264699 w 3594065"/>
              <a:gd name="connsiteY53" fmla="*/ 1335523 h 3164769"/>
              <a:gd name="connsiteX54" fmla="*/ 1273165 w 3594065"/>
              <a:gd name="connsiteY54" fmla="*/ 1483690 h 3164769"/>
              <a:gd name="connsiteX55" fmla="*/ 1302799 w 3594065"/>
              <a:gd name="connsiteY55" fmla="*/ 1415957 h 3164769"/>
              <a:gd name="connsiteX56" fmla="*/ 1294330 w 3594065"/>
              <a:gd name="connsiteY56" fmla="*/ 1686890 h 3164769"/>
              <a:gd name="connsiteX57" fmla="*/ 1294331 w 3594065"/>
              <a:gd name="connsiteY57" fmla="*/ 1674190 h 3164769"/>
              <a:gd name="connsiteX58" fmla="*/ 1362063 w 3594065"/>
              <a:gd name="connsiteY58" fmla="*/ 2165257 h 3164769"/>
              <a:gd name="connsiteX59" fmla="*/ 1383231 w 3594065"/>
              <a:gd name="connsiteY59" fmla="*/ 2050957 h 3164769"/>
              <a:gd name="connsiteX60" fmla="*/ 1425565 w 3594065"/>
              <a:gd name="connsiteY60" fmla="*/ 2381157 h 3164769"/>
              <a:gd name="connsiteX61" fmla="*/ 1438264 w 3594065"/>
              <a:gd name="connsiteY61" fmla="*/ 2241457 h 3164769"/>
              <a:gd name="connsiteX62" fmla="*/ 1476363 w 3594065"/>
              <a:gd name="connsiteY62" fmla="*/ 2448891 h 3164769"/>
              <a:gd name="connsiteX63" fmla="*/ 1518696 w 3594065"/>
              <a:gd name="connsiteY63" fmla="*/ 2258390 h 3164769"/>
              <a:gd name="connsiteX64" fmla="*/ 1573729 w 3594065"/>
              <a:gd name="connsiteY64" fmla="*/ 2398090 h 3164769"/>
              <a:gd name="connsiteX65" fmla="*/ 1607596 w 3594065"/>
              <a:gd name="connsiteY65" fmla="*/ 1835057 h 3164769"/>
              <a:gd name="connsiteX66" fmla="*/ 1641461 w 3594065"/>
              <a:gd name="connsiteY66" fmla="*/ 1923957 h 3164769"/>
              <a:gd name="connsiteX67" fmla="*/ 1658393 w 3594065"/>
              <a:gd name="connsiteY67" fmla="*/ 1682657 h 3164769"/>
              <a:gd name="connsiteX68" fmla="*/ 1692260 w 3594065"/>
              <a:gd name="connsiteY68" fmla="*/ 1767324 h 3164769"/>
              <a:gd name="connsiteX69" fmla="*/ 1696492 w 3594065"/>
              <a:gd name="connsiteY69" fmla="*/ 1373623 h 3164769"/>
              <a:gd name="connsiteX70" fmla="*/ 1730359 w 3594065"/>
              <a:gd name="connsiteY70" fmla="*/ 1555657 h 3164769"/>
              <a:gd name="connsiteX71" fmla="*/ 1743060 w 3594065"/>
              <a:gd name="connsiteY71" fmla="*/ 1009558 h 3164769"/>
              <a:gd name="connsiteX72" fmla="*/ 1785392 w 3594065"/>
              <a:gd name="connsiteY72" fmla="*/ 1183124 h 3164769"/>
              <a:gd name="connsiteX73" fmla="*/ 1802326 w 3594065"/>
              <a:gd name="connsiteY73" fmla="*/ 962990 h 3164769"/>
              <a:gd name="connsiteX74" fmla="*/ 1831957 w 3594065"/>
              <a:gd name="connsiteY74" fmla="*/ 1360924 h 3164769"/>
              <a:gd name="connsiteX75" fmla="*/ 1895458 w 3594065"/>
              <a:gd name="connsiteY75" fmla="*/ 1174657 h 3164769"/>
              <a:gd name="connsiteX76" fmla="*/ 1908157 w 3594065"/>
              <a:gd name="connsiteY76" fmla="*/ 1589523 h 3164769"/>
              <a:gd name="connsiteX77" fmla="*/ 1971657 w 3594065"/>
              <a:gd name="connsiteY77" fmla="*/ 1043424 h 3164769"/>
              <a:gd name="connsiteX78" fmla="*/ 1971657 w 3594065"/>
              <a:gd name="connsiteY78" fmla="*/ 1043424 h 3164769"/>
              <a:gd name="connsiteX79" fmla="*/ 2022457 w 3594065"/>
              <a:gd name="connsiteY79" fmla="*/ 1462524 h 3164769"/>
              <a:gd name="connsiteX80" fmla="*/ 2022457 w 3594065"/>
              <a:gd name="connsiteY80" fmla="*/ 1462524 h 3164769"/>
              <a:gd name="connsiteX81" fmla="*/ 2064790 w 3594065"/>
              <a:gd name="connsiteY81" fmla="*/ 988390 h 3164769"/>
              <a:gd name="connsiteX82" fmla="*/ 2162155 w 3594065"/>
              <a:gd name="connsiteY82" fmla="*/ 1813891 h 3164769"/>
              <a:gd name="connsiteX83" fmla="*/ 2191790 w 3594065"/>
              <a:gd name="connsiteY83" fmla="*/ 1695358 h 3164769"/>
              <a:gd name="connsiteX84" fmla="*/ 2246823 w 3594065"/>
              <a:gd name="connsiteY84" fmla="*/ 1919724 h 3164769"/>
              <a:gd name="connsiteX85" fmla="*/ 2289155 w 3594065"/>
              <a:gd name="connsiteY85" fmla="*/ 1847757 h 3164769"/>
              <a:gd name="connsiteX86" fmla="*/ 2297622 w 3594065"/>
              <a:gd name="connsiteY86" fmla="*/ 2059424 h 3164769"/>
              <a:gd name="connsiteX87" fmla="*/ 2348422 w 3594065"/>
              <a:gd name="connsiteY87" fmla="*/ 1932423 h 3164769"/>
              <a:gd name="connsiteX88" fmla="*/ 2382288 w 3594065"/>
              <a:gd name="connsiteY88" fmla="*/ 2021324 h 3164769"/>
              <a:gd name="connsiteX89" fmla="*/ 2411920 w 3594065"/>
              <a:gd name="connsiteY89" fmla="*/ 1691123 h 3164769"/>
              <a:gd name="connsiteX90" fmla="*/ 2479655 w 3594065"/>
              <a:gd name="connsiteY90" fmla="*/ 1885858 h 3164769"/>
              <a:gd name="connsiteX91" fmla="*/ 2521986 w 3594065"/>
              <a:gd name="connsiteY91" fmla="*/ 1568357 h 3164769"/>
              <a:gd name="connsiteX92" fmla="*/ 2585486 w 3594065"/>
              <a:gd name="connsiteY92" fmla="*/ 1860457 h 3164769"/>
              <a:gd name="connsiteX93" fmla="*/ 2615118 w 3594065"/>
              <a:gd name="connsiteY93" fmla="*/ 1462523 h 3164769"/>
              <a:gd name="connsiteX94" fmla="*/ 2695551 w 3594065"/>
              <a:gd name="connsiteY94" fmla="*/ 1661491 h 3164769"/>
              <a:gd name="connsiteX95" fmla="*/ 2720951 w 3594065"/>
              <a:gd name="connsiteY95" fmla="*/ 1068823 h 3164769"/>
              <a:gd name="connsiteX96" fmla="*/ 2780217 w 3594065"/>
              <a:gd name="connsiteY96" fmla="*/ 1356691 h 3164769"/>
              <a:gd name="connsiteX97" fmla="*/ 2780215 w 3594065"/>
              <a:gd name="connsiteY97" fmla="*/ 679358 h 3164769"/>
              <a:gd name="connsiteX98" fmla="*/ 2831016 w 3594065"/>
              <a:gd name="connsiteY98" fmla="*/ 1386324 h 3164769"/>
              <a:gd name="connsiteX99" fmla="*/ 2881817 w 3594065"/>
              <a:gd name="connsiteY99" fmla="*/ 404191 h 3164769"/>
              <a:gd name="connsiteX100" fmla="*/ 2919916 w 3594065"/>
              <a:gd name="connsiteY100" fmla="*/ 916424 h 3164769"/>
              <a:gd name="connsiteX101" fmla="*/ 2962249 w 3594065"/>
              <a:gd name="connsiteY101" fmla="*/ 14724 h 3164769"/>
              <a:gd name="connsiteX102" fmla="*/ 2991881 w 3594065"/>
              <a:gd name="connsiteY102" fmla="*/ 1022258 h 3164769"/>
              <a:gd name="connsiteX103" fmla="*/ 3046914 w 3594065"/>
              <a:gd name="connsiteY103" fmla="*/ 615859 h 3164769"/>
              <a:gd name="connsiteX104" fmla="*/ 3051147 w 3594065"/>
              <a:gd name="connsiteY104" fmla="*/ 1149259 h 3164769"/>
              <a:gd name="connsiteX105" fmla="*/ 3106181 w 3594065"/>
              <a:gd name="connsiteY105" fmla="*/ 349159 h 3164769"/>
              <a:gd name="connsiteX106" fmla="*/ 3165447 w 3594065"/>
              <a:gd name="connsiteY106" fmla="*/ 988393 h 3164769"/>
              <a:gd name="connsiteX107" fmla="*/ 3207779 w 3594065"/>
              <a:gd name="connsiteY107" fmla="*/ 319526 h 3164769"/>
              <a:gd name="connsiteX108" fmla="*/ 3224711 w 3594065"/>
              <a:gd name="connsiteY108" fmla="*/ 1132325 h 3164769"/>
              <a:gd name="connsiteX109" fmla="*/ 3271277 w 3594065"/>
              <a:gd name="connsiteY109" fmla="*/ 145958 h 3164769"/>
              <a:gd name="connsiteX110" fmla="*/ 3296677 w 3594065"/>
              <a:gd name="connsiteY110" fmla="*/ 594693 h 3164769"/>
              <a:gd name="connsiteX111" fmla="*/ 3329485 w 3594065"/>
              <a:gd name="connsiteY111" fmla="*/ 22664 h 3164769"/>
              <a:gd name="connsiteX112" fmla="*/ 3359118 w 3594065"/>
              <a:gd name="connsiteY112" fmla="*/ 946059 h 3164769"/>
              <a:gd name="connsiteX113" fmla="*/ 3394043 w 3594065"/>
              <a:gd name="connsiteY113" fmla="*/ 307885 h 3164769"/>
              <a:gd name="connsiteX114" fmla="*/ 3395631 w 3594065"/>
              <a:gd name="connsiteY114" fmla="*/ 1096872 h 3164769"/>
              <a:gd name="connsiteX115" fmla="*/ 3438492 w 3594065"/>
              <a:gd name="connsiteY115" fmla="*/ 445998 h 3164769"/>
              <a:gd name="connsiteX116" fmla="*/ 3448017 w 3594065"/>
              <a:gd name="connsiteY116" fmla="*/ 931773 h 3164769"/>
              <a:gd name="connsiteX117" fmla="*/ 3476593 w 3594065"/>
              <a:gd name="connsiteY117" fmla="*/ 576173 h 3164769"/>
              <a:gd name="connsiteX118" fmla="*/ 3516278 w 3594065"/>
              <a:gd name="connsiteY118" fmla="*/ 1054010 h 3164769"/>
              <a:gd name="connsiteX119" fmla="*/ 3521041 w 3594065"/>
              <a:gd name="connsiteY119" fmla="*/ 263435 h 3164769"/>
              <a:gd name="connsiteX120" fmla="*/ 3546440 w 3594065"/>
              <a:gd name="connsiteY120" fmla="*/ 457110 h 3164769"/>
              <a:gd name="connsiteX121" fmla="*/ 3568665 w 3594065"/>
              <a:gd name="connsiteY121" fmla="*/ 282486 h 3164769"/>
              <a:gd name="connsiteX122" fmla="*/ 3594065 w 3594065"/>
              <a:gd name="connsiteY122" fmla="*/ 765086 h 3164769"/>
              <a:gd name="connsiteX0" fmla="*/ 0 w 3595234"/>
              <a:gd name="connsiteY0" fmla="*/ 2935195 h 3164769"/>
              <a:gd name="connsiteX1" fmla="*/ 46038 w 3595234"/>
              <a:gd name="connsiteY1" fmla="*/ 2968532 h 3164769"/>
              <a:gd name="connsiteX2" fmla="*/ 65088 w 3595234"/>
              <a:gd name="connsiteY2" fmla="*/ 2993932 h 3164769"/>
              <a:gd name="connsiteX3" fmla="*/ 80963 w 3595234"/>
              <a:gd name="connsiteY3" fmla="*/ 3003457 h 3164769"/>
              <a:gd name="connsiteX4" fmla="*/ 88900 w 3595234"/>
              <a:gd name="connsiteY4" fmla="*/ 2998695 h 3164769"/>
              <a:gd name="connsiteX5" fmla="*/ 117475 w 3595234"/>
              <a:gd name="connsiteY5" fmla="*/ 3024095 h 3164769"/>
              <a:gd name="connsiteX6" fmla="*/ 146050 w 3595234"/>
              <a:gd name="connsiteY6" fmla="*/ 3005045 h 3164769"/>
              <a:gd name="connsiteX7" fmla="*/ 180975 w 3595234"/>
              <a:gd name="connsiteY7" fmla="*/ 3089182 h 3164769"/>
              <a:gd name="connsiteX8" fmla="*/ 200025 w 3595234"/>
              <a:gd name="connsiteY8" fmla="*/ 3092357 h 3164769"/>
              <a:gd name="connsiteX9" fmla="*/ 223838 w 3595234"/>
              <a:gd name="connsiteY9" fmla="*/ 3047907 h 3164769"/>
              <a:gd name="connsiteX10" fmla="*/ 246063 w 3595234"/>
              <a:gd name="connsiteY10" fmla="*/ 3105057 h 3164769"/>
              <a:gd name="connsiteX11" fmla="*/ 290513 w 3595234"/>
              <a:gd name="connsiteY11" fmla="*/ 3006632 h 3164769"/>
              <a:gd name="connsiteX12" fmla="*/ 330200 w 3595234"/>
              <a:gd name="connsiteY12" fmla="*/ 3160620 h 3164769"/>
              <a:gd name="connsiteX13" fmla="*/ 360363 w 3595234"/>
              <a:gd name="connsiteY13" fmla="*/ 3119345 h 3164769"/>
              <a:gd name="connsiteX14" fmla="*/ 374650 w 3595234"/>
              <a:gd name="connsiteY14" fmla="*/ 3103470 h 3164769"/>
              <a:gd name="connsiteX15" fmla="*/ 377825 w 3595234"/>
              <a:gd name="connsiteY15" fmla="*/ 2874870 h 3164769"/>
              <a:gd name="connsiteX16" fmla="*/ 400050 w 3595234"/>
              <a:gd name="connsiteY16" fmla="*/ 2935195 h 3164769"/>
              <a:gd name="connsiteX17" fmla="*/ 455613 w 3595234"/>
              <a:gd name="connsiteY17" fmla="*/ 2519270 h 3164769"/>
              <a:gd name="connsiteX18" fmla="*/ 476250 w 3595234"/>
              <a:gd name="connsiteY18" fmla="*/ 2576420 h 3164769"/>
              <a:gd name="connsiteX19" fmla="*/ 501650 w 3595234"/>
              <a:gd name="connsiteY19" fmla="*/ 2835182 h 3164769"/>
              <a:gd name="connsiteX20" fmla="*/ 527050 w 3595234"/>
              <a:gd name="connsiteY20" fmla="*/ 2881220 h 3164769"/>
              <a:gd name="connsiteX21" fmla="*/ 538163 w 3595234"/>
              <a:gd name="connsiteY21" fmla="*/ 2847882 h 3164769"/>
              <a:gd name="connsiteX22" fmla="*/ 547688 w 3595234"/>
              <a:gd name="connsiteY22" fmla="*/ 2784382 h 3164769"/>
              <a:gd name="connsiteX23" fmla="*/ 574675 w 3595234"/>
              <a:gd name="connsiteY23" fmla="*/ 2787557 h 3164769"/>
              <a:gd name="connsiteX24" fmla="*/ 593725 w 3595234"/>
              <a:gd name="connsiteY24" fmla="*/ 2670082 h 3164769"/>
              <a:gd name="connsiteX25" fmla="*/ 590550 w 3595234"/>
              <a:gd name="connsiteY25" fmla="*/ 2341470 h 3164769"/>
              <a:gd name="connsiteX26" fmla="*/ 625475 w 3595234"/>
              <a:gd name="connsiteY26" fmla="*/ 1830295 h 3164769"/>
              <a:gd name="connsiteX27" fmla="*/ 652462 w 3595234"/>
              <a:gd name="connsiteY27" fmla="*/ 1836645 h 3164769"/>
              <a:gd name="connsiteX28" fmla="*/ 661987 w 3595234"/>
              <a:gd name="connsiteY28" fmla="*/ 1684245 h 3164769"/>
              <a:gd name="connsiteX29" fmla="*/ 681036 w 3595234"/>
              <a:gd name="connsiteY29" fmla="*/ 2014445 h 3164769"/>
              <a:gd name="connsiteX30" fmla="*/ 681036 w 3595234"/>
              <a:gd name="connsiteY30" fmla="*/ 2014445 h 3164769"/>
              <a:gd name="connsiteX31" fmla="*/ 719135 w 3595234"/>
              <a:gd name="connsiteY31" fmla="*/ 1714407 h 3164769"/>
              <a:gd name="connsiteX32" fmla="*/ 731835 w 3595234"/>
              <a:gd name="connsiteY32" fmla="*/ 2058895 h 3164769"/>
              <a:gd name="connsiteX33" fmla="*/ 784223 w 3595234"/>
              <a:gd name="connsiteY33" fmla="*/ 2038258 h 3164769"/>
              <a:gd name="connsiteX34" fmla="*/ 806448 w 3595234"/>
              <a:gd name="connsiteY34" fmla="*/ 2481170 h 3164769"/>
              <a:gd name="connsiteX35" fmla="*/ 835021 w 3595234"/>
              <a:gd name="connsiteY35" fmla="*/ 2470057 h 3164769"/>
              <a:gd name="connsiteX36" fmla="*/ 836609 w 3595234"/>
              <a:gd name="connsiteY36" fmla="*/ 2660557 h 3164769"/>
              <a:gd name="connsiteX37" fmla="*/ 862008 w 3595234"/>
              <a:gd name="connsiteY37" fmla="*/ 2641507 h 3164769"/>
              <a:gd name="connsiteX38" fmla="*/ 865183 w 3595234"/>
              <a:gd name="connsiteY38" fmla="*/ 2698657 h 3164769"/>
              <a:gd name="connsiteX39" fmla="*/ 892169 w 3595234"/>
              <a:gd name="connsiteY39" fmla="*/ 2493870 h 3164769"/>
              <a:gd name="connsiteX40" fmla="*/ 912807 w 3595234"/>
              <a:gd name="connsiteY40" fmla="*/ 2460532 h 3164769"/>
              <a:gd name="connsiteX41" fmla="*/ 912807 w 3595234"/>
              <a:gd name="connsiteY41" fmla="*/ 2416082 h 3164769"/>
              <a:gd name="connsiteX42" fmla="*/ 949318 w 3595234"/>
              <a:gd name="connsiteY42" fmla="*/ 2392270 h 3164769"/>
              <a:gd name="connsiteX43" fmla="*/ 941380 w 3595234"/>
              <a:gd name="connsiteY43" fmla="*/ 2317657 h 3164769"/>
              <a:gd name="connsiteX44" fmla="*/ 1019169 w 3595234"/>
              <a:gd name="connsiteY44" fmla="*/ 895257 h 3164769"/>
              <a:gd name="connsiteX45" fmla="*/ 1031869 w 3595234"/>
              <a:gd name="connsiteY45" fmla="*/ 1068824 h 3164769"/>
              <a:gd name="connsiteX46" fmla="*/ 1053036 w 3595234"/>
              <a:gd name="connsiteY46" fmla="*/ 793657 h 3164769"/>
              <a:gd name="connsiteX47" fmla="*/ 1074202 w 3595234"/>
              <a:gd name="connsiteY47" fmla="*/ 1365157 h 3164769"/>
              <a:gd name="connsiteX48" fmla="*/ 1103833 w 3595234"/>
              <a:gd name="connsiteY48" fmla="*/ 869857 h 3164769"/>
              <a:gd name="connsiteX49" fmla="*/ 1137701 w 3595234"/>
              <a:gd name="connsiteY49" fmla="*/ 937590 h 3164769"/>
              <a:gd name="connsiteX50" fmla="*/ 1167333 w 3595234"/>
              <a:gd name="connsiteY50" fmla="*/ 1242391 h 3164769"/>
              <a:gd name="connsiteX51" fmla="*/ 1188500 w 3595234"/>
              <a:gd name="connsiteY51" fmla="*/ 1128090 h 3164769"/>
              <a:gd name="connsiteX52" fmla="*/ 1218132 w 3595234"/>
              <a:gd name="connsiteY52" fmla="*/ 1348223 h 3164769"/>
              <a:gd name="connsiteX53" fmla="*/ 1264699 w 3595234"/>
              <a:gd name="connsiteY53" fmla="*/ 1335523 h 3164769"/>
              <a:gd name="connsiteX54" fmla="*/ 1273165 w 3595234"/>
              <a:gd name="connsiteY54" fmla="*/ 1483690 h 3164769"/>
              <a:gd name="connsiteX55" fmla="*/ 1302799 w 3595234"/>
              <a:gd name="connsiteY55" fmla="*/ 1415957 h 3164769"/>
              <a:gd name="connsiteX56" fmla="*/ 1294330 w 3595234"/>
              <a:gd name="connsiteY56" fmla="*/ 1686890 h 3164769"/>
              <a:gd name="connsiteX57" fmla="*/ 1294331 w 3595234"/>
              <a:gd name="connsiteY57" fmla="*/ 1674190 h 3164769"/>
              <a:gd name="connsiteX58" fmla="*/ 1362063 w 3595234"/>
              <a:gd name="connsiteY58" fmla="*/ 2165257 h 3164769"/>
              <a:gd name="connsiteX59" fmla="*/ 1383231 w 3595234"/>
              <a:gd name="connsiteY59" fmla="*/ 2050957 h 3164769"/>
              <a:gd name="connsiteX60" fmla="*/ 1425565 w 3595234"/>
              <a:gd name="connsiteY60" fmla="*/ 2381157 h 3164769"/>
              <a:gd name="connsiteX61" fmla="*/ 1438264 w 3595234"/>
              <a:gd name="connsiteY61" fmla="*/ 2241457 h 3164769"/>
              <a:gd name="connsiteX62" fmla="*/ 1476363 w 3595234"/>
              <a:gd name="connsiteY62" fmla="*/ 2448891 h 3164769"/>
              <a:gd name="connsiteX63" fmla="*/ 1518696 w 3595234"/>
              <a:gd name="connsiteY63" fmla="*/ 2258390 h 3164769"/>
              <a:gd name="connsiteX64" fmla="*/ 1573729 w 3595234"/>
              <a:gd name="connsiteY64" fmla="*/ 2398090 h 3164769"/>
              <a:gd name="connsiteX65" fmla="*/ 1607596 w 3595234"/>
              <a:gd name="connsiteY65" fmla="*/ 1835057 h 3164769"/>
              <a:gd name="connsiteX66" fmla="*/ 1641461 w 3595234"/>
              <a:gd name="connsiteY66" fmla="*/ 1923957 h 3164769"/>
              <a:gd name="connsiteX67" fmla="*/ 1658393 w 3595234"/>
              <a:gd name="connsiteY67" fmla="*/ 1682657 h 3164769"/>
              <a:gd name="connsiteX68" fmla="*/ 1692260 w 3595234"/>
              <a:gd name="connsiteY68" fmla="*/ 1767324 h 3164769"/>
              <a:gd name="connsiteX69" fmla="*/ 1696492 w 3595234"/>
              <a:gd name="connsiteY69" fmla="*/ 1373623 h 3164769"/>
              <a:gd name="connsiteX70" fmla="*/ 1730359 w 3595234"/>
              <a:gd name="connsiteY70" fmla="*/ 1555657 h 3164769"/>
              <a:gd name="connsiteX71" fmla="*/ 1743060 w 3595234"/>
              <a:gd name="connsiteY71" fmla="*/ 1009558 h 3164769"/>
              <a:gd name="connsiteX72" fmla="*/ 1785392 w 3595234"/>
              <a:gd name="connsiteY72" fmla="*/ 1183124 h 3164769"/>
              <a:gd name="connsiteX73" fmla="*/ 1802326 w 3595234"/>
              <a:gd name="connsiteY73" fmla="*/ 962990 h 3164769"/>
              <a:gd name="connsiteX74" fmla="*/ 1831957 w 3595234"/>
              <a:gd name="connsiteY74" fmla="*/ 1360924 h 3164769"/>
              <a:gd name="connsiteX75" fmla="*/ 1895458 w 3595234"/>
              <a:gd name="connsiteY75" fmla="*/ 1174657 h 3164769"/>
              <a:gd name="connsiteX76" fmla="*/ 1908157 w 3595234"/>
              <a:gd name="connsiteY76" fmla="*/ 1589523 h 3164769"/>
              <a:gd name="connsiteX77" fmla="*/ 1971657 w 3595234"/>
              <a:gd name="connsiteY77" fmla="*/ 1043424 h 3164769"/>
              <a:gd name="connsiteX78" fmla="*/ 1971657 w 3595234"/>
              <a:gd name="connsiteY78" fmla="*/ 1043424 h 3164769"/>
              <a:gd name="connsiteX79" fmla="*/ 2022457 w 3595234"/>
              <a:gd name="connsiteY79" fmla="*/ 1462524 h 3164769"/>
              <a:gd name="connsiteX80" fmla="*/ 2022457 w 3595234"/>
              <a:gd name="connsiteY80" fmla="*/ 1462524 h 3164769"/>
              <a:gd name="connsiteX81" fmla="*/ 2064790 w 3595234"/>
              <a:gd name="connsiteY81" fmla="*/ 988390 h 3164769"/>
              <a:gd name="connsiteX82" fmla="*/ 2162155 w 3595234"/>
              <a:gd name="connsiteY82" fmla="*/ 1813891 h 3164769"/>
              <a:gd name="connsiteX83" fmla="*/ 2191790 w 3595234"/>
              <a:gd name="connsiteY83" fmla="*/ 1695358 h 3164769"/>
              <a:gd name="connsiteX84" fmla="*/ 2246823 w 3595234"/>
              <a:gd name="connsiteY84" fmla="*/ 1919724 h 3164769"/>
              <a:gd name="connsiteX85" fmla="*/ 2289155 w 3595234"/>
              <a:gd name="connsiteY85" fmla="*/ 1847757 h 3164769"/>
              <a:gd name="connsiteX86" fmla="*/ 2297622 w 3595234"/>
              <a:gd name="connsiteY86" fmla="*/ 2059424 h 3164769"/>
              <a:gd name="connsiteX87" fmla="*/ 2348422 w 3595234"/>
              <a:gd name="connsiteY87" fmla="*/ 1932423 h 3164769"/>
              <a:gd name="connsiteX88" fmla="*/ 2382288 w 3595234"/>
              <a:gd name="connsiteY88" fmla="*/ 2021324 h 3164769"/>
              <a:gd name="connsiteX89" fmla="*/ 2411920 w 3595234"/>
              <a:gd name="connsiteY89" fmla="*/ 1691123 h 3164769"/>
              <a:gd name="connsiteX90" fmla="*/ 2479655 w 3595234"/>
              <a:gd name="connsiteY90" fmla="*/ 1885858 h 3164769"/>
              <a:gd name="connsiteX91" fmla="*/ 2521986 w 3595234"/>
              <a:gd name="connsiteY91" fmla="*/ 1568357 h 3164769"/>
              <a:gd name="connsiteX92" fmla="*/ 2585486 w 3595234"/>
              <a:gd name="connsiteY92" fmla="*/ 1860457 h 3164769"/>
              <a:gd name="connsiteX93" fmla="*/ 2615118 w 3595234"/>
              <a:gd name="connsiteY93" fmla="*/ 1462523 h 3164769"/>
              <a:gd name="connsiteX94" fmla="*/ 2695551 w 3595234"/>
              <a:gd name="connsiteY94" fmla="*/ 1661491 h 3164769"/>
              <a:gd name="connsiteX95" fmla="*/ 2720951 w 3595234"/>
              <a:gd name="connsiteY95" fmla="*/ 1068823 h 3164769"/>
              <a:gd name="connsiteX96" fmla="*/ 2780217 w 3595234"/>
              <a:gd name="connsiteY96" fmla="*/ 1356691 h 3164769"/>
              <a:gd name="connsiteX97" fmla="*/ 2780215 w 3595234"/>
              <a:gd name="connsiteY97" fmla="*/ 679358 h 3164769"/>
              <a:gd name="connsiteX98" fmla="*/ 2831016 w 3595234"/>
              <a:gd name="connsiteY98" fmla="*/ 1386324 h 3164769"/>
              <a:gd name="connsiteX99" fmla="*/ 2881817 w 3595234"/>
              <a:gd name="connsiteY99" fmla="*/ 404191 h 3164769"/>
              <a:gd name="connsiteX100" fmla="*/ 2919916 w 3595234"/>
              <a:gd name="connsiteY100" fmla="*/ 916424 h 3164769"/>
              <a:gd name="connsiteX101" fmla="*/ 2962249 w 3595234"/>
              <a:gd name="connsiteY101" fmla="*/ 14724 h 3164769"/>
              <a:gd name="connsiteX102" fmla="*/ 2991881 w 3595234"/>
              <a:gd name="connsiteY102" fmla="*/ 1022258 h 3164769"/>
              <a:gd name="connsiteX103" fmla="*/ 3046914 w 3595234"/>
              <a:gd name="connsiteY103" fmla="*/ 615859 h 3164769"/>
              <a:gd name="connsiteX104" fmla="*/ 3051147 w 3595234"/>
              <a:gd name="connsiteY104" fmla="*/ 1149259 h 3164769"/>
              <a:gd name="connsiteX105" fmla="*/ 3106181 w 3595234"/>
              <a:gd name="connsiteY105" fmla="*/ 349159 h 3164769"/>
              <a:gd name="connsiteX106" fmla="*/ 3165447 w 3595234"/>
              <a:gd name="connsiteY106" fmla="*/ 988393 h 3164769"/>
              <a:gd name="connsiteX107" fmla="*/ 3207779 w 3595234"/>
              <a:gd name="connsiteY107" fmla="*/ 319526 h 3164769"/>
              <a:gd name="connsiteX108" fmla="*/ 3224711 w 3595234"/>
              <a:gd name="connsiteY108" fmla="*/ 1132325 h 3164769"/>
              <a:gd name="connsiteX109" fmla="*/ 3271277 w 3595234"/>
              <a:gd name="connsiteY109" fmla="*/ 145958 h 3164769"/>
              <a:gd name="connsiteX110" fmla="*/ 3296677 w 3595234"/>
              <a:gd name="connsiteY110" fmla="*/ 594693 h 3164769"/>
              <a:gd name="connsiteX111" fmla="*/ 3329485 w 3595234"/>
              <a:gd name="connsiteY111" fmla="*/ 22664 h 3164769"/>
              <a:gd name="connsiteX112" fmla="*/ 3359118 w 3595234"/>
              <a:gd name="connsiteY112" fmla="*/ 946059 h 3164769"/>
              <a:gd name="connsiteX113" fmla="*/ 3394043 w 3595234"/>
              <a:gd name="connsiteY113" fmla="*/ 307885 h 3164769"/>
              <a:gd name="connsiteX114" fmla="*/ 3395631 w 3595234"/>
              <a:gd name="connsiteY114" fmla="*/ 1096872 h 3164769"/>
              <a:gd name="connsiteX115" fmla="*/ 3438492 w 3595234"/>
              <a:gd name="connsiteY115" fmla="*/ 445998 h 3164769"/>
              <a:gd name="connsiteX116" fmla="*/ 3448017 w 3595234"/>
              <a:gd name="connsiteY116" fmla="*/ 931773 h 3164769"/>
              <a:gd name="connsiteX117" fmla="*/ 3476593 w 3595234"/>
              <a:gd name="connsiteY117" fmla="*/ 576173 h 3164769"/>
              <a:gd name="connsiteX118" fmla="*/ 3516278 w 3595234"/>
              <a:gd name="connsiteY118" fmla="*/ 1054010 h 3164769"/>
              <a:gd name="connsiteX119" fmla="*/ 3521041 w 3595234"/>
              <a:gd name="connsiteY119" fmla="*/ 263435 h 3164769"/>
              <a:gd name="connsiteX120" fmla="*/ 3546440 w 3595234"/>
              <a:gd name="connsiteY120" fmla="*/ 457110 h 3164769"/>
              <a:gd name="connsiteX121" fmla="*/ 3568665 w 3595234"/>
              <a:gd name="connsiteY121" fmla="*/ 282486 h 3164769"/>
              <a:gd name="connsiteX122" fmla="*/ 3594065 w 3595234"/>
              <a:gd name="connsiteY122" fmla="*/ 765086 h 3164769"/>
              <a:gd name="connsiteX123" fmla="*/ 3590890 w 3595234"/>
              <a:gd name="connsiteY123" fmla="*/ 758735 h 3164769"/>
              <a:gd name="connsiteX0" fmla="*/ 0 w 3622652"/>
              <a:gd name="connsiteY0" fmla="*/ 2935195 h 3164769"/>
              <a:gd name="connsiteX1" fmla="*/ 46038 w 3622652"/>
              <a:gd name="connsiteY1" fmla="*/ 2968532 h 3164769"/>
              <a:gd name="connsiteX2" fmla="*/ 65088 w 3622652"/>
              <a:gd name="connsiteY2" fmla="*/ 2993932 h 3164769"/>
              <a:gd name="connsiteX3" fmla="*/ 80963 w 3622652"/>
              <a:gd name="connsiteY3" fmla="*/ 3003457 h 3164769"/>
              <a:gd name="connsiteX4" fmla="*/ 88900 w 3622652"/>
              <a:gd name="connsiteY4" fmla="*/ 2998695 h 3164769"/>
              <a:gd name="connsiteX5" fmla="*/ 117475 w 3622652"/>
              <a:gd name="connsiteY5" fmla="*/ 3024095 h 3164769"/>
              <a:gd name="connsiteX6" fmla="*/ 146050 w 3622652"/>
              <a:gd name="connsiteY6" fmla="*/ 3005045 h 3164769"/>
              <a:gd name="connsiteX7" fmla="*/ 180975 w 3622652"/>
              <a:gd name="connsiteY7" fmla="*/ 3089182 h 3164769"/>
              <a:gd name="connsiteX8" fmla="*/ 200025 w 3622652"/>
              <a:gd name="connsiteY8" fmla="*/ 3092357 h 3164769"/>
              <a:gd name="connsiteX9" fmla="*/ 223838 w 3622652"/>
              <a:gd name="connsiteY9" fmla="*/ 3047907 h 3164769"/>
              <a:gd name="connsiteX10" fmla="*/ 246063 w 3622652"/>
              <a:gd name="connsiteY10" fmla="*/ 3105057 h 3164769"/>
              <a:gd name="connsiteX11" fmla="*/ 290513 w 3622652"/>
              <a:gd name="connsiteY11" fmla="*/ 3006632 h 3164769"/>
              <a:gd name="connsiteX12" fmla="*/ 330200 w 3622652"/>
              <a:gd name="connsiteY12" fmla="*/ 3160620 h 3164769"/>
              <a:gd name="connsiteX13" fmla="*/ 360363 w 3622652"/>
              <a:gd name="connsiteY13" fmla="*/ 3119345 h 3164769"/>
              <a:gd name="connsiteX14" fmla="*/ 374650 w 3622652"/>
              <a:gd name="connsiteY14" fmla="*/ 3103470 h 3164769"/>
              <a:gd name="connsiteX15" fmla="*/ 377825 w 3622652"/>
              <a:gd name="connsiteY15" fmla="*/ 2874870 h 3164769"/>
              <a:gd name="connsiteX16" fmla="*/ 400050 w 3622652"/>
              <a:gd name="connsiteY16" fmla="*/ 2935195 h 3164769"/>
              <a:gd name="connsiteX17" fmla="*/ 455613 w 3622652"/>
              <a:gd name="connsiteY17" fmla="*/ 2519270 h 3164769"/>
              <a:gd name="connsiteX18" fmla="*/ 476250 w 3622652"/>
              <a:gd name="connsiteY18" fmla="*/ 2576420 h 3164769"/>
              <a:gd name="connsiteX19" fmla="*/ 501650 w 3622652"/>
              <a:gd name="connsiteY19" fmla="*/ 2835182 h 3164769"/>
              <a:gd name="connsiteX20" fmla="*/ 527050 w 3622652"/>
              <a:gd name="connsiteY20" fmla="*/ 2881220 h 3164769"/>
              <a:gd name="connsiteX21" fmla="*/ 538163 w 3622652"/>
              <a:gd name="connsiteY21" fmla="*/ 2847882 h 3164769"/>
              <a:gd name="connsiteX22" fmla="*/ 547688 w 3622652"/>
              <a:gd name="connsiteY22" fmla="*/ 2784382 h 3164769"/>
              <a:gd name="connsiteX23" fmla="*/ 574675 w 3622652"/>
              <a:gd name="connsiteY23" fmla="*/ 2787557 h 3164769"/>
              <a:gd name="connsiteX24" fmla="*/ 593725 w 3622652"/>
              <a:gd name="connsiteY24" fmla="*/ 2670082 h 3164769"/>
              <a:gd name="connsiteX25" fmla="*/ 590550 w 3622652"/>
              <a:gd name="connsiteY25" fmla="*/ 2341470 h 3164769"/>
              <a:gd name="connsiteX26" fmla="*/ 625475 w 3622652"/>
              <a:gd name="connsiteY26" fmla="*/ 1830295 h 3164769"/>
              <a:gd name="connsiteX27" fmla="*/ 652462 w 3622652"/>
              <a:gd name="connsiteY27" fmla="*/ 1836645 h 3164769"/>
              <a:gd name="connsiteX28" fmla="*/ 661987 w 3622652"/>
              <a:gd name="connsiteY28" fmla="*/ 1684245 h 3164769"/>
              <a:gd name="connsiteX29" fmla="*/ 681036 w 3622652"/>
              <a:gd name="connsiteY29" fmla="*/ 2014445 h 3164769"/>
              <a:gd name="connsiteX30" fmla="*/ 681036 w 3622652"/>
              <a:gd name="connsiteY30" fmla="*/ 2014445 h 3164769"/>
              <a:gd name="connsiteX31" fmla="*/ 719135 w 3622652"/>
              <a:gd name="connsiteY31" fmla="*/ 1714407 h 3164769"/>
              <a:gd name="connsiteX32" fmla="*/ 731835 w 3622652"/>
              <a:gd name="connsiteY32" fmla="*/ 2058895 h 3164769"/>
              <a:gd name="connsiteX33" fmla="*/ 784223 w 3622652"/>
              <a:gd name="connsiteY33" fmla="*/ 2038258 h 3164769"/>
              <a:gd name="connsiteX34" fmla="*/ 806448 w 3622652"/>
              <a:gd name="connsiteY34" fmla="*/ 2481170 h 3164769"/>
              <a:gd name="connsiteX35" fmla="*/ 835021 w 3622652"/>
              <a:gd name="connsiteY35" fmla="*/ 2470057 h 3164769"/>
              <a:gd name="connsiteX36" fmla="*/ 836609 w 3622652"/>
              <a:gd name="connsiteY36" fmla="*/ 2660557 h 3164769"/>
              <a:gd name="connsiteX37" fmla="*/ 862008 w 3622652"/>
              <a:gd name="connsiteY37" fmla="*/ 2641507 h 3164769"/>
              <a:gd name="connsiteX38" fmla="*/ 865183 w 3622652"/>
              <a:gd name="connsiteY38" fmla="*/ 2698657 h 3164769"/>
              <a:gd name="connsiteX39" fmla="*/ 892169 w 3622652"/>
              <a:gd name="connsiteY39" fmla="*/ 2493870 h 3164769"/>
              <a:gd name="connsiteX40" fmla="*/ 912807 w 3622652"/>
              <a:gd name="connsiteY40" fmla="*/ 2460532 h 3164769"/>
              <a:gd name="connsiteX41" fmla="*/ 912807 w 3622652"/>
              <a:gd name="connsiteY41" fmla="*/ 2416082 h 3164769"/>
              <a:gd name="connsiteX42" fmla="*/ 949318 w 3622652"/>
              <a:gd name="connsiteY42" fmla="*/ 2392270 h 3164769"/>
              <a:gd name="connsiteX43" fmla="*/ 941380 w 3622652"/>
              <a:gd name="connsiteY43" fmla="*/ 2317657 h 3164769"/>
              <a:gd name="connsiteX44" fmla="*/ 1019169 w 3622652"/>
              <a:gd name="connsiteY44" fmla="*/ 895257 h 3164769"/>
              <a:gd name="connsiteX45" fmla="*/ 1031869 w 3622652"/>
              <a:gd name="connsiteY45" fmla="*/ 1068824 h 3164769"/>
              <a:gd name="connsiteX46" fmla="*/ 1053036 w 3622652"/>
              <a:gd name="connsiteY46" fmla="*/ 793657 h 3164769"/>
              <a:gd name="connsiteX47" fmla="*/ 1074202 w 3622652"/>
              <a:gd name="connsiteY47" fmla="*/ 1365157 h 3164769"/>
              <a:gd name="connsiteX48" fmla="*/ 1103833 w 3622652"/>
              <a:gd name="connsiteY48" fmla="*/ 869857 h 3164769"/>
              <a:gd name="connsiteX49" fmla="*/ 1137701 w 3622652"/>
              <a:gd name="connsiteY49" fmla="*/ 937590 h 3164769"/>
              <a:gd name="connsiteX50" fmla="*/ 1167333 w 3622652"/>
              <a:gd name="connsiteY50" fmla="*/ 1242391 h 3164769"/>
              <a:gd name="connsiteX51" fmla="*/ 1188500 w 3622652"/>
              <a:gd name="connsiteY51" fmla="*/ 1128090 h 3164769"/>
              <a:gd name="connsiteX52" fmla="*/ 1218132 w 3622652"/>
              <a:gd name="connsiteY52" fmla="*/ 1348223 h 3164769"/>
              <a:gd name="connsiteX53" fmla="*/ 1264699 w 3622652"/>
              <a:gd name="connsiteY53" fmla="*/ 1335523 h 3164769"/>
              <a:gd name="connsiteX54" fmla="*/ 1273165 w 3622652"/>
              <a:gd name="connsiteY54" fmla="*/ 1483690 h 3164769"/>
              <a:gd name="connsiteX55" fmla="*/ 1302799 w 3622652"/>
              <a:gd name="connsiteY55" fmla="*/ 1415957 h 3164769"/>
              <a:gd name="connsiteX56" fmla="*/ 1294330 w 3622652"/>
              <a:gd name="connsiteY56" fmla="*/ 1686890 h 3164769"/>
              <a:gd name="connsiteX57" fmla="*/ 1294331 w 3622652"/>
              <a:gd name="connsiteY57" fmla="*/ 1674190 h 3164769"/>
              <a:gd name="connsiteX58" fmla="*/ 1362063 w 3622652"/>
              <a:gd name="connsiteY58" fmla="*/ 2165257 h 3164769"/>
              <a:gd name="connsiteX59" fmla="*/ 1383231 w 3622652"/>
              <a:gd name="connsiteY59" fmla="*/ 2050957 h 3164769"/>
              <a:gd name="connsiteX60" fmla="*/ 1425565 w 3622652"/>
              <a:gd name="connsiteY60" fmla="*/ 2381157 h 3164769"/>
              <a:gd name="connsiteX61" fmla="*/ 1438264 w 3622652"/>
              <a:gd name="connsiteY61" fmla="*/ 2241457 h 3164769"/>
              <a:gd name="connsiteX62" fmla="*/ 1476363 w 3622652"/>
              <a:gd name="connsiteY62" fmla="*/ 2448891 h 3164769"/>
              <a:gd name="connsiteX63" fmla="*/ 1518696 w 3622652"/>
              <a:gd name="connsiteY63" fmla="*/ 2258390 h 3164769"/>
              <a:gd name="connsiteX64" fmla="*/ 1573729 w 3622652"/>
              <a:gd name="connsiteY64" fmla="*/ 2398090 h 3164769"/>
              <a:gd name="connsiteX65" fmla="*/ 1607596 w 3622652"/>
              <a:gd name="connsiteY65" fmla="*/ 1835057 h 3164769"/>
              <a:gd name="connsiteX66" fmla="*/ 1641461 w 3622652"/>
              <a:gd name="connsiteY66" fmla="*/ 1923957 h 3164769"/>
              <a:gd name="connsiteX67" fmla="*/ 1658393 w 3622652"/>
              <a:gd name="connsiteY67" fmla="*/ 1682657 h 3164769"/>
              <a:gd name="connsiteX68" fmla="*/ 1692260 w 3622652"/>
              <a:gd name="connsiteY68" fmla="*/ 1767324 h 3164769"/>
              <a:gd name="connsiteX69" fmla="*/ 1696492 w 3622652"/>
              <a:gd name="connsiteY69" fmla="*/ 1373623 h 3164769"/>
              <a:gd name="connsiteX70" fmla="*/ 1730359 w 3622652"/>
              <a:gd name="connsiteY70" fmla="*/ 1555657 h 3164769"/>
              <a:gd name="connsiteX71" fmla="*/ 1743060 w 3622652"/>
              <a:gd name="connsiteY71" fmla="*/ 1009558 h 3164769"/>
              <a:gd name="connsiteX72" fmla="*/ 1785392 w 3622652"/>
              <a:gd name="connsiteY72" fmla="*/ 1183124 h 3164769"/>
              <a:gd name="connsiteX73" fmla="*/ 1802326 w 3622652"/>
              <a:gd name="connsiteY73" fmla="*/ 962990 h 3164769"/>
              <a:gd name="connsiteX74" fmla="*/ 1831957 w 3622652"/>
              <a:gd name="connsiteY74" fmla="*/ 1360924 h 3164769"/>
              <a:gd name="connsiteX75" fmla="*/ 1895458 w 3622652"/>
              <a:gd name="connsiteY75" fmla="*/ 1174657 h 3164769"/>
              <a:gd name="connsiteX76" fmla="*/ 1908157 w 3622652"/>
              <a:gd name="connsiteY76" fmla="*/ 1589523 h 3164769"/>
              <a:gd name="connsiteX77" fmla="*/ 1971657 w 3622652"/>
              <a:gd name="connsiteY77" fmla="*/ 1043424 h 3164769"/>
              <a:gd name="connsiteX78" fmla="*/ 1971657 w 3622652"/>
              <a:gd name="connsiteY78" fmla="*/ 1043424 h 3164769"/>
              <a:gd name="connsiteX79" fmla="*/ 2022457 w 3622652"/>
              <a:gd name="connsiteY79" fmla="*/ 1462524 h 3164769"/>
              <a:gd name="connsiteX80" fmla="*/ 2022457 w 3622652"/>
              <a:gd name="connsiteY80" fmla="*/ 1462524 h 3164769"/>
              <a:gd name="connsiteX81" fmla="*/ 2064790 w 3622652"/>
              <a:gd name="connsiteY81" fmla="*/ 988390 h 3164769"/>
              <a:gd name="connsiteX82" fmla="*/ 2162155 w 3622652"/>
              <a:gd name="connsiteY82" fmla="*/ 1813891 h 3164769"/>
              <a:gd name="connsiteX83" fmla="*/ 2191790 w 3622652"/>
              <a:gd name="connsiteY83" fmla="*/ 1695358 h 3164769"/>
              <a:gd name="connsiteX84" fmla="*/ 2246823 w 3622652"/>
              <a:gd name="connsiteY84" fmla="*/ 1919724 h 3164769"/>
              <a:gd name="connsiteX85" fmla="*/ 2289155 w 3622652"/>
              <a:gd name="connsiteY85" fmla="*/ 1847757 h 3164769"/>
              <a:gd name="connsiteX86" fmla="*/ 2297622 w 3622652"/>
              <a:gd name="connsiteY86" fmla="*/ 2059424 h 3164769"/>
              <a:gd name="connsiteX87" fmla="*/ 2348422 w 3622652"/>
              <a:gd name="connsiteY87" fmla="*/ 1932423 h 3164769"/>
              <a:gd name="connsiteX88" fmla="*/ 2382288 w 3622652"/>
              <a:gd name="connsiteY88" fmla="*/ 2021324 h 3164769"/>
              <a:gd name="connsiteX89" fmla="*/ 2411920 w 3622652"/>
              <a:gd name="connsiteY89" fmla="*/ 1691123 h 3164769"/>
              <a:gd name="connsiteX90" fmla="*/ 2479655 w 3622652"/>
              <a:gd name="connsiteY90" fmla="*/ 1885858 h 3164769"/>
              <a:gd name="connsiteX91" fmla="*/ 2521986 w 3622652"/>
              <a:gd name="connsiteY91" fmla="*/ 1568357 h 3164769"/>
              <a:gd name="connsiteX92" fmla="*/ 2585486 w 3622652"/>
              <a:gd name="connsiteY92" fmla="*/ 1860457 h 3164769"/>
              <a:gd name="connsiteX93" fmla="*/ 2615118 w 3622652"/>
              <a:gd name="connsiteY93" fmla="*/ 1462523 h 3164769"/>
              <a:gd name="connsiteX94" fmla="*/ 2695551 w 3622652"/>
              <a:gd name="connsiteY94" fmla="*/ 1661491 h 3164769"/>
              <a:gd name="connsiteX95" fmla="*/ 2720951 w 3622652"/>
              <a:gd name="connsiteY95" fmla="*/ 1068823 h 3164769"/>
              <a:gd name="connsiteX96" fmla="*/ 2780217 w 3622652"/>
              <a:gd name="connsiteY96" fmla="*/ 1356691 h 3164769"/>
              <a:gd name="connsiteX97" fmla="*/ 2780215 w 3622652"/>
              <a:gd name="connsiteY97" fmla="*/ 679358 h 3164769"/>
              <a:gd name="connsiteX98" fmla="*/ 2831016 w 3622652"/>
              <a:gd name="connsiteY98" fmla="*/ 1386324 h 3164769"/>
              <a:gd name="connsiteX99" fmla="*/ 2881817 w 3622652"/>
              <a:gd name="connsiteY99" fmla="*/ 404191 h 3164769"/>
              <a:gd name="connsiteX100" fmla="*/ 2919916 w 3622652"/>
              <a:gd name="connsiteY100" fmla="*/ 916424 h 3164769"/>
              <a:gd name="connsiteX101" fmla="*/ 2962249 w 3622652"/>
              <a:gd name="connsiteY101" fmla="*/ 14724 h 3164769"/>
              <a:gd name="connsiteX102" fmla="*/ 2991881 w 3622652"/>
              <a:gd name="connsiteY102" fmla="*/ 1022258 h 3164769"/>
              <a:gd name="connsiteX103" fmla="*/ 3046914 w 3622652"/>
              <a:gd name="connsiteY103" fmla="*/ 615859 h 3164769"/>
              <a:gd name="connsiteX104" fmla="*/ 3051147 w 3622652"/>
              <a:gd name="connsiteY104" fmla="*/ 1149259 h 3164769"/>
              <a:gd name="connsiteX105" fmla="*/ 3106181 w 3622652"/>
              <a:gd name="connsiteY105" fmla="*/ 349159 h 3164769"/>
              <a:gd name="connsiteX106" fmla="*/ 3165447 w 3622652"/>
              <a:gd name="connsiteY106" fmla="*/ 988393 h 3164769"/>
              <a:gd name="connsiteX107" fmla="*/ 3207779 w 3622652"/>
              <a:gd name="connsiteY107" fmla="*/ 319526 h 3164769"/>
              <a:gd name="connsiteX108" fmla="*/ 3224711 w 3622652"/>
              <a:gd name="connsiteY108" fmla="*/ 1132325 h 3164769"/>
              <a:gd name="connsiteX109" fmla="*/ 3271277 w 3622652"/>
              <a:gd name="connsiteY109" fmla="*/ 145958 h 3164769"/>
              <a:gd name="connsiteX110" fmla="*/ 3296677 w 3622652"/>
              <a:gd name="connsiteY110" fmla="*/ 594693 h 3164769"/>
              <a:gd name="connsiteX111" fmla="*/ 3329485 w 3622652"/>
              <a:gd name="connsiteY111" fmla="*/ 22664 h 3164769"/>
              <a:gd name="connsiteX112" fmla="*/ 3359118 w 3622652"/>
              <a:gd name="connsiteY112" fmla="*/ 946059 h 3164769"/>
              <a:gd name="connsiteX113" fmla="*/ 3394043 w 3622652"/>
              <a:gd name="connsiteY113" fmla="*/ 307885 h 3164769"/>
              <a:gd name="connsiteX114" fmla="*/ 3395631 w 3622652"/>
              <a:gd name="connsiteY114" fmla="*/ 1096872 h 3164769"/>
              <a:gd name="connsiteX115" fmla="*/ 3438492 w 3622652"/>
              <a:gd name="connsiteY115" fmla="*/ 445998 h 3164769"/>
              <a:gd name="connsiteX116" fmla="*/ 3448017 w 3622652"/>
              <a:gd name="connsiteY116" fmla="*/ 931773 h 3164769"/>
              <a:gd name="connsiteX117" fmla="*/ 3476593 w 3622652"/>
              <a:gd name="connsiteY117" fmla="*/ 576173 h 3164769"/>
              <a:gd name="connsiteX118" fmla="*/ 3516278 w 3622652"/>
              <a:gd name="connsiteY118" fmla="*/ 1054010 h 3164769"/>
              <a:gd name="connsiteX119" fmla="*/ 3521041 w 3622652"/>
              <a:gd name="connsiteY119" fmla="*/ 263435 h 3164769"/>
              <a:gd name="connsiteX120" fmla="*/ 3546440 w 3622652"/>
              <a:gd name="connsiteY120" fmla="*/ 457110 h 3164769"/>
              <a:gd name="connsiteX121" fmla="*/ 3568665 w 3622652"/>
              <a:gd name="connsiteY121" fmla="*/ 282486 h 3164769"/>
              <a:gd name="connsiteX122" fmla="*/ 3594065 w 3622652"/>
              <a:gd name="connsiteY122" fmla="*/ 765086 h 3164769"/>
              <a:gd name="connsiteX123" fmla="*/ 3622640 w 3622652"/>
              <a:gd name="connsiteY123" fmla="*/ 201522 h 3164769"/>
              <a:gd name="connsiteX0" fmla="*/ 0 w 3625275"/>
              <a:gd name="connsiteY0" fmla="*/ 2935195 h 3164769"/>
              <a:gd name="connsiteX1" fmla="*/ 46038 w 3625275"/>
              <a:gd name="connsiteY1" fmla="*/ 2968532 h 3164769"/>
              <a:gd name="connsiteX2" fmla="*/ 65088 w 3625275"/>
              <a:gd name="connsiteY2" fmla="*/ 2993932 h 3164769"/>
              <a:gd name="connsiteX3" fmla="*/ 80963 w 3625275"/>
              <a:gd name="connsiteY3" fmla="*/ 3003457 h 3164769"/>
              <a:gd name="connsiteX4" fmla="*/ 88900 w 3625275"/>
              <a:gd name="connsiteY4" fmla="*/ 2998695 h 3164769"/>
              <a:gd name="connsiteX5" fmla="*/ 117475 w 3625275"/>
              <a:gd name="connsiteY5" fmla="*/ 3024095 h 3164769"/>
              <a:gd name="connsiteX6" fmla="*/ 146050 w 3625275"/>
              <a:gd name="connsiteY6" fmla="*/ 3005045 h 3164769"/>
              <a:gd name="connsiteX7" fmla="*/ 180975 w 3625275"/>
              <a:gd name="connsiteY7" fmla="*/ 3089182 h 3164769"/>
              <a:gd name="connsiteX8" fmla="*/ 200025 w 3625275"/>
              <a:gd name="connsiteY8" fmla="*/ 3092357 h 3164769"/>
              <a:gd name="connsiteX9" fmla="*/ 223838 w 3625275"/>
              <a:gd name="connsiteY9" fmla="*/ 3047907 h 3164769"/>
              <a:gd name="connsiteX10" fmla="*/ 246063 w 3625275"/>
              <a:gd name="connsiteY10" fmla="*/ 3105057 h 3164769"/>
              <a:gd name="connsiteX11" fmla="*/ 290513 w 3625275"/>
              <a:gd name="connsiteY11" fmla="*/ 3006632 h 3164769"/>
              <a:gd name="connsiteX12" fmla="*/ 330200 w 3625275"/>
              <a:gd name="connsiteY12" fmla="*/ 3160620 h 3164769"/>
              <a:gd name="connsiteX13" fmla="*/ 360363 w 3625275"/>
              <a:gd name="connsiteY13" fmla="*/ 3119345 h 3164769"/>
              <a:gd name="connsiteX14" fmla="*/ 374650 w 3625275"/>
              <a:gd name="connsiteY14" fmla="*/ 3103470 h 3164769"/>
              <a:gd name="connsiteX15" fmla="*/ 377825 w 3625275"/>
              <a:gd name="connsiteY15" fmla="*/ 2874870 h 3164769"/>
              <a:gd name="connsiteX16" fmla="*/ 400050 w 3625275"/>
              <a:gd name="connsiteY16" fmla="*/ 2935195 h 3164769"/>
              <a:gd name="connsiteX17" fmla="*/ 455613 w 3625275"/>
              <a:gd name="connsiteY17" fmla="*/ 2519270 h 3164769"/>
              <a:gd name="connsiteX18" fmla="*/ 476250 w 3625275"/>
              <a:gd name="connsiteY18" fmla="*/ 2576420 h 3164769"/>
              <a:gd name="connsiteX19" fmla="*/ 501650 w 3625275"/>
              <a:gd name="connsiteY19" fmla="*/ 2835182 h 3164769"/>
              <a:gd name="connsiteX20" fmla="*/ 527050 w 3625275"/>
              <a:gd name="connsiteY20" fmla="*/ 2881220 h 3164769"/>
              <a:gd name="connsiteX21" fmla="*/ 538163 w 3625275"/>
              <a:gd name="connsiteY21" fmla="*/ 2847882 h 3164769"/>
              <a:gd name="connsiteX22" fmla="*/ 547688 w 3625275"/>
              <a:gd name="connsiteY22" fmla="*/ 2784382 h 3164769"/>
              <a:gd name="connsiteX23" fmla="*/ 574675 w 3625275"/>
              <a:gd name="connsiteY23" fmla="*/ 2787557 h 3164769"/>
              <a:gd name="connsiteX24" fmla="*/ 593725 w 3625275"/>
              <a:gd name="connsiteY24" fmla="*/ 2670082 h 3164769"/>
              <a:gd name="connsiteX25" fmla="*/ 590550 w 3625275"/>
              <a:gd name="connsiteY25" fmla="*/ 2341470 h 3164769"/>
              <a:gd name="connsiteX26" fmla="*/ 625475 w 3625275"/>
              <a:gd name="connsiteY26" fmla="*/ 1830295 h 3164769"/>
              <a:gd name="connsiteX27" fmla="*/ 652462 w 3625275"/>
              <a:gd name="connsiteY27" fmla="*/ 1836645 h 3164769"/>
              <a:gd name="connsiteX28" fmla="*/ 661987 w 3625275"/>
              <a:gd name="connsiteY28" fmla="*/ 1684245 h 3164769"/>
              <a:gd name="connsiteX29" fmla="*/ 681036 w 3625275"/>
              <a:gd name="connsiteY29" fmla="*/ 2014445 h 3164769"/>
              <a:gd name="connsiteX30" fmla="*/ 681036 w 3625275"/>
              <a:gd name="connsiteY30" fmla="*/ 2014445 h 3164769"/>
              <a:gd name="connsiteX31" fmla="*/ 719135 w 3625275"/>
              <a:gd name="connsiteY31" fmla="*/ 1714407 h 3164769"/>
              <a:gd name="connsiteX32" fmla="*/ 731835 w 3625275"/>
              <a:gd name="connsiteY32" fmla="*/ 2058895 h 3164769"/>
              <a:gd name="connsiteX33" fmla="*/ 784223 w 3625275"/>
              <a:gd name="connsiteY33" fmla="*/ 2038258 h 3164769"/>
              <a:gd name="connsiteX34" fmla="*/ 806448 w 3625275"/>
              <a:gd name="connsiteY34" fmla="*/ 2481170 h 3164769"/>
              <a:gd name="connsiteX35" fmla="*/ 835021 w 3625275"/>
              <a:gd name="connsiteY35" fmla="*/ 2470057 h 3164769"/>
              <a:gd name="connsiteX36" fmla="*/ 836609 w 3625275"/>
              <a:gd name="connsiteY36" fmla="*/ 2660557 h 3164769"/>
              <a:gd name="connsiteX37" fmla="*/ 862008 w 3625275"/>
              <a:gd name="connsiteY37" fmla="*/ 2641507 h 3164769"/>
              <a:gd name="connsiteX38" fmla="*/ 865183 w 3625275"/>
              <a:gd name="connsiteY38" fmla="*/ 2698657 h 3164769"/>
              <a:gd name="connsiteX39" fmla="*/ 892169 w 3625275"/>
              <a:gd name="connsiteY39" fmla="*/ 2493870 h 3164769"/>
              <a:gd name="connsiteX40" fmla="*/ 912807 w 3625275"/>
              <a:gd name="connsiteY40" fmla="*/ 2460532 h 3164769"/>
              <a:gd name="connsiteX41" fmla="*/ 912807 w 3625275"/>
              <a:gd name="connsiteY41" fmla="*/ 2416082 h 3164769"/>
              <a:gd name="connsiteX42" fmla="*/ 949318 w 3625275"/>
              <a:gd name="connsiteY42" fmla="*/ 2392270 h 3164769"/>
              <a:gd name="connsiteX43" fmla="*/ 941380 w 3625275"/>
              <a:gd name="connsiteY43" fmla="*/ 2317657 h 3164769"/>
              <a:gd name="connsiteX44" fmla="*/ 1019169 w 3625275"/>
              <a:gd name="connsiteY44" fmla="*/ 895257 h 3164769"/>
              <a:gd name="connsiteX45" fmla="*/ 1031869 w 3625275"/>
              <a:gd name="connsiteY45" fmla="*/ 1068824 h 3164769"/>
              <a:gd name="connsiteX46" fmla="*/ 1053036 w 3625275"/>
              <a:gd name="connsiteY46" fmla="*/ 793657 h 3164769"/>
              <a:gd name="connsiteX47" fmla="*/ 1074202 w 3625275"/>
              <a:gd name="connsiteY47" fmla="*/ 1365157 h 3164769"/>
              <a:gd name="connsiteX48" fmla="*/ 1103833 w 3625275"/>
              <a:gd name="connsiteY48" fmla="*/ 869857 h 3164769"/>
              <a:gd name="connsiteX49" fmla="*/ 1137701 w 3625275"/>
              <a:gd name="connsiteY49" fmla="*/ 937590 h 3164769"/>
              <a:gd name="connsiteX50" fmla="*/ 1167333 w 3625275"/>
              <a:gd name="connsiteY50" fmla="*/ 1242391 h 3164769"/>
              <a:gd name="connsiteX51" fmla="*/ 1188500 w 3625275"/>
              <a:gd name="connsiteY51" fmla="*/ 1128090 h 3164769"/>
              <a:gd name="connsiteX52" fmla="*/ 1218132 w 3625275"/>
              <a:gd name="connsiteY52" fmla="*/ 1348223 h 3164769"/>
              <a:gd name="connsiteX53" fmla="*/ 1264699 w 3625275"/>
              <a:gd name="connsiteY53" fmla="*/ 1335523 h 3164769"/>
              <a:gd name="connsiteX54" fmla="*/ 1273165 w 3625275"/>
              <a:gd name="connsiteY54" fmla="*/ 1483690 h 3164769"/>
              <a:gd name="connsiteX55" fmla="*/ 1302799 w 3625275"/>
              <a:gd name="connsiteY55" fmla="*/ 1415957 h 3164769"/>
              <a:gd name="connsiteX56" fmla="*/ 1294330 w 3625275"/>
              <a:gd name="connsiteY56" fmla="*/ 1686890 h 3164769"/>
              <a:gd name="connsiteX57" fmla="*/ 1294331 w 3625275"/>
              <a:gd name="connsiteY57" fmla="*/ 1674190 h 3164769"/>
              <a:gd name="connsiteX58" fmla="*/ 1362063 w 3625275"/>
              <a:gd name="connsiteY58" fmla="*/ 2165257 h 3164769"/>
              <a:gd name="connsiteX59" fmla="*/ 1383231 w 3625275"/>
              <a:gd name="connsiteY59" fmla="*/ 2050957 h 3164769"/>
              <a:gd name="connsiteX60" fmla="*/ 1425565 w 3625275"/>
              <a:gd name="connsiteY60" fmla="*/ 2381157 h 3164769"/>
              <a:gd name="connsiteX61" fmla="*/ 1438264 w 3625275"/>
              <a:gd name="connsiteY61" fmla="*/ 2241457 h 3164769"/>
              <a:gd name="connsiteX62" fmla="*/ 1476363 w 3625275"/>
              <a:gd name="connsiteY62" fmla="*/ 2448891 h 3164769"/>
              <a:gd name="connsiteX63" fmla="*/ 1518696 w 3625275"/>
              <a:gd name="connsiteY63" fmla="*/ 2258390 h 3164769"/>
              <a:gd name="connsiteX64" fmla="*/ 1573729 w 3625275"/>
              <a:gd name="connsiteY64" fmla="*/ 2398090 h 3164769"/>
              <a:gd name="connsiteX65" fmla="*/ 1607596 w 3625275"/>
              <a:gd name="connsiteY65" fmla="*/ 1835057 h 3164769"/>
              <a:gd name="connsiteX66" fmla="*/ 1641461 w 3625275"/>
              <a:gd name="connsiteY66" fmla="*/ 1923957 h 3164769"/>
              <a:gd name="connsiteX67" fmla="*/ 1658393 w 3625275"/>
              <a:gd name="connsiteY67" fmla="*/ 1682657 h 3164769"/>
              <a:gd name="connsiteX68" fmla="*/ 1692260 w 3625275"/>
              <a:gd name="connsiteY68" fmla="*/ 1767324 h 3164769"/>
              <a:gd name="connsiteX69" fmla="*/ 1696492 w 3625275"/>
              <a:gd name="connsiteY69" fmla="*/ 1373623 h 3164769"/>
              <a:gd name="connsiteX70" fmla="*/ 1730359 w 3625275"/>
              <a:gd name="connsiteY70" fmla="*/ 1555657 h 3164769"/>
              <a:gd name="connsiteX71" fmla="*/ 1743060 w 3625275"/>
              <a:gd name="connsiteY71" fmla="*/ 1009558 h 3164769"/>
              <a:gd name="connsiteX72" fmla="*/ 1785392 w 3625275"/>
              <a:gd name="connsiteY72" fmla="*/ 1183124 h 3164769"/>
              <a:gd name="connsiteX73" fmla="*/ 1802326 w 3625275"/>
              <a:gd name="connsiteY73" fmla="*/ 962990 h 3164769"/>
              <a:gd name="connsiteX74" fmla="*/ 1831957 w 3625275"/>
              <a:gd name="connsiteY74" fmla="*/ 1360924 h 3164769"/>
              <a:gd name="connsiteX75" fmla="*/ 1895458 w 3625275"/>
              <a:gd name="connsiteY75" fmla="*/ 1174657 h 3164769"/>
              <a:gd name="connsiteX76" fmla="*/ 1908157 w 3625275"/>
              <a:gd name="connsiteY76" fmla="*/ 1589523 h 3164769"/>
              <a:gd name="connsiteX77" fmla="*/ 1971657 w 3625275"/>
              <a:gd name="connsiteY77" fmla="*/ 1043424 h 3164769"/>
              <a:gd name="connsiteX78" fmla="*/ 1971657 w 3625275"/>
              <a:gd name="connsiteY78" fmla="*/ 1043424 h 3164769"/>
              <a:gd name="connsiteX79" fmla="*/ 2022457 w 3625275"/>
              <a:gd name="connsiteY79" fmla="*/ 1462524 h 3164769"/>
              <a:gd name="connsiteX80" fmla="*/ 2022457 w 3625275"/>
              <a:gd name="connsiteY80" fmla="*/ 1462524 h 3164769"/>
              <a:gd name="connsiteX81" fmla="*/ 2064790 w 3625275"/>
              <a:gd name="connsiteY81" fmla="*/ 988390 h 3164769"/>
              <a:gd name="connsiteX82" fmla="*/ 2162155 w 3625275"/>
              <a:gd name="connsiteY82" fmla="*/ 1813891 h 3164769"/>
              <a:gd name="connsiteX83" fmla="*/ 2191790 w 3625275"/>
              <a:gd name="connsiteY83" fmla="*/ 1695358 h 3164769"/>
              <a:gd name="connsiteX84" fmla="*/ 2246823 w 3625275"/>
              <a:gd name="connsiteY84" fmla="*/ 1919724 h 3164769"/>
              <a:gd name="connsiteX85" fmla="*/ 2289155 w 3625275"/>
              <a:gd name="connsiteY85" fmla="*/ 1847757 h 3164769"/>
              <a:gd name="connsiteX86" fmla="*/ 2297622 w 3625275"/>
              <a:gd name="connsiteY86" fmla="*/ 2059424 h 3164769"/>
              <a:gd name="connsiteX87" fmla="*/ 2348422 w 3625275"/>
              <a:gd name="connsiteY87" fmla="*/ 1932423 h 3164769"/>
              <a:gd name="connsiteX88" fmla="*/ 2382288 w 3625275"/>
              <a:gd name="connsiteY88" fmla="*/ 2021324 h 3164769"/>
              <a:gd name="connsiteX89" fmla="*/ 2411920 w 3625275"/>
              <a:gd name="connsiteY89" fmla="*/ 1691123 h 3164769"/>
              <a:gd name="connsiteX90" fmla="*/ 2479655 w 3625275"/>
              <a:gd name="connsiteY90" fmla="*/ 1885858 h 3164769"/>
              <a:gd name="connsiteX91" fmla="*/ 2521986 w 3625275"/>
              <a:gd name="connsiteY91" fmla="*/ 1568357 h 3164769"/>
              <a:gd name="connsiteX92" fmla="*/ 2585486 w 3625275"/>
              <a:gd name="connsiteY92" fmla="*/ 1860457 h 3164769"/>
              <a:gd name="connsiteX93" fmla="*/ 2615118 w 3625275"/>
              <a:gd name="connsiteY93" fmla="*/ 1462523 h 3164769"/>
              <a:gd name="connsiteX94" fmla="*/ 2695551 w 3625275"/>
              <a:gd name="connsiteY94" fmla="*/ 1661491 h 3164769"/>
              <a:gd name="connsiteX95" fmla="*/ 2720951 w 3625275"/>
              <a:gd name="connsiteY95" fmla="*/ 1068823 h 3164769"/>
              <a:gd name="connsiteX96" fmla="*/ 2780217 w 3625275"/>
              <a:gd name="connsiteY96" fmla="*/ 1356691 h 3164769"/>
              <a:gd name="connsiteX97" fmla="*/ 2780215 w 3625275"/>
              <a:gd name="connsiteY97" fmla="*/ 679358 h 3164769"/>
              <a:gd name="connsiteX98" fmla="*/ 2831016 w 3625275"/>
              <a:gd name="connsiteY98" fmla="*/ 1386324 h 3164769"/>
              <a:gd name="connsiteX99" fmla="*/ 2881817 w 3625275"/>
              <a:gd name="connsiteY99" fmla="*/ 404191 h 3164769"/>
              <a:gd name="connsiteX100" fmla="*/ 2919916 w 3625275"/>
              <a:gd name="connsiteY100" fmla="*/ 916424 h 3164769"/>
              <a:gd name="connsiteX101" fmla="*/ 2962249 w 3625275"/>
              <a:gd name="connsiteY101" fmla="*/ 14724 h 3164769"/>
              <a:gd name="connsiteX102" fmla="*/ 2991881 w 3625275"/>
              <a:gd name="connsiteY102" fmla="*/ 1022258 h 3164769"/>
              <a:gd name="connsiteX103" fmla="*/ 3046914 w 3625275"/>
              <a:gd name="connsiteY103" fmla="*/ 615859 h 3164769"/>
              <a:gd name="connsiteX104" fmla="*/ 3051147 w 3625275"/>
              <a:gd name="connsiteY104" fmla="*/ 1149259 h 3164769"/>
              <a:gd name="connsiteX105" fmla="*/ 3106181 w 3625275"/>
              <a:gd name="connsiteY105" fmla="*/ 349159 h 3164769"/>
              <a:gd name="connsiteX106" fmla="*/ 3165447 w 3625275"/>
              <a:gd name="connsiteY106" fmla="*/ 988393 h 3164769"/>
              <a:gd name="connsiteX107" fmla="*/ 3207779 w 3625275"/>
              <a:gd name="connsiteY107" fmla="*/ 319526 h 3164769"/>
              <a:gd name="connsiteX108" fmla="*/ 3224711 w 3625275"/>
              <a:gd name="connsiteY108" fmla="*/ 1132325 h 3164769"/>
              <a:gd name="connsiteX109" fmla="*/ 3271277 w 3625275"/>
              <a:gd name="connsiteY109" fmla="*/ 145958 h 3164769"/>
              <a:gd name="connsiteX110" fmla="*/ 3296677 w 3625275"/>
              <a:gd name="connsiteY110" fmla="*/ 594693 h 3164769"/>
              <a:gd name="connsiteX111" fmla="*/ 3329485 w 3625275"/>
              <a:gd name="connsiteY111" fmla="*/ 22664 h 3164769"/>
              <a:gd name="connsiteX112" fmla="*/ 3359118 w 3625275"/>
              <a:gd name="connsiteY112" fmla="*/ 946059 h 3164769"/>
              <a:gd name="connsiteX113" fmla="*/ 3394043 w 3625275"/>
              <a:gd name="connsiteY113" fmla="*/ 307885 h 3164769"/>
              <a:gd name="connsiteX114" fmla="*/ 3395631 w 3625275"/>
              <a:gd name="connsiteY114" fmla="*/ 1096872 h 3164769"/>
              <a:gd name="connsiteX115" fmla="*/ 3438492 w 3625275"/>
              <a:gd name="connsiteY115" fmla="*/ 445998 h 3164769"/>
              <a:gd name="connsiteX116" fmla="*/ 3448017 w 3625275"/>
              <a:gd name="connsiteY116" fmla="*/ 931773 h 3164769"/>
              <a:gd name="connsiteX117" fmla="*/ 3476593 w 3625275"/>
              <a:gd name="connsiteY117" fmla="*/ 576173 h 3164769"/>
              <a:gd name="connsiteX118" fmla="*/ 3516278 w 3625275"/>
              <a:gd name="connsiteY118" fmla="*/ 1054010 h 3164769"/>
              <a:gd name="connsiteX119" fmla="*/ 3521041 w 3625275"/>
              <a:gd name="connsiteY119" fmla="*/ 263435 h 3164769"/>
              <a:gd name="connsiteX120" fmla="*/ 3546440 w 3625275"/>
              <a:gd name="connsiteY120" fmla="*/ 457110 h 3164769"/>
              <a:gd name="connsiteX121" fmla="*/ 3568665 w 3625275"/>
              <a:gd name="connsiteY121" fmla="*/ 282486 h 3164769"/>
              <a:gd name="connsiteX122" fmla="*/ 3594065 w 3625275"/>
              <a:gd name="connsiteY122" fmla="*/ 765086 h 3164769"/>
              <a:gd name="connsiteX123" fmla="*/ 3622640 w 3625275"/>
              <a:gd name="connsiteY123" fmla="*/ 201522 h 3164769"/>
              <a:gd name="connsiteX124" fmla="*/ 3624227 w 3625275"/>
              <a:gd name="connsiteY124" fmla="*/ 204698 h 3164769"/>
              <a:gd name="connsiteX0" fmla="*/ 0 w 3632165"/>
              <a:gd name="connsiteY0" fmla="*/ 2935195 h 3164769"/>
              <a:gd name="connsiteX1" fmla="*/ 46038 w 3632165"/>
              <a:gd name="connsiteY1" fmla="*/ 2968532 h 3164769"/>
              <a:gd name="connsiteX2" fmla="*/ 65088 w 3632165"/>
              <a:gd name="connsiteY2" fmla="*/ 2993932 h 3164769"/>
              <a:gd name="connsiteX3" fmla="*/ 80963 w 3632165"/>
              <a:gd name="connsiteY3" fmla="*/ 3003457 h 3164769"/>
              <a:gd name="connsiteX4" fmla="*/ 88900 w 3632165"/>
              <a:gd name="connsiteY4" fmla="*/ 2998695 h 3164769"/>
              <a:gd name="connsiteX5" fmla="*/ 117475 w 3632165"/>
              <a:gd name="connsiteY5" fmla="*/ 3024095 h 3164769"/>
              <a:gd name="connsiteX6" fmla="*/ 146050 w 3632165"/>
              <a:gd name="connsiteY6" fmla="*/ 3005045 h 3164769"/>
              <a:gd name="connsiteX7" fmla="*/ 180975 w 3632165"/>
              <a:gd name="connsiteY7" fmla="*/ 3089182 h 3164769"/>
              <a:gd name="connsiteX8" fmla="*/ 200025 w 3632165"/>
              <a:gd name="connsiteY8" fmla="*/ 3092357 h 3164769"/>
              <a:gd name="connsiteX9" fmla="*/ 223838 w 3632165"/>
              <a:gd name="connsiteY9" fmla="*/ 3047907 h 3164769"/>
              <a:gd name="connsiteX10" fmla="*/ 246063 w 3632165"/>
              <a:gd name="connsiteY10" fmla="*/ 3105057 h 3164769"/>
              <a:gd name="connsiteX11" fmla="*/ 290513 w 3632165"/>
              <a:gd name="connsiteY11" fmla="*/ 3006632 h 3164769"/>
              <a:gd name="connsiteX12" fmla="*/ 330200 w 3632165"/>
              <a:gd name="connsiteY12" fmla="*/ 3160620 h 3164769"/>
              <a:gd name="connsiteX13" fmla="*/ 360363 w 3632165"/>
              <a:gd name="connsiteY13" fmla="*/ 3119345 h 3164769"/>
              <a:gd name="connsiteX14" fmla="*/ 374650 w 3632165"/>
              <a:gd name="connsiteY14" fmla="*/ 3103470 h 3164769"/>
              <a:gd name="connsiteX15" fmla="*/ 377825 w 3632165"/>
              <a:gd name="connsiteY15" fmla="*/ 2874870 h 3164769"/>
              <a:gd name="connsiteX16" fmla="*/ 400050 w 3632165"/>
              <a:gd name="connsiteY16" fmla="*/ 2935195 h 3164769"/>
              <a:gd name="connsiteX17" fmla="*/ 455613 w 3632165"/>
              <a:gd name="connsiteY17" fmla="*/ 2519270 h 3164769"/>
              <a:gd name="connsiteX18" fmla="*/ 476250 w 3632165"/>
              <a:gd name="connsiteY18" fmla="*/ 2576420 h 3164769"/>
              <a:gd name="connsiteX19" fmla="*/ 501650 w 3632165"/>
              <a:gd name="connsiteY19" fmla="*/ 2835182 h 3164769"/>
              <a:gd name="connsiteX20" fmla="*/ 527050 w 3632165"/>
              <a:gd name="connsiteY20" fmla="*/ 2881220 h 3164769"/>
              <a:gd name="connsiteX21" fmla="*/ 538163 w 3632165"/>
              <a:gd name="connsiteY21" fmla="*/ 2847882 h 3164769"/>
              <a:gd name="connsiteX22" fmla="*/ 547688 w 3632165"/>
              <a:gd name="connsiteY22" fmla="*/ 2784382 h 3164769"/>
              <a:gd name="connsiteX23" fmla="*/ 574675 w 3632165"/>
              <a:gd name="connsiteY23" fmla="*/ 2787557 h 3164769"/>
              <a:gd name="connsiteX24" fmla="*/ 593725 w 3632165"/>
              <a:gd name="connsiteY24" fmla="*/ 2670082 h 3164769"/>
              <a:gd name="connsiteX25" fmla="*/ 590550 w 3632165"/>
              <a:gd name="connsiteY25" fmla="*/ 2341470 h 3164769"/>
              <a:gd name="connsiteX26" fmla="*/ 625475 w 3632165"/>
              <a:gd name="connsiteY26" fmla="*/ 1830295 h 3164769"/>
              <a:gd name="connsiteX27" fmla="*/ 652462 w 3632165"/>
              <a:gd name="connsiteY27" fmla="*/ 1836645 h 3164769"/>
              <a:gd name="connsiteX28" fmla="*/ 661987 w 3632165"/>
              <a:gd name="connsiteY28" fmla="*/ 1684245 h 3164769"/>
              <a:gd name="connsiteX29" fmla="*/ 681036 w 3632165"/>
              <a:gd name="connsiteY29" fmla="*/ 2014445 h 3164769"/>
              <a:gd name="connsiteX30" fmla="*/ 681036 w 3632165"/>
              <a:gd name="connsiteY30" fmla="*/ 2014445 h 3164769"/>
              <a:gd name="connsiteX31" fmla="*/ 719135 w 3632165"/>
              <a:gd name="connsiteY31" fmla="*/ 1714407 h 3164769"/>
              <a:gd name="connsiteX32" fmla="*/ 731835 w 3632165"/>
              <a:gd name="connsiteY32" fmla="*/ 2058895 h 3164769"/>
              <a:gd name="connsiteX33" fmla="*/ 784223 w 3632165"/>
              <a:gd name="connsiteY33" fmla="*/ 2038258 h 3164769"/>
              <a:gd name="connsiteX34" fmla="*/ 806448 w 3632165"/>
              <a:gd name="connsiteY34" fmla="*/ 2481170 h 3164769"/>
              <a:gd name="connsiteX35" fmla="*/ 835021 w 3632165"/>
              <a:gd name="connsiteY35" fmla="*/ 2470057 h 3164769"/>
              <a:gd name="connsiteX36" fmla="*/ 836609 w 3632165"/>
              <a:gd name="connsiteY36" fmla="*/ 2660557 h 3164769"/>
              <a:gd name="connsiteX37" fmla="*/ 862008 w 3632165"/>
              <a:gd name="connsiteY37" fmla="*/ 2641507 h 3164769"/>
              <a:gd name="connsiteX38" fmla="*/ 865183 w 3632165"/>
              <a:gd name="connsiteY38" fmla="*/ 2698657 h 3164769"/>
              <a:gd name="connsiteX39" fmla="*/ 892169 w 3632165"/>
              <a:gd name="connsiteY39" fmla="*/ 2493870 h 3164769"/>
              <a:gd name="connsiteX40" fmla="*/ 912807 w 3632165"/>
              <a:gd name="connsiteY40" fmla="*/ 2460532 h 3164769"/>
              <a:gd name="connsiteX41" fmla="*/ 912807 w 3632165"/>
              <a:gd name="connsiteY41" fmla="*/ 2416082 h 3164769"/>
              <a:gd name="connsiteX42" fmla="*/ 949318 w 3632165"/>
              <a:gd name="connsiteY42" fmla="*/ 2392270 h 3164769"/>
              <a:gd name="connsiteX43" fmla="*/ 941380 w 3632165"/>
              <a:gd name="connsiteY43" fmla="*/ 2317657 h 3164769"/>
              <a:gd name="connsiteX44" fmla="*/ 1019169 w 3632165"/>
              <a:gd name="connsiteY44" fmla="*/ 895257 h 3164769"/>
              <a:gd name="connsiteX45" fmla="*/ 1031869 w 3632165"/>
              <a:gd name="connsiteY45" fmla="*/ 1068824 h 3164769"/>
              <a:gd name="connsiteX46" fmla="*/ 1053036 w 3632165"/>
              <a:gd name="connsiteY46" fmla="*/ 793657 h 3164769"/>
              <a:gd name="connsiteX47" fmla="*/ 1074202 w 3632165"/>
              <a:gd name="connsiteY47" fmla="*/ 1365157 h 3164769"/>
              <a:gd name="connsiteX48" fmla="*/ 1103833 w 3632165"/>
              <a:gd name="connsiteY48" fmla="*/ 869857 h 3164769"/>
              <a:gd name="connsiteX49" fmla="*/ 1137701 w 3632165"/>
              <a:gd name="connsiteY49" fmla="*/ 937590 h 3164769"/>
              <a:gd name="connsiteX50" fmla="*/ 1167333 w 3632165"/>
              <a:gd name="connsiteY50" fmla="*/ 1242391 h 3164769"/>
              <a:gd name="connsiteX51" fmla="*/ 1188500 w 3632165"/>
              <a:gd name="connsiteY51" fmla="*/ 1128090 h 3164769"/>
              <a:gd name="connsiteX52" fmla="*/ 1218132 w 3632165"/>
              <a:gd name="connsiteY52" fmla="*/ 1348223 h 3164769"/>
              <a:gd name="connsiteX53" fmla="*/ 1264699 w 3632165"/>
              <a:gd name="connsiteY53" fmla="*/ 1335523 h 3164769"/>
              <a:gd name="connsiteX54" fmla="*/ 1273165 w 3632165"/>
              <a:gd name="connsiteY54" fmla="*/ 1483690 h 3164769"/>
              <a:gd name="connsiteX55" fmla="*/ 1302799 w 3632165"/>
              <a:gd name="connsiteY55" fmla="*/ 1415957 h 3164769"/>
              <a:gd name="connsiteX56" fmla="*/ 1294330 w 3632165"/>
              <a:gd name="connsiteY56" fmla="*/ 1686890 h 3164769"/>
              <a:gd name="connsiteX57" fmla="*/ 1294331 w 3632165"/>
              <a:gd name="connsiteY57" fmla="*/ 1674190 h 3164769"/>
              <a:gd name="connsiteX58" fmla="*/ 1362063 w 3632165"/>
              <a:gd name="connsiteY58" fmla="*/ 2165257 h 3164769"/>
              <a:gd name="connsiteX59" fmla="*/ 1383231 w 3632165"/>
              <a:gd name="connsiteY59" fmla="*/ 2050957 h 3164769"/>
              <a:gd name="connsiteX60" fmla="*/ 1425565 w 3632165"/>
              <a:gd name="connsiteY60" fmla="*/ 2381157 h 3164769"/>
              <a:gd name="connsiteX61" fmla="*/ 1438264 w 3632165"/>
              <a:gd name="connsiteY61" fmla="*/ 2241457 h 3164769"/>
              <a:gd name="connsiteX62" fmla="*/ 1476363 w 3632165"/>
              <a:gd name="connsiteY62" fmla="*/ 2448891 h 3164769"/>
              <a:gd name="connsiteX63" fmla="*/ 1518696 w 3632165"/>
              <a:gd name="connsiteY63" fmla="*/ 2258390 h 3164769"/>
              <a:gd name="connsiteX64" fmla="*/ 1573729 w 3632165"/>
              <a:gd name="connsiteY64" fmla="*/ 2398090 h 3164769"/>
              <a:gd name="connsiteX65" fmla="*/ 1607596 w 3632165"/>
              <a:gd name="connsiteY65" fmla="*/ 1835057 h 3164769"/>
              <a:gd name="connsiteX66" fmla="*/ 1641461 w 3632165"/>
              <a:gd name="connsiteY66" fmla="*/ 1923957 h 3164769"/>
              <a:gd name="connsiteX67" fmla="*/ 1658393 w 3632165"/>
              <a:gd name="connsiteY67" fmla="*/ 1682657 h 3164769"/>
              <a:gd name="connsiteX68" fmla="*/ 1692260 w 3632165"/>
              <a:gd name="connsiteY68" fmla="*/ 1767324 h 3164769"/>
              <a:gd name="connsiteX69" fmla="*/ 1696492 w 3632165"/>
              <a:gd name="connsiteY69" fmla="*/ 1373623 h 3164769"/>
              <a:gd name="connsiteX70" fmla="*/ 1730359 w 3632165"/>
              <a:gd name="connsiteY70" fmla="*/ 1555657 h 3164769"/>
              <a:gd name="connsiteX71" fmla="*/ 1743060 w 3632165"/>
              <a:gd name="connsiteY71" fmla="*/ 1009558 h 3164769"/>
              <a:gd name="connsiteX72" fmla="*/ 1785392 w 3632165"/>
              <a:gd name="connsiteY72" fmla="*/ 1183124 h 3164769"/>
              <a:gd name="connsiteX73" fmla="*/ 1802326 w 3632165"/>
              <a:gd name="connsiteY73" fmla="*/ 962990 h 3164769"/>
              <a:gd name="connsiteX74" fmla="*/ 1831957 w 3632165"/>
              <a:gd name="connsiteY74" fmla="*/ 1360924 h 3164769"/>
              <a:gd name="connsiteX75" fmla="*/ 1895458 w 3632165"/>
              <a:gd name="connsiteY75" fmla="*/ 1174657 h 3164769"/>
              <a:gd name="connsiteX76" fmla="*/ 1908157 w 3632165"/>
              <a:gd name="connsiteY76" fmla="*/ 1589523 h 3164769"/>
              <a:gd name="connsiteX77" fmla="*/ 1971657 w 3632165"/>
              <a:gd name="connsiteY77" fmla="*/ 1043424 h 3164769"/>
              <a:gd name="connsiteX78" fmla="*/ 1971657 w 3632165"/>
              <a:gd name="connsiteY78" fmla="*/ 1043424 h 3164769"/>
              <a:gd name="connsiteX79" fmla="*/ 2022457 w 3632165"/>
              <a:gd name="connsiteY79" fmla="*/ 1462524 h 3164769"/>
              <a:gd name="connsiteX80" fmla="*/ 2022457 w 3632165"/>
              <a:gd name="connsiteY80" fmla="*/ 1462524 h 3164769"/>
              <a:gd name="connsiteX81" fmla="*/ 2064790 w 3632165"/>
              <a:gd name="connsiteY81" fmla="*/ 988390 h 3164769"/>
              <a:gd name="connsiteX82" fmla="*/ 2162155 w 3632165"/>
              <a:gd name="connsiteY82" fmla="*/ 1813891 h 3164769"/>
              <a:gd name="connsiteX83" fmla="*/ 2191790 w 3632165"/>
              <a:gd name="connsiteY83" fmla="*/ 1695358 h 3164769"/>
              <a:gd name="connsiteX84" fmla="*/ 2246823 w 3632165"/>
              <a:gd name="connsiteY84" fmla="*/ 1919724 h 3164769"/>
              <a:gd name="connsiteX85" fmla="*/ 2289155 w 3632165"/>
              <a:gd name="connsiteY85" fmla="*/ 1847757 h 3164769"/>
              <a:gd name="connsiteX86" fmla="*/ 2297622 w 3632165"/>
              <a:gd name="connsiteY86" fmla="*/ 2059424 h 3164769"/>
              <a:gd name="connsiteX87" fmla="*/ 2348422 w 3632165"/>
              <a:gd name="connsiteY87" fmla="*/ 1932423 h 3164769"/>
              <a:gd name="connsiteX88" fmla="*/ 2382288 w 3632165"/>
              <a:gd name="connsiteY88" fmla="*/ 2021324 h 3164769"/>
              <a:gd name="connsiteX89" fmla="*/ 2411920 w 3632165"/>
              <a:gd name="connsiteY89" fmla="*/ 1691123 h 3164769"/>
              <a:gd name="connsiteX90" fmla="*/ 2479655 w 3632165"/>
              <a:gd name="connsiteY90" fmla="*/ 1885858 h 3164769"/>
              <a:gd name="connsiteX91" fmla="*/ 2521986 w 3632165"/>
              <a:gd name="connsiteY91" fmla="*/ 1568357 h 3164769"/>
              <a:gd name="connsiteX92" fmla="*/ 2585486 w 3632165"/>
              <a:gd name="connsiteY92" fmla="*/ 1860457 h 3164769"/>
              <a:gd name="connsiteX93" fmla="*/ 2615118 w 3632165"/>
              <a:gd name="connsiteY93" fmla="*/ 1462523 h 3164769"/>
              <a:gd name="connsiteX94" fmla="*/ 2695551 w 3632165"/>
              <a:gd name="connsiteY94" fmla="*/ 1661491 h 3164769"/>
              <a:gd name="connsiteX95" fmla="*/ 2720951 w 3632165"/>
              <a:gd name="connsiteY95" fmla="*/ 1068823 h 3164769"/>
              <a:gd name="connsiteX96" fmla="*/ 2780217 w 3632165"/>
              <a:gd name="connsiteY96" fmla="*/ 1356691 h 3164769"/>
              <a:gd name="connsiteX97" fmla="*/ 2780215 w 3632165"/>
              <a:gd name="connsiteY97" fmla="*/ 679358 h 3164769"/>
              <a:gd name="connsiteX98" fmla="*/ 2831016 w 3632165"/>
              <a:gd name="connsiteY98" fmla="*/ 1386324 h 3164769"/>
              <a:gd name="connsiteX99" fmla="*/ 2881817 w 3632165"/>
              <a:gd name="connsiteY99" fmla="*/ 404191 h 3164769"/>
              <a:gd name="connsiteX100" fmla="*/ 2919916 w 3632165"/>
              <a:gd name="connsiteY100" fmla="*/ 916424 h 3164769"/>
              <a:gd name="connsiteX101" fmla="*/ 2962249 w 3632165"/>
              <a:gd name="connsiteY101" fmla="*/ 14724 h 3164769"/>
              <a:gd name="connsiteX102" fmla="*/ 2991881 w 3632165"/>
              <a:gd name="connsiteY102" fmla="*/ 1022258 h 3164769"/>
              <a:gd name="connsiteX103" fmla="*/ 3046914 w 3632165"/>
              <a:gd name="connsiteY103" fmla="*/ 615859 h 3164769"/>
              <a:gd name="connsiteX104" fmla="*/ 3051147 w 3632165"/>
              <a:gd name="connsiteY104" fmla="*/ 1149259 h 3164769"/>
              <a:gd name="connsiteX105" fmla="*/ 3106181 w 3632165"/>
              <a:gd name="connsiteY105" fmla="*/ 349159 h 3164769"/>
              <a:gd name="connsiteX106" fmla="*/ 3165447 w 3632165"/>
              <a:gd name="connsiteY106" fmla="*/ 988393 h 3164769"/>
              <a:gd name="connsiteX107" fmla="*/ 3207779 w 3632165"/>
              <a:gd name="connsiteY107" fmla="*/ 319526 h 3164769"/>
              <a:gd name="connsiteX108" fmla="*/ 3224711 w 3632165"/>
              <a:gd name="connsiteY108" fmla="*/ 1132325 h 3164769"/>
              <a:gd name="connsiteX109" fmla="*/ 3271277 w 3632165"/>
              <a:gd name="connsiteY109" fmla="*/ 145958 h 3164769"/>
              <a:gd name="connsiteX110" fmla="*/ 3296677 w 3632165"/>
              <a:gd name="connsiteY110" fmla="*/ 594693 h 3164769"/>
              <a:gd name="connsiteX111" fmla="*/ 3329485 w 3632165"/>
              <a:gd name="connsiteY111" fmla="*/ 22664 h 3164769"/>
              <a:gd name="connsiteX112" fmla="*/ 3359118 w 3632165"/>
              <a:gd name="connsiteY112" fmla="*/ 946059 h 3164769"/>
              <a:gd name="connsiteX113" fmla="*/ 3394043 w 3632165"/>
              <a:gd name="connsiteY113" fmla="*/ 307885 h 3164769"/>
              <a:gd name="connsiteX114" fmla="*/ 3395631 w 3632165"/>
              <a:gd name="connsiteY114" fmla="*/ 1096872 h 3164769"/>
              <a:gd name="connsiteX115" fmla="*/ 3438492 w 3632165"/>
              <a:gd name="connsiteY115" fmla="*/ 445998 h 3164769"/>
              <a:gd name="connsiteX116" fmla="*/ 3448017 w 3632165"/>
              <a:gd name="connsiteY116" fmla="*/ 931773 h 3164769"/>
              <a:gd name="connsiteX117" fmla="*/ 3476593 w 3632165"/>
              <a:gd name="connsiteY117" fmla="*/ 576173 h 3164769"/>
              <a:gd name="connsiteX118" fmla="*/ 3516278 w 3632165"/>
              <a:gd name="connsiteY118" fmla="*/ 1054010 h 3164769"/>
              <a:gd name="connsiteX119" fmla="*/ 3521041 w 3632165"/>
              <a:gd name="connsiteY119" fmla="*/ 263435 h 3164769"/>
              <a:gd name="connsiteX120" fmla="*/ 3546440 w 3632165"/>
              <a:gd name="connsiteY120" fmla="*/ 457110 h 3164769"/>
              <a:gd name="connsiteX121" fmla="*/ 3568665 w 3632165"/>
              <a:gd name="connsiteY121" fmla="*/ 282486 h 3164769"/>
              <a:gd name="connsiteX122" fmla="*/ 3594065 w 3632165"/>
              <a:gd name="connsiteY122" fmla="*/ 765086 h 3164769"/>
              <a:gd name="connsiteX123" fmla="*/ 3622640 w 3632165"/>
              <a:gd name="connsiteY123" fmla="*/ 201522 h 3164769"/>
              <a:gd name="connsiteX124" fmla="*/ 3632165 w 3632165"/>
              <a:gd name="connsiteY124" fmla="*/ 938123 h 3164769"/>
              <a:gd name="connsiteX0" fmla="*/ 0 w 3633752"/>
              <a:gd name="connsiteY0" fmla="*/ 2935195 h 3164769"/>
              <a:gd name="connsiteX1" fmla="*/ 46038 w 3633752"/>
              <a:gd name="connsiteY1" fmla="*/ 2968532 h 3164769"/>
              <a:gd name="connsiteX2" fmla="*/ 65088 w 3633752"/>
              <a:gd name="connsiteY2" fmla="*/ 2993932 h 3164769"/>
              <a:gd name="connsiteX3" fmla="*/ 80963 w 3633752"/>
              <a:gd name="connsiteY3" fmla="*/ 3003457 h 3164769"/>
              <a:gd name="connsiteX4" fmla="*/ 88900 w 3633752"/>
              <a:gd name="connsiteY4" fmla="*/ 2998695 h 3164769"/>
              <a:gd name="connsiteX5" fmla="*/ 117475 w 3633752"/>
              <a:gd name="connsiteY5" fmla="*/ 3024095 h 3164769"/>
              <a:gd name="connsiteX6" fmla="*/ 146050 w 3633752"/>
              <a:gd name="connsiteY6" fmla="*/ 3005045 h 3164769"/>
              <a:gd name="connsiteX7" fmla="*/ 180975 w 3633752"/>
              <a:gd name="connsiteY7" fmla="*/ 3089182 h 3164769"/>
              <a:gd name="connsiteX8" fmla="*/ 200025 w 3633752"/>
              <a:gd name="connsiteY8" fmla="*/ 3092357 h 3164769"/>
              <a:gd name="connsiteX9" fmla="*/ 223838 w 3633752"/>
              <a:gd name="connsiteY9" fmla="*/ 3047907 h 3164769"/>
              <a:gd name="connsiteX10" fmla="*/ 246063 w 3633752"/>
              <a:gd name="connsiteY10" fmla="*/ 3105057 h 3164769"/>
              <a:gd name="connsiteX11" fmla="*/ 290513 w 3633752"/>
              <a:gd name="connsiteY11" fmla="*/ 3006632 h 3164769"/>
              <a:gd name="connsiteX12" fmla="*/ 330200 w 3633752"/>
              <a:gd name="connsiteY12" fmla="*/ 3160620 h 3164769"/>
              <a:gd name="connsiteX13" fmla="*/ 360363 w 3633752"/>
              <a:gd name="connsiteY13" fmla="*/ 3119345 h 3164769"/>
              <a:gd name="connsiteX14" fmla="*/ 374650 w 3633752"/>
              <a:gd name="connsiteY14" fmla="*/ 3103470 h 3164769"/>
              <a:gd name="connsiteX15" fmla="*/ 377825 w 3633752"/>
              <a:gd name="connsiteY15" fmla="*/ 2874870 h 3164769"/>
              <a:gd name="connsiteX16" fmla="*/ 400050 w 3633752"/>
              <a:gd name="connsiteY16" fmla="*/ 2935195 h 3164769"/>
              <a:gd name="connsiteX17" fmla="*/ 455613 w 3633752"/>
              <a:gd name="connsiteY17" fmla="*/ 2519270 h 3164769"/>
              <a:gd name="connsiteX18" fmla="*/ 476250 w 3633752"/>
              <a:gd name="connsiteY18" fmla="*/ 2576420 h 3164769"/>
              <a:gd name="connsiteX19" fmla="*/ 501650 w 3633752"/>
              <a:gd name="connsiteY19" fmla="*/ 2835182 h 3164769"/>
              <a:gd name="connsiteX20" fmla="*/ 527050 w 3633752"/>
              <a:gd name="connsiteY20" fmla="*/ 2881220 h 3164769"/>
              <a:gd name="connsiteX21" fmla="*/ 538163 w 3633752"/>
              <a:gd name="connsiteY21" fmla="*/ 2847882 h 3164769"/>
              <a:gd name="connsiteX22" fmla="*/ 547688 w 3633752"/>
              <a:gd name="connsiteY22" fmla="*/ 2784382 h 3164769"/>
              <a:gd name="connsiteX23" fmla="*/ 574675 w 3633752"/>
              <a:gd name="connsiteY23" fmla="*/ 2787557 h 3164769"/>
              <a:gd name="connsiteX24" fmla="*/ 593725 w 3633752"/>
              <a:gd name="connsiteY24" fmla="*/ 2670082 h 3164769"/>
              <a:gd name="connsiteX25" fmla="*/ 590550 w 3633752"/>
              <a:gd name="connsiteY25" fmla="*/ 2341470 h 3164769"/>
              <a:gd name="connsiteX26" fmla="*/ 625475 w 3633752"/>
              <a:gd name="connsiteY26" fmla="*/ 1830295 h 3164769"/>
              <a:gd name="connsiteX27" fmla="*/ 652462 w 3633752"/>
              <a:gd name="connsiteY27" fmla="*/ 1836645 h 3164769"/>
              <a:gd name="connsiteX28" fmla="*/ 661987 w 3633752"/>
              <a:gd name="connsiteY28" fmla="*/ 1684245 h 3164769"/>
              <a:gd name="connsiteX29" fmla="*/ 681036 w 3633752"/>
              <a:gd name="connsiteY29" fmla="*/ 2014445 h 3164769"/>
              <a:gd name="connsiteX30" fmla="*/ 681036 w 3633752"/>
              <a:gd name="connsiteY30" fmla="*/ 2014445 h 3164769"/>
              <a:gd name="connsiteX31" fmla="*/ 719135 w 3633752"/>
              <a:gd name="connsiteY31" fmla="*/ 1714407 h 3164769"/>
              <a:gd name="connsiteX32" fmla="*/ 731835 w 3633752"/>
              <a:gd name="connsiteY32" fmla="*/ 2058895 h 3164769"/>
              <a:gd name="connsiteX33" fmla="*/ 784223 w 3633752"/>
              <a:gd name="connsiteY33" fmla="*/ 2038258 h 3164769"/>
              <a:gd name="connsiteX34" fmla="*/ 806448 w 3633752"/>
              <a:gd name="connsiteY34" fmla="*/ 2481170 h 3164769"/>
              <a:gd name="connsiteX35" fmla="*/ 835021 w 3633752"/>
              <a:gd name="connsiteY35" fmla="*/ 2470057 h 3164769"/>
              <a:gd name="connsiteX36" fmla="*/ 836609 w 3633752"/>
              <a:gd name="connsiteY36" fmla="*/ 2660557 h 3164769"/>
              <a:gd name="connsiteX37" fmla="*/ 862008 w 3633752"/>
              <a:gd name="connsiteY37" fmla="*/ 2641507 h 3164769"/>
              <a:gd name="connsiteX38" fmla="*/ 865183 w 3633752"/>
              <a:gd name="connsiteY38" fmla="*/ 2698657 h 3164769"/>
              <a:gd name="connsiteX39" fmla="*/ 892169 w 3633752"/>
              <a:gd name="connsiteY39" fmla="*/ 2493870 h 3164769"/>
              <a:gd name="connsiteX40" fmla="*/ 912807 w 3633752"/>
              <a:gd name="connsiteY40" fmla="*/ 2460532 h 3164769"/>
              <a:gd name="connsiteX41" fmla="*/ 912807 w 3633752"/>
              <a:gd name="connsiteY41" fmla="*/ 2416082 h 3164769"/>
              <a:gd name="connsiteX42" fmla="*/ 949318 w 3633752"/>
              <a:gd name="connsiteY42" fmla="*/ 2392270 h 3164769"/>
              <a:gd name="connsiteX43" fmla="*/ 941380 w 3633752"/>
              <a:gd name="connsiteY43" fmla="*/ 2317657 h 3164769"/>
              <a:gd name="connsiteX44" fmla="*/ 1019169 w 3633752"/>
              <a:gd name="connsiteY44" fmla="*/ 895257 h 3164769"/>
              <a:gd name="connsiteX45" fmla="*/ 1031869 w 3633752"/>
              <a:gd name="connsiteY45" fmla="*/ 1068824 h 3164769"/>
              <a:gd name="connsiteX46" fmla="*/ 1053036 w 3633752"/>
              <a:gd name="connsiteY46" fmla="*/ 793657 h 3164769"/>
              <a:gd name="connsiteX47" fmla="*/ 1074202 w 3633752"/>
              <a:gd name="connsiteY47" fmla="*/ 1365157 h 3164769"/>
              <a:gd name="connsiteX48" fmla="*/ 1103833 w 3633752"/>
              <a:gd name="connsiteY48" fmla="*/ 869857 h 3164769"/>
              <a:gd name="connsiteX49" fmla="*/ 1137701 w 3633752"/>
              <a:gd name="connsiteY49" fmla="*/ 937590 h 3164769"/>
              <a:gd name="connsiteX50" fmla="*/ 1167333 w 3633752"/>
              <a:gd name="connsiteY50" fmla="*/ 1242391 h 3164769"/>
              <a:gd name="connsiteX51" fmla="*/ 1188500 w 3633752"/>
              <a:gd name="connsiteY51" fmla="*/ 1128090 h 3164769"/>
              <a:gd name="connsiteX52" fmla="*/ 1218132 w 3633752"/>
              <a:gd name="connsiteY52" fmla="*/ 1348223 h 3164769"/>
              <a:gd name="connsiteX53" fmla="*/ 1264699 w 3633752"/>
              <a:gd name="connsiteY53" fmla="*/ 1335523 h 3164769"/>
              <a:gd name="connsiteX54" fmla="*/ 1273165 w 3633752"/>
              <a:gd name="connsiteY54" fmla="*/ 1483690 h 3164769"/>
              <a:gd name="connsiteX55" fmla="*/ 1302799 w 3633752"/>
              <a:gd name="connsiteY55" fmla="*/ 1415957 h 3164769"/>
              <a:gd name="connsiteX56" fmla="*/ 1294330 w 3633752"/>
              <a:gd name="connsiteY56" fmla="*/ 1686890 h 3164769"/>
              <a:gd name="connsiteX57" fmla="*/ 1294331 w 3633752"/>
              <a:gd name="connsiteY57" fmla="*/ 1674190 h 3164769"/>
              <a:gd name="connsiteX58" fmla="*/ 1362063 w 3633752"/>
              <a:gd name="connsiteY58" fmla="*/ 2165257 h 3164769"/>
              <a:gd name="connsiteX59" fmla="*/ 1383231 w 3633752"/>
              <a:gd name="connsiteY59" fmla="*/ 2050957 h 3164769"/>
              <a:gd name="connsiteX60" fmla="*/ 1425565 w 3633752"/>
              <a:gd name="connsiteY60" fmla="*/ 2381157 h 3164769"/>
              <a:gd name="connsiteX61" fmla="*/ 1438264 w 3633752"/>
              <a:gd name="connsiteY61" fmla="*/ 2241457 h 3164769"/>
              <a:gd name="connsiteX62" fmla="*/ 1476363 w 3633752"/>
              <a:gd name="connsiteY62" fmla="*/ 2448891 h 3164769"/>
              <a:gd name="connsiteX63" fmla="*/ 1518696 w 3633752"/>
              <a:gd name="connsiteY63" fmla="*/ 2258390 h 3164769"/>
              <a:gd name="connsiteX64" fmla="*/ 1573729 w 3633752"/>
              <a:gd name="connsiteY64" fmla="*/ 2398090 h 3164769"/>
              <a:gd name="connsiteX65" fmla="*/ 1607596 w 3633752"/>
              <a:gd name="connsiteY65" fmla="*/ 1835057 h 3164769"/>
              <a:gd name="connsiteX66" fmla="*/ 1641461 w 3633752"/>
              <a:gd name="connsiteY66" fmla="*/ 1923957 h 3164769"/>
              <a:gd name="connsiteX67" fmla="*/ 1658393 w 3633752"/>
              <a:gd name="connsiteY67" fmla="*/ 1682657 h 3164769"/>
              <a:gd name="connsiteX68" fmla="*/ 1692260 w 3633752"/>
              <a:gd name="connsiteY68" fmla="*/ 1767324 h 3164769"/>
              <a:gd name="connsiteX69" fmla="*/ 1696492 w 3633752"/>
              <a:gd name="connsiteY69" fmla="*/ 1373623 h 3164769"/>
              <a:gd name="connsiteX70" fmla="*/ 1730359 w 3633752"/>
              <a:gd name="connsiteY70" fmla="*/ 1555657 h 3164769"/>
              <a:gd name="connsiteX71" fmla="*/ 1743060 w 3633752"/>
              <a:gd name="connsiteY71" fmla="*/ 1009558 h 3164769"/>
              <a:gd name="connsiteX72" fmla="*/ 1785392 w 3633752"/>
              <a:gd name="connsiteY72" fmla="*/ 1183124 h 3164769"/>
              <a:gd name="connsiteX73" fmla="*/ 1802326 w 3633752"/>
              <a:gd name="connsiteY73" fmla="*/ 962990 h 3164769"/>
              <a:gd name="connsiteX74" fmla="*/ 1831957 w 3633752"/>
              <a:gd name="connsiteY74" fmla="*/ 1360924 h 3164769"/>
              <a:gd name="connsiteX75" fmla="*/ 1895458 w 3633752"/>
              <a:gd name="connsiteY75" fmla="*/ 1174657 h 3164769"/>
              <a:gd name="connsiteX76" fmla="*/ 1908157 w 3633752"/>
              <a:gd name="connsiteY76" fmla="*/ 1589523 h 3164769"/>
              <a:gd name="connsiteX77" fmla="*/ 1971657 w 3633752"/>
              <a:gd name="connsiteY77" fmla="*/ 1043424 h 3164769"/>
              <a:gd name="connsiteX78" fmla="*/ 1971657 w 3633752"/>
              <a:gd name="connsiteY78" fmla="*/ 1043424 h 3164769"/>
              <a:gd name="connsiteX79" fmla="*/ 2022457 w 3633752"/>
              <a:gd name="connsiteY79" fmla="*/ 1462524 h 3164769"/>
              <a:gd name="connsiteX80" fmla="*/ 2022457 w 3633752"/>
              <a:gd name="connsiteY80" fmla="*/ 1462524 h 3164769"/>
              <a:gd name="connsiteX81" fmla="*/ 2064790 w 3633752"/>
              <a:gd name="connsiteY81" fmla="*/ 988390 h 3164769"/>
              <a:gd name="connsiteX82" fmla="*/ 2162155 w 3633752"/>
              <a:gd name="connsiteY82" fmla="*/ 1813891 h 3164769"/>
              <a:gd name="connsiteX83" fmla="*/ 2191790 w 3633752"/>
              <a:gd name="connsiteY83" fmla="*/ 1695358 h 3164769"/>
              <a:gd name="connsiteX84" fmla="*/ 2246823 w 3633752"/>
              <a:gd name="connsiteY84" fmla="*/ 1919724 h 3164769"/>
              <a:gd name="connsiteX85" fmla="*/ 2289155 w 3633752"/>
              <a:gd name="connsiteY85" fmla="*/ 1847757 h 3164769"/>
              <a:gd name="connsiteX86" fmla="*/ 2297622 w 3633752"/>
              <a:gd name="connsiteY86" fmla="*/ 2059424 h 3164769"/>
              <a:gd name="connsiteX87" fmla="*/ 2348422 w 3633752"/>
              <a:gd name="connsiteY87" fmla="*/ 1932423 h 3164769"/>
              <a:gd name="connsiteX88" fmla="*/ 2382288 w 3633752"/>
              <a:gd name="connsiteY88" fmla="*/ 2021324 h 3164769"/>
              <a:gd name="connsiteX89" fmla="*/ 2411920 w 3633752"/>
              <a:gd name="connsiteY89" fmla="*/ 1691123 h 3164769"/>
              <a:gd name="connsiteX90" fmla="*/ 2479655 w 3633752"/>
              <a:gd name="connsiteY90" fmla="*/ 1885858 h 3164769"/>
              <a:gd name="connsiteX91" fmla="*/ 2521986 w 3633752"/>
              <a:gd name="connsiteY91" fmla="*/ 1568357 h 3164769"/>
              <a:gd name="connsiteX92" fmla="*/ 2585486 w 3633752"/>
              <a:gd name="connsiteY92" fmla="*/ 1860457 h 3164769"/>
              <a:gd name="connsiteX93" fmla="*/ 2615118 w 3633752"/>
              <a:gd name="connsiteY93" fmla="*/ 1462523 h 3164769"/>
              <a:gd name="connsiteX94" fmla="*/ 2695551 w 3633752"/>
              <a:gd name="connsiteY94" fmla="*/ 1661491 h 3164769"/>
              <a:gd name="connsiteX95" fmla="*/ 2720951 w 3633752"/>
              <a:gd name="connsiteY95" fmla="*/ 1068823 h 3164769"/>
              <a:gd name="connsiteX96" fmla="*/ 2780217 w 3633752"/>
              <a:gd name="connsiteY96" fmla="*/ 1356691 h 3164769"/>
              <a:gd name="connsiteX97" fmla="*/ 2780215 w 3633752"/>
              <a:gd name="connsiteY97" fmla="*/ 679358 h 3164769"/>
              <a:gd name="connsiteX98" fmla="*/ 2831016 w 3633752"/>
              <a:gd name="connsiteY98" fmla="*/ 1386324 h 3164769"/>
              <a:gd name="connsiteX99" fmla="*/ 2881817 w 3633752"/>
              <a:gd name="connsiteY99" fmla="*/ 404191 h 3164769"/>
              <a:gd name="connsiteX100" fmla="*/ 2919916 w 3633752"/>
              <a:gd name="connsiteY100" fmla="*/ 916424 h 3164769"/>
              <a:gd name="connsiteX101" fmla="*/ 2962249 w 3633752"/>
              <a:gd name="connsiteY101" fmla="*/ 14724 h 3164769"/>
              <a:gd name="connsiteX102" fmla="*/ 2991881 w 3633752"/>
              <a:gd name="connsiteY102" fmla="*/ 1022258 h 3164769"/>
              <a:gd name="connsiteX103" fmla="*/ 3046914 w 3633752"/>
              <a:gd name="connsiteY103" fmla="*/ 615859 h 3164769"/>
              <a:gd name="connsiteX104" fmla="*/ 3051147 w 3633752"/>
              <a:gd name="connsiteY104" fmla="*/ 1149259 h 3164769"/>
              <a:gd name="connsiteX105" fmla="*/ 3106181 w 3633752"/>
              <a:gd name="connsiteY105" fmla="*/ 349159 h 3164769"/>
              <a:gd name="connsiteX106" fmla="*/ 3165447 w 3633752"/>
              <a:gd name="connsiteY106" fmla="*/ 988393 h 3164769"/>
              <a:gd name="connsiteX107" fmla="*/ 3207779 w 3633752"/>
              <a:gd name="connsiteY107" fmla="*/ 319526 h 3164769"/>
              <a:gd name="connsiteX108" fmla="*/ 3224711 w 3633752"/>
              <a:gd name="connsiteY108" fmla="*/ 1132325 h 3164769"/>
              <a:gd name="connsiteX109" fmla="*/ 3271277 w 3633752"/>
              <a:gd name="connsiteY109" fmla="*/ 145958 h 3164769"/>
              <a:gd name="connsiteX110" fmla="*/ 3296677 w 3633752"/>
              <a:gd name="connsiteY110" fmla="*/ 594693 h 3164769"/>
              <a:gd name="connsiteX111" fmla="*/ 3329485 w 3633752"/>
              <a:gd name="connsiteY111" fmla="*/ 22664 h 3164769"/>
              <a:gd name="connsiteX112" fmla="*/ 3359118 w 3633752"/>
              <a:gd name="connsiteY112" fmla="*/ 946059 h 3164769"/>
              <a:gd name="connsiteX113" fmla="*/ 3394043 w 3633752"/>
              <a:gd name="connsiteY113" fmla="*/ 307885 h 3164769"/>
              <a:gd name="connsiteX114" fmla="*/ 3395631 w 3633752"/>
              <a:gd name="connsiteY114" fmla="*/ 1096872 h 3164769"/>
              <a:gd name="connsiteX115" fmla="*/ 3438492 w 3633752"/>
              <a:gd name="connsiteY115" fmla="*/ 445998 h 3164769"/>
              <a:gd name="connsiteX116" fmla="*/ 3448017 w 3633752"/>
              <a:gd name="connsiteY116" fmla="*/ 931773 h 3164769"/>
              <a:gd name="connsiteX117" fmla="*/ 3476593 w 3633752"/>
              <a:gd name="connsiteY117" fmla="*/ 576173 h 3164769"/>
              <a:gd name="connsiteX118" fmla="*/ 3516278 w 3633752"/>
              <a:gd name="connsiteY118" fmla="*/ 1054010 h 3164769"/>
              <a:gd name="connsiteX119" fmla="*/ 3521041 w 3633752"/>
              <a:gd name="connsiteY119" fmla="*/ 263435 h 3164769"/>
              <a:gd name="connsiteX120" fmla="*/ 3546440 w 3633752"/>
              <a:gd name="connsiteY120" fmla="*/ 457110 h 3164769"/>
              <a:gd name="connsiteX121" fmla="*/ 3568665 w 3633752"/>
              <a:gd name="connsiteY121" fmla="*/ 282486 h 3164769"/>
              <a:gd name="connsiteX122" fmla="*/ 3594065 w 3633752"/>
              <a:gd name="connsiteY122" fmla="*/ 765086 h 3164769"/>
              <a:gd name="connsiteX123" fmla="*/ 3622640 w 3633752"/>
              <a:gd name="connsiteY123" fmla="*/ 201522 h 3164769"/>
              <a:gd name="connsiteX124" fmla="*/ 3633752 w 3633752"/>
              <a:gd name="connsiteY124" fmla="*/ 976223 h 3164769"/>
              <a:gd name="connsiteX0" fmla="*/ 0 w 3634027"/>
              <a:gd name="connsiteY0" fmla="*/ 2935195 h 3164769"/>
              <a:gd name="connsiteX1" fmla="*/ 46038 w 3634027"/>
              <a:gd name="connsiteY1" fmla="*/ 2968532 h 3164769"/>
              <a:gd name="connsiteX2" fmla="*/ 65088 w 3634027"/>
              <a:gd name="connsiteY2" fmla="*/ 2993932 h 3164769"/>
              <a:gd name="connsiteX3" fmla="*/ 80963 w 3634027"/>
              <a:gd name="connsiteY3" fmla="*/ 3003457 h 3164769"/>
              <a:gd name="connsiteX4" fmla="*/ 88900 w 3634027"/>
              <a:gd name="connsiteY4" fmla="*/ 2998695 h 3164769"/>
              <a:gd name="connsiteX5" fmla="*/ 117475 w 3634027"/>
              <a:gd name="connsiteY5" fmla="*/ 3024095 h 3164769"/>
              <a:gd name="connsiteX6" fmla="*/ 146050 w 3634027"/>
              <a:gd name="connsiteY6" fmla="*/ 3005045 h 3164769"/>
              <a:gd name="connsiteX7" fmla="*/ 180975 w 3634027"/>
              <a:gd name="connsiteY7" fmla="*/ 3089182 h 3164769"/>
              <a:gd name="connsiteX8" fmla="*/ 200025 w 3634027"/>
              <a:gd name="connsiteY8" fmla="*/ 3092357 h 3164769"/>
              <a:gd name="connsiteX9" fmla="*/ 223838 w 3634027"/>
              <a:gd name="connsiteY9" fmla="*/ 3047907 h 3164769"/>
              <a:gd name="connsiteX10" fmla="*/ 246063 w 3634027"/>
              <a:gd name="connsiteY10" fmla="*/ 3105057 h 3164769"/>
              <a:gd name="connsiteX11" fmla="*/ 290513 w 3634027"/>
              <a:gd name="connsiteY11" fmla="*/ 3006632 h 3164769"/>
              <a:gd name="connsiteX12" fmla="*/ 330200 w 3634027"/>
              <a:gd name="connsiteY12" fmla="*/ 3160620 h 3164769"/>
              <a:gd name="connsiteX13" fmla="*/ 360363 w 3634027"/>
              <a:gd name="connsiteY13" fmla="*/ 3119345 h 3164769"/>
              <a:gd name="connsiteX14" fmla="*/ 374650 w 3634027"/>
              <a:gd name="connsiteY14" fmla="*/ 3103470 h 3164769"/>
              <a:gd name="connsiteX15" fmla="*/ 377825 w 3634027"/>
              <a:gd name="connsiteY15" fmla="*/ 2874870 h 3164769"/>
              <a:gd name="connsiteX16" fmla="*/ 400050 w 3634027"/>
              <a:gd name="connsiteY16" fmla="*/ 2935195 h 3164769"/>
              <a:gd name="connsiteX17" fmla="*/ 455613 w 3634027"/>
              <a:gd name="connsiteY17" fmla="*/ 2519270 h 3164769"/>
              <a:gd name="connsiteX18" fmla="*/ 476250 w 3634027"/>
              <a:gd name="connsiteY18" fmla="*/ 2576420 h 3164769"/>
              <a:gd name="connsiteX19" fmla="*/ 501650 w 3634027"/>
              <a:gd name="connsiteY19" fmla="*/ 2835182 h 3164769"/>
              <a:gd name="connsiteX20" fmla="*/ 527050 w 3634027"/>
              <a:gd name="connsiteY20" fmla="*/ 2881220 h 3164769"/>
              <a:gd name="connsiteX21" fmla="*/ 538163 w 3634027"/>
              <a:gd name="connsiteY21" fmla="*/ 2847882 h 3164769"/>
              <a:gd name="connsiteX22" fmla="*/ 547688 w 3634027"/>
              <a:gd name="connsiteY22" fmla="*/ 2784382 h 3164769"/>
              <a:gd name="connsiteX23" fmla="*/ 574675 w 3634027"/>
              <a:gd name="connsiteY23" fmla="*/ 2787557 h 3164769"/>
              <a:gd name="connsiteX24" fmla="*/ 593725 w 3634027"/>
              <a:gd name="connsiteY24" fmla="*/ 2670082 h 3164769"/>
              <a:gd name="connsiteX25" fmla="*/ 590550 w 3634027"/>
              <a:gd name="connsiteY25" fmla="*/ 2341470 h 3164769"/>
              <a:gd name="connsiteX26" fmla="*/ 625475 w 3634027"/>
              <a:gd name="connsiteY26" fmla="*/ 1830295 h 3164769"/>
              <a:gd name="connsiteX27" fmla="*/ 652462 w 3634027"/>
              <a:gd name="connsiteY27" fmla="*/ 1836645 h 3164769"/>
              <a:gd name="connsiteX28" fmla="*/ 661987 w 3634027"/>
              <a:gd name="connsiteY28" fmla="*/ 1684245 h 3164769"/>
              <a:gd name="connsiteX29" fmla="*/ 681036 w 3634027"/>
              <a:gd name="connsiteY29" fmla="*/ 2014445 h 3164769"/>
              <a:gd name="connsiteX30" fmla="*/ 681036 w 3634027"/>
              <a:gd name="connsiteY30" fmla="*/ 2014445 h 3164769"/>
              <a:gd name="connsiteX31" fmla="*/ 719135 w 3634027"/>
              <a:gd name="connsiteY31" fmla="*/ 1714407 h 3164769"/>
              <a:gd name="connsiteX32" fmla="*/ 731835 w 3634027"/>
              <a:gd name="connsiteY32" fmla="*/ 2058895 h 3164769"/>
              <a:gd name="connsiteX33" fmla="*/ 784223 w 3634027"/>
              <a:gd name="connsiteY33" fmla="*/ 2038258 h 3164769"/>
              <a:gd name="connsiteX34" fmla="*/ 806448 w 3634027"/>
              <a:gd name="connsiteY34" fmla="*/ 2481170 h 3164769"/>
              <a:gd name="connsiteX35" fmla="*/ 835021 w 3634027"/>
              <a:gd name="connsiteY35" fmla="*/ 2470057 h 3164769"/>
              <a:gd name="connsiteX36" fmla="*/ 836609 w 3634027"/>
              <a:gd name="connsiteY36" fmla="*/ 2660557 h 3164769"/>
              <a:gd name="connsiteX37" fmla="*/ 862008 w 3634027"/>
              <a:gd name="connsiteY37" fmla="*/ 2641507 h 3164769"/>
              <a:gd name="connsiteX38" fmla="*/ 865183 w 3634027"/>
              <a:gd name="connsiteY38" fmla="*/ 2698657 h 3164769"/>
              <a:gd name="connsiteX39" fmla="*/ 892169 w 3634027"/>
              <a:gd name="connsiteY39" fmla="*/ 2493870 h 3164769"/>
              <a:gd name="connsiteX40" fmla="*/ 912807 w 3634027"/>
              <a:gd name="connsiteY40" fmla="*/ 2460532 h 3164769"/>
              <a:gd name="connsiteX41" fmla="*/ 912807 w 3634027"/>
              <a:gd name="connsiteY41" fmla="*/ 2416082 h 3164769"/>
              <a:gd name="connsiteX42" fmla="*/ 949318 w 3634027"/>
              <a:gd name="connsiteY42" fmla="*/ 2392270 h 3164769"/>
              <a:gd name="connsiteX43" fmla="*/ 941380 w 3634027"/>
              <a:gd name="connsiteY43" fmla="*/ 2317657 h 3164769"/>
              <a:gd name="connsiteX44" fmla="*/ 1019169 w 3634027"/>
              <a:gd name="connsiteY44" fmla="*/ 895257 h 3164769"/>
              <a:gd name="connsiteX45" fmla="*/ 1031869 w 3634027"/>
              <a:gd name="connsiteY45" fmla="*/ 1068824 h 3164769"/>
              <a:gd name="connsiteX46" fmla="*/ 1053036 w 3634027"/>
              <a:gd name="connsiteY46" fmla="*/ 793657 h 3164769"/>
              <a:gd name="connsiteX47" fmla="*/ 1074202 w 3634027"/>
              <a:gd name="connsiteY47" fmla="*/ 1365157 h 3164769"/>
              <a:gd name="connsiteX48" fmla="*/ 1103833 w 3634027"/>
              <a:gd name="connsiteY48" fmla="*/ 869857 h 3164769"/>
              <a:gd name="connsiteX49" fmla="*/ 1137701 w 3634027"/>
              <a:gd name="connsiteY49" fmla="*/ 937590 h 3164769"/>
              <a:gd name="connsiteX50" fmla="*/ 1167333 w 3634027"/>
              <a:gd name="connsiteY50" fmla="*/ 1242391 h 3164769"/>
              <a:gd name="connsiteX51" fmla="*/ 1188500 w 3634027"/>
              <a:gd name="connsiteY51" fmla="*/ 1128090 h 3164769"/>
              <a:gd name="connsiteX52" fmla="*/ 1218132 w 3634027"/>
              <a:gd name="connsiteY52" fmla="*/ 1348223 h 3164769"/>
              <a:gd name="connsiteX53" fmla="*/ 1264699 w 3634027"/>
              <a:gd name="connsiteY53" fmla="*/ 1335523 h 3164769"/>
              <a:gd name="connsiteX54" fmla="*/ 1273165 w 3634027"/>
              <a:gd name="connsiteY54" fmla="*/ 1483690 h 3164769"/>
              <a:gd name="connsiteX55" fmla="*/ 1302799 w 3634027"/>
              <a:gd name="connsiteY55" fmla="*/ 1415957 h 3164769"/>
              <a:gd name="connsiteX56" fmla="*/ 1294330 w 3634027"/>
              <a:gd name="connsiteY56" fmla="*/ 1686890 h 3164769"/>
              <a:gd name="connsiteX57" fmla="*/ 1294331 w 3634027"/>
              <a:gd name="connsiteY57" fmla="*/ 1674190 h 3164769"/>
              <a:gd name="connsiteX58" fmla="*/ 1362063 w 3634027"/>
              <a:gd name="connsiteY58" fmla="*/ 2165257 h 3164769"/>
              <a:gd name="connsiteX59" fmla="*/ 1383231 w 3634027"/>
              <a:gd name="connsiteY59" fmla="*/ 2050957 h 3164769"/>
              <a:gd name="connsiteX60" fmla="*/ 1425565 w 3634027"/>
              <a:gd name="connsiteY60" fmla="*/ 2381157 h 3164769"/>
              <a:gd name="connsiteX61" fmla="*/ 1438264 w 3634027"/>
              <a:gd name="connsiteY61" fmla="*/ 2241457 h 3164769"/>
              <a:gd name="connsiteX62" fmla="*/ 1476363 w 3634027"/>
              <a:gd name="connsiteY62" fmla="*/ 2448891 h 3164769"/>
              <a:gd name="connsiteX63" fmla="*/ 1518696 w 3634027"/>
              <a:gd name="connsiteY63" fmla="*/ 2258390 h 3164769"/>
              <a:gd name="connsiteX64" fmla="*/ 1573729 w 3634027"/>
              <a:gd name="connsiteY64" fmla="*/ 2398090 h 3164769"/>
              <a:gd name="connsiteX65" fmla="*/ 1607596 w 3634027"/>
              <a:gd name="connsiteY65" fmla="*/ 1835057 h 3164769"/>
              <a:gd name="connsiteX66" fmla="*/ 1641461 w 3634027"/>
              <a:gd name="connsiteY66" fmla="*/ 1923957 h 3164769"/>
              <a:gd name="connsiteX67" fmla="*/ 1658393 w 3634027"/>
              <a:gd name="connsiteY67" fmla="*/ 1682657 h 3164769"/>
              <a:gd name="connsiteX68" fmla="*/ 1692260 w 3634027"/>
              <a:gd name="connsiteY68" fmla="*/ 1767324 h 3164769"/>
              <a:gd name="connsiteX69" fmla="*/ 1696492 w 3634027"/>
              <a:gd name="connsiteY69" fmla="*/ 1373623 h 3164769"/>
              <a:gd name="connsiteX70" fmla="*/ 1730359 w 3634027"/>
              <a:gd name="connsiteY70" fmla="*/ 1555657 h 3164769"/>
              <a:gd name="connsiteX71" fmla="*/ 1743060 w 3634027"/>
              <a:gd name="connsiteY71" fmla="*/ 1009558 h 3164769"/>
              <a:gd name="connsiteX72" fmla="*/ 1785392 w 3634027"/>
              <a:gd name="connsiteY72" fmla="*/ 1183124 h 3164769"/>
              <a:gd name="connsiteX73" fmla="*/ 1802326 w 3634027"/>
              <a:gd name="connsiteY73" fmla="*/ 962990 h 3164769"/>
              <a:gd name="connsiteX74" fmla="*/ 1831957 w 3634027"/>
              <a:gd name="connsiteY74" fmla="*/ 1360924 h 3164769"/>
              <a:gd name="connsiteX75" fmla="*/ 1895458 w 3634027"/>
              <a:gd name="connsiteY75" fmla="*/ 1174657 h 3164769"/>
              <a:gd name="connsiteX76" fmla="*/ 1908157 w 3634027"/>
              <a:gd name="connsiteY76" fmla="*/ 1589523 h 3164769"/>
              <a:gd name="connsiteX77" fmla="*/ 1971657 w 3634027"/>
              <a:gd name="connsiteY77" fmla="*/ 1043424 h 3164769"/>
              <a:gd name="connsiteX78" fmla="*/ 1971657 w 3634027"/>
              <a:gd name="connsiteY78" fmla="*/ 1043424 h 3164769"/>
              <a:gd name="connsiteX79" fmla="*/ 2022457 w 3634027"/>
              <a:gd name="connsiteY79" fmla="*/ 1462524 h 3164769"/>
              <a:gd name="connsiteX80" fmla="*/ 2022457 w 3634027"/>
              <a:gd name="connsiteY80" fmla="*/ 1462524 h 3164769"/>
              <a:gd name="connsiteX81" fmla="*/ 2064790 w 3634027"/>
              <a:gd name="connsiteY81" fmla="*/ 988390 h 3164769"/>
              <a:gd name="connsiteX82" fmla="*/ 2162155 w 3634027"/>
              <a:gd name="connsiteY82" fmla="*/ 1813891 h 3164769"/>
              <a:gd name="connsiteX83" fmla="*/ 2191790 w 3634027"/>
              <a:gd name="connsiteY83" fmla="*/ 1695358 h 3164769"/>
              <a:gd name="connsiteX84" fmla="*/ 2246823 w 3634027"/>
              <a:gd name="connsiteY84" fmla="*/ 1919724 h 3164769"/>
              <a:gd name="connsiteX85" fmla="*/ 2289155 w 3634027"/>
              <a:gd name="connsiteY85" fmla="*/ 1847757 h 3164769"/>
              <a:gd name="connsiteX86" fmla="*/ 2297622 w 3634027"/>
              <a:gd name="connsiteY86" fmla="*/ 2059424 h 3164769"/>
              <a:gd name="connsiteX87" fmla="*/ 2348422 w 3634027"/>
              <a:gd name="connsiteY87" fmla="*/ 1932423 h 3164769"/>
              <a:gd name="connsiteX88" fmla="*/ 2382288 w 3634027"/>
              <a:gd name="connsiteY88" fmla="*/ 2021324 h 3164769"/>
              <a:gd name="connsiteX89" fmla="*/ 2411920 w 3634027"/>
              <a:gd name="connsiteY89" fmla="*/ 1691123 h 3164769"/>
              <a:gd name="connsiteX90" fmla="*/ 2479655 w 3634027"/>
              <a:gd name="connsiteY90" fmla="*/ 1885858 h 3164769"/>
              <a:gd name="connsiteX91" fmla="*/ 2521986 w 3634027"/>
              <a:gd name="connsiteY91" fmla="*/ 1568357 h 3164769"/>
              <a:gd name="connsiteX92" fmla="*/ 2585486 w 3634027"/>
              <a:gd name="connsiteY92" fmla="*/ 1860457 h 3164769"/>
              <a:gd name="connsiteX93" fmla="*/ 2615118 w 3634027"/>
              <a:gd name="connsiteY93" fmla="*/ 1462523 h 3164769"/>
              <a:gd name="connsiteX94" fmla="*/ 2695551 w 3634027"/>
              <a:gd name="connsiteY94" fmla="*/ 1661491 h 3164769"/>
              <a:gd name="connsiteX95" fmla="*/ 2720951 w 3634027"/>
              <a:gd name="connsiteY95" fmla="*/ 1068823 h 3164769"/>
              <a:gd name="connsiteX96" fmla="*/ 2780217 w 3634027"/>
              <a:gd name="connsiteY96" fmla="*/ 1356691 h 3164769"/>
              <a:gd name="connsiteX97" fmla="*/ 2780215 w 3634027"/>
              <a:gd name="connsiteY97" fmla="*/ 679358 h 3164769"/>
              <a:gd name="connsiteX98" fmla="*/ 2831016 w 3634027"/>
              <a:gd name="connsiteY98" fmla="*/ 1386324 h 3164769"/>
              <a:gd name="connsiteX99" fmla="*/ 2881817 w 3634027"/>
              <a:gd name="connsiteY99" fmla="*/ 404191 h 3164769"/>
              <a:gd name="connsiteX100" fmla="*/ 2919916 w 3634027"/>
              <a:gd name="connsiteY100" fmla="*/ 916424 h 3164769"/>
              <a:gd name="connsiteX101" fmla="*/ 2962249 w 3634027"/>
              <a:gd name="connsiteY101" fmla="*/ 14724 h 3164769"/>
              <a:gd name="connsiteX102" fmla="*/ 2991881 w 3634027"/>
              <a:gd name="connsiteY102" fmla="*/ 1022258 h 3164769"/>
              <a:gd name="connsiteX103" fmla="*/ 3046914 w 3634027"/>
              <a:gd name="connsiteY103" fmla="*/ 615859 h 3164769"/>
              <a:gd name="connsiteX104" fmla="*/ 3051147 w 3634027"/>
              <a:gd name="connsiteY104" fmla="*/ 1149259 h 3164769"/>
              <a:gd name="connsiteX105" fmla="*/ 3106181 w 3634027"/>
              <a:gd name="connsiteY105" fmla="*/ 349159 h 3164769"/>
              <a:gd name="connsiteX106" fmla="*/ 3165447 w 3634027"/>
              <a:gd name="connsiteY106" fmla="*/ 988393 h 3164769"/>
              <a:gd name="connsiteX107" fmla="*/ 3207779 w 3634027"/>
              <a:gd name="connsiteY107" fmla="*/ 319526 h 3164769"/>
              <a:gd name="connsiteX108" fmla="*/ 3224711 w 3634027"/>
              <a:gd name="connsiteY108" fmla="*/ 1132325 h 3164769"/>
              <a:gd name="connsiteX109" fmla="*/ 3271277 w 3634027"/>
              <a:gd name="connsiteY109" fmla="*/ 145958 h 3164769"/>
              <a:gd name="connsiteX110" fmla="*/ 3296677 w 3634027"/>
              <a:gd name="connsiteY110" fmla="*/ 594693 h 3164769"/>
              <a:gd name="connsiteX111" fmla="*/ 3329485 w 3634027"/>
              <a:gd name="connsiteY111" fmla="*/ 22664 h 3164769"/>
              <a:gd name="connsiteX112" fmla="*/ 3359118 w 3634027"/>
              <a:gd name="connsiteY112" fmla="*/ 946059 h 3164769"/>
              <a:gd name="connsiteX113" fmla="*/ 3394043 w 3634027"/>
              <a:gd name="connsiteY113" fmla="*/ 307885 h 3164769"/>
              <a:gd name="connsiteX114" fmla="*/ 3395631 w 3634027"/>
              <a:gd name="connsiteY114" fmla="*/ 1096872 h 3164769"/>
              <a:gd name="connsiteX115" fmla="*/ 3438492 w 3634027"/>
              <a:gd name="connsiteY115" fmla="*/ 445998 h 3164769"/>
              <a:gd name="connsiteX116" fmla="*/ 3448017 w 3634027"/>
              <a:gd name="connsiteY116" fmla="*/ 931773 h 3164769"/>
              <a:gd name="connsiteX117" fmla="*/ 3476593 w 3634027"/>
              <a:gd name="connsiteY117" fmla="*/ 576173 h 3164769"/>
              <a:gd name="connsiteX118" fmla="*/ 3516278 w 3634027"/>
              <a:gd name="connsiteY118" fmla="*/ 1054010 h 3164769"/>
              <a:gd name="connsiteX119" fmla="*/ 3521041 w 3634027"/>
              <a:gd name="connsiteY119" fmla="*/ 263435 h 3164769"/>
              <a:gd name="connsiteX120" fmla="*/ 3546440 w 3634027"/>
              <a:gd name="connsiteY120" fmla="*/ 457110 h 3164769"/>
              <a:gd name="connsiteX121" fmla="*/ 3568665 w 3634027"/>
              <a:gd name="connsiteY121" fmla="*/ 282486 h 3164769"/>
              <a:gd name="connsiteX122" fmla="*/ 3594065 w 3634027"/>
              <a:gd name="connsiteY122" fmla="*/ 765086 h 3164769"/>
              <a:gd name="connsiteX123" fmla="*/ 3622640 w 3634027"/>
              <a:gd name="connsiteY123" fmla="*/ 201522 h 3164769"/>
              <a:gd name="connsiteX124" fmla="*/ 3633752 w 3634027"/>
              <a:gd name="connsiteY124" fmla="*/ 976223 h 3164769"/>
              <a:gd name="connsiteX125" fmla="*/ 3630576 w 3634027"/>
              <a:gd name="connsiteY125" fmla="*/ 977810 h 3164769"/>
              <a:gd name="connsiteX0" fmla="*/ 0 w 3631340"/>
              <a:gd name="connsiteY0" fmla="*/ 2935195 h 3164769"/>
              <a:gd name="connsiteX1" fmla="*/ 46038 w 3631340"/>
              <a:gd name="connsiteY1" fmla="*/ 2968532 h 3164769"/>
              <a:gd name="connsiteX2" fmla="*/ 65088 w 3631340"/>
              <a:gd name="connsiteY2" fmla="*/ 2993932 h 3164769"/>
              <a:gd name="connsiteX3" fmla="*/ 80963 w 3631340"/>
              <a:gd name="connsiteY3" fmla="*/ 3003457 h 3164769"/>
              <a:gd name="connsiteX4" fmla="*/ 88900 w 3631340"/>
              <a:gd name="connsiteY4" fmla="*/ 2998695 h 3164769"/>
              <a:gd name="connsiteX5" fmla="*/ 117475 w 3631340"/>
              <a:gd name="connsiteY5" fmla="*/ 3024095 h 3164769"/>
              <a:gd name="connsiteX6" fmla="*/ 146050 w 3631340"/>
              <a:gd name="connsiteY6" fmla="*/ 3005045 h 3164769"/>
              <a:gd name="connsiteX7" fmla="*/ 180975 w 3631340"/>
              <a:gd name="connsiteY7" fmla="*/ 3089182 h 3164769"/>
              <a:gd name="connsiteX8" fmla="*/ 200025 w 3631340"/>
              <a:gd name="connsiteY8" fmla="*/ 3092357 h 3164769"/>
              <a:gd name="connsiteX9" fmla="*/ 223838 w 3631340"/>
              <a:gd name="connsiteY9" fmla="*/ 3047907 h 3164769"/>
              <a:gd name="connsiteX10" fmla="*/ 246063 w 3631340"/>
              <a:gd name="connsiteY10" fmla="*/ 3105057 h 3164769"/>
              <a:gd name="connsiteX11" fmla="*/ 290513 w 3631340"/>
              <a:gd name="connsiteY11" fmla="*/ 3006632 h 3164769"/>
              <a:gd name="connsiteX12" fmla="*/ 330200 w 3631340"/>
              <a:gd name="connsiteY12" fmla="*/ 3160620 h 3164769"/>
              <a:gd name="connsiteX13" fmla="*/ 360363 w 3631340"/>
              <a:gd name="connsiteY13" fmla="*/ 3119345 h 3164769"/>
              <a:gd name="connsiteX14" fmla="*/ 374650 w 3631340"/>
              <a:gd name="connsiteY14" fmla="*/ 3103470 h 3164769"/>
              <a:gd name="connsiteX15" fmla="*/ 377825 w 3631340"/>
              <a:gd name="connsiteY15" fmla="*/ 2874870 h 3164769"/>
              <a:gd name="connsiteX16" fmla="*/ 400050 w 3631340"/>
              <a:gd name="connsiteY16" fmla="*/ 2935195 h 3164769"/>
              <a:gd name="connsiteX17" fmla="*/ 455613 w 3631340"/>
              <a:gd name="connsiteY17" fmla="*/ 2519270 h 3164769"/>
              <a:gd name="connsiteX18" fmla="*/ 476250 w 3631340"/>
              <a:gd name="connsiteY18" fmla="*/ 2576420 h 3164769"/>
              <a:gd name="connsiteX19" fmla="*/ 501650 w 3631340"/>
              <a:gd name="connsiteY19" fmla="*/ 2835182 h 3164769"/>
              <a:gd name="connsiteX20" fmla="*/ 527050 w 3631340"/>
              <a:gd name="connsiteY20" fmla="*/ 2881220 h 3164769"/>
              <a:gd name="connsiteX21" fmla="*/ 538163 w 3631340"/>
              <a:gd name="connsiteY21" fmla="*/ 2847882 h 3164769"/>
              <a:gd name="connsiteX22" fmla="*/ 547688 w 3631340"/>
              <a:gd name="connsiteY22" fmla="*/ 2784382 h 3164769"/>
              <a:gd name="connsiteX23" fmla="*/ 574675 w 3631340"/>
              <a:gd name="connsiteY23" fmla="*/ 2787557 h 3164769"/>
              <a:gd name="connsiteX24" fmla="*/ 593725 w 3631340"/>
              <a:gd name="connsiteY24" fmla="*/ 2670082 h 3164769"/>
              <a:gd name="connsiteX25" fmla="*/ 590550 w 3631340"/>
              <a:gd name="connsiteY25" fmla="*/ 2341470 h 3164769"/>
              <a:gd name="connsiteX26" fmla="*/ 625475 w 3631340"/>
              <a:gd name="connsiteY26" fmla="*/ 1830295 h 3164769"/>
              <a:gd name="connsiteX27" fmla="*/ 652462 w 3631340"/>
              <a:gd name="connsiteY27" fmla="*/ 1836645 h 3164769"/>
              <a:gd name="connsiteX28" fmla="*/ 661987 w 3631340"/>
              <a:gd name="connsiteY28" fmla="*/ 1684245 h 3164769"/>
              <a:gd name="connsiteX29" fmla="*/ 681036 w 3631340"/>
              <a:gd name="connsiteY29" fmla="*/ 2014445 h 3164769"/>
              <a:gd name="connsiteX30" fmla="*/ 681036 w 3631340"/>
              <a:gd name="connsiteY30" fmla="*/ 2014445 h 3164769"/>
              <a:gd name="connsiteX31" fmla="*/ 719135 w 3631340"/>
              <a:gd name="connsiteY31" fmla="*/ 1714407 h 3164769"/>
              <a:gd name="connsiteX32" fmla="*/ 731835 w 3631340"/>
              <a:gd name="connsiteY32" fmla="*/ 2058895 h 3164769"/>
              <a:gd name="connsiteX33" fmla="*/ 784223 w 3631340"/>
              <a:gd name="connsiteY33" fmla="*/ 2038258 h 3164769"/>
              <a:gd name="connsiteX34" fmla="*/ 806448 w 3631340"/>
              <a:gd name="connsiteY34" fmla="*/ 2481170 h 3164769"/>
              <a:gd name="connsiteX35" fmla="*/ 835021 w 3631340"/>
              <a:gd name="connsiteY35" fmla="*/ 2470057 h 3164769"/>
              <a:gd name="connsiteX36" fmla="*/ 836609 w 3631340"/>
              <a:gd name="connsiteY36" fmla="*/ 2660557 h 3164769"/>
              <a:gd name="connsiteX37" fmla="*/ 862008 w 3631340"/>
              <a:gd name="connsiteY37" fmla="*/ 2641507 h 3164769"/>
              <a:gd name="connsiteX38" fmla="*/ 865183 w 3631340"/>
              <a:gd name="connsiteY38" fmla="*/ 2698657 h 3164769"/>
              <a:gd name="connsiteX39" fmla="*/ 892169 w 3631340"/>
              <a:gd name="connsiteY39" fmla="*/ 2493870 h 3164769"/>
              <a:gd name="connsiteX40" fmla="*/ 912807 w 3631340"/>
              <a:gd name="connsiteY40" fmla="*/ 2460532 h 3164769"/>
              <a:gd name="connsiteX41" fmla="*/ 912807 w 3631340"/>
              <a:gd name="connsiteY41" fmla="*/ 2416082 h 3164769"/>
              <a:gd name="connsiteX42" fmla="*/ 949318 w 3631340"/>
              <a:gd name="connsiteY42" fmla="*/ 2392270 h 3164769"/>
              <a:gd name="connsiteX43" fmla="*/ 941380 w 3631340"/>
              <a:gd name="connsiteY43" fmla="*/ 2317657 h 3164769"/>
              <a:gd name="connsiteX44" fmla="*/ 1019169 w 3631340"/>
              <a:gd name="connsiteY44" fmla="*/ 895257 h 3164769"/>
              <a:gd name="connsiteX45" fmla="*/ 1031869 w 3631340"/>
              <a:gd name="connsiteY45" fmla="*/ 1068824 h 3164769"/>
              <a:gd name="connsiteX46" fmla="*/ 1053036 w 3631340"/>
              <a:gd name="connsiteY46" fmla="*/ 793657 h 3164769"/>
              <a:gd name="connsiteX47" fmla="*/ 1074202 w 3631340"/>
              <a:gd name="connsiteY47" fmla="*/ 1365157 h 3164769"/>
              <a:gd name="connsiteX48" fmla="*/ 1103833 w 3631340"/>
              <a:gd name="connsiteY48" fmla="*/ 869857 h 3164769"/>
              <a:gd name="connsiteX49" fmla="*/ 1137701 w 3631340"/>
              <a:gd name="connsiteY49" fmla="*/ 937590 h 3164769"/>
              <a:gd name="connsiteX50" fmla="*/ 1167333 w 3631340"/>
              <a:gd name="connsiteY50" fmla="*/ 1242391 h 3164769"/>
              <a:gd name="connsiteX51" fmla="*/ 1188500 w 3631340"/>
              <a:gd name="connsiteY51" fmla="*/ 1128090 h 3164769"/>
              <a:gd name="connsiteX52" fmla="*/ 1218132 w 3631340"/>
              <a:gd name="connsiteY52" fmla="*/ 1348223 h 3164769"/>
              <a:gd name="connsiteX53" fmla="*/ 1264699 w 3631340"/>
              <a:gd name="connsiteY53" fmla="*/ 1335523 h 3164769"/>
              <a:gd name="connsiteX54" fmla="*/ 1273165 w 3631340"/>
              <a:gd name="connsiteY54" fmla="*/ 1483690 h 3164769"/>
              <a:gd name="connsiteX55" fmla="*/ 1302799 w 3631340"/>
              <a:gd name="connsiteY55" fmla="*/ 1415957 h 3164769"/>
              <a:gd name="connsiteX56" fmla="*/ 1294330 w 3631340"/>
              <a:gd name="connsiteY56" fmla="*/ 1686890 h 3164769"/>
              <a:gd name="connsiteX57" fmla="*/ 1294331 w 3631340"/>
              <a:gd name="connsiteY57" fmla="*/ 1674190 h 3164769"/>
              <a:gd name="connsiteX58" fmla="*/ 1362063 w 3631340"/>
              <a:gd name="connsiteY58" fmla="*/ 2165257 h 3164769"/>
              <a:gd name="connsiteX59" fmla="*/ 1383231 w 3631340"/>
              <a:gd name="connsiteY59" fmla="*/ 2050957 h 3164769"/>
              <a:gd name="connsiteX60" fmla="*/ 1425565 w 3631340"/>
              <a:gd name="connsiteY60" fmla="*/ 2381157 h 3164769"/>
              <a:gd name="connsiteX61" fmla="*/ 1438264 w 3631340"/>
              <a:gd name="connsiteY61" fmla="*/ 2241457 h 3164769"/>
              <a:gd name="connsiteX62" fmla="*/ 1476363 w 3631340"/>
              <a:gd name="connsiteY62" fmla="*/ 2448891 h 3164769"/>
              <a:gd name="connsiteX63" fmla="*/ 1518696 w 3631340"/>
              <a:gd name="connsiteY63" fmla="*/ 2258390 h 3164769"/>
              <a:gd name="connsiteX64" fmla="*/ 1573729 w 3631340"/>
              <a:gd name="connsiteY64" fmla="*/ 2398090 h 3164769"/>
              <a:gd name="connsiteX65" fmla="*/ 1607596 w 3631340"/>
              <a:gd name="connsiteY65" fmla="*/ 1835057 h 3164769"/>
              <a:gd name="connsiteX66" fmla="*/ 1641461 w 3631340"/>
              <a:gd name="connsiteY66" fmla="*/ 1923957 h 3164769"/>
              <a:gd name="connsiteX67" fmla="*/ 1658393 w 3631340"/>
              <a:gd name="connsiteY67" fmla="*/ 1682657 h 3164769"/>
              <a:gd name="connsiteX68" fmla="*/ 1692260 w 3631340"/>
              <a:gd name="connsiteY68" fmla="*/ 1767324 h 3164769"/>
              <a:gd name="connsiteX69" fmla="*/ 1696492 w 3631340"/>
              <a:gd name="connsiteY69" fmla="*/ 1373623 h 3164769"/>
              <a:gd name="connsiteX70" fmla="*/ 1730359 w 3631340"/>
              <a:gd name="connsiteY70" fmla="*/ 1555657 h 3164769"/>
              <a:gd name="connsiteX71" fmla="*/ 1743060 w 3631340"/>
              <a:gd name="connsiteY71" fmla="*/ 1009558 h 3164769"/>
              <a:gd name="connsiteX72" fmla="*/ 1785392 w 3631340"/>
              <a:gd name="connsiteY72" fmla="*/ 1183124 h 3164769"/>
              <a:gd name="connsiteX73" fmla="*/ 1802326 w 3631340"/>
              <a:gd name="connsiteY73" fmla="*/ 962990 h 3164769"/>
              <a:gd name="connsiteX74" fmla="*/ 1831957 w 3631340"/>
              <a:gd name="connsiteY74" fmla="*/ 1360924 h 3164769"/>
              <a:gd name="connsiteX75" fmla="*/ 1895458 w 3631340"/>
              <a:gd name="connsiteY75" fmla="*/ 1174657 h 3164769"/>
              <a:gd name="connsiteX76" fmla="*/ 1908157 w 3631340"/>
              <a:gd name="connsiteY76" fmla="*/ 1589523 h 3164769"/>
              <a:gd name="connsiteX77" fmla="*/ 1971657 w 3631340"/>
              <a:gd name="connsiteY77" fmla="*/ 1043424 h 3164769"/>
              <a:gd name="connsiteX78" fmla="*/ 1971657 w 3631340"/>
              <a:gd name="connsiteY78" fmla="*/ 1043424 h 3164769"/>
              <a:gd name="connsiteX79" fmla="*/ 2022457 w 3631340"/>
              <a:gd name="connsiteY79" fmla="*/ 1462524 h 3164769"/>
              <a:gd name="connsiteX80" fmla="*/ 2022457 w 3631340"/>
              <a:gd name="connsiteY80" fmla="*/ 1462524 h 3164769"/>
              <a:gd name="connsiteX81" fmla="*/ 2064790 w 3631340"/>
              <a:gd name="connsiteY81" fmla="*/ 988390 h 3164769"/>
              <a:gd name="connsiteX82" fmla="*/ 2162155 w 3631340"/>
              <a:gd name="connsiteY82" fmla="*/ 1813891 h 3164769"/>
              <a:gd name="connsiteX83" fmla="*/ 2191790 w 3631340"/>
              <a:gd name="connsiteY83" fmla="*/ 1695358 h 3164769"/>
              <a:gd name="connsiteX84" fmla="*/ 2246823 w 3631340"/>
              <a:gd name="connsiteY84" fmla="*/ 1919724 h 3164769"/>
              <a:gd name="connsiteX85" fmla="*/ 2289155 w 3631340"/>
              <a:gd name="connsiteY85" fmla="*/ 1847757 h 3164769"/>
              <a:gd name="connsiteX86" fmla="*/ 2297622 w 3631340"/>
              <a:gd name="connsiteY86" fmla="*/ 2059424 h 3164769"/>
              <a:gd name="connsiteX87" fmla="*/ 2348422 w 3631340"/>
              <a:gd name="connsiteY87" fmla="*/ 1932423 h 3164769"/>
              <a:gd name="connsiteX88" fmla="*/ 2382288 w 3631340"/>
              <a:gd name="connsiteY88" fmla="*/ 2021324 h 3164769"/>
              <a:gd name="connsiteX89" fmla="*/ 2411920 w 3631340"/>
              <a:gd name="connsiteY89" fmla="*/ 1691123 h 3164769"/>
              <a:gd name="connsiteX90" fmla="*/ 2479655 w 3631340"/>
              <a:gd name="connsiteY90" fmla="*/ 1885858 h 3164769"/>
              <a:gd name="connsiteX91" fmla="*/ 2521986 w 3631340"/>
              <a:gd name="connsiteY91" fmla="*/ 1568357 h 3164769"/>
              <a:gd name="connsiteX92" fmla="*/ 2585486 w 3631340"/>
              <a:gd name="connsiteY92" fmla="*/ 1860457 h 3164769"/>
              <a:gd name="connsiteX93" fmla="*/ 2615118 w 3631340"/>
              <a:gd name="connsiteY93" fmla="*/ 1462523 h 3164769"/>
              <a:gd name="connsiteX94" fmla="*/ 2695551 w 3631340"/>
              <a:gd name="connsiteY94" fmla="*/ 1661491 h 3164769"/>
              <a:gd name="connsiteX95" fmla="*/ 2720951 w 3631340"/>
              <a:gd name="connsiteY95" fmla="*/ 1068823 h 3164769"/>
              <a:gd name="connsiteX96" fmla="*/ 2780217 w 3631340"/>
              <a:gd name="connsiteY96" fmla="*/ 1356691 h 3164769"/>
              <a:gd name="connsiteX97" fmla="*/ 2780215 w 3631340"/>
              <a:gd name="connsiteY97" fmla="*/ 679358 h 3164769"/>
              <a:gd name="connsiteX98" fmla="*/ 2831016 w 3631340"/>
              <a:gd name="connsiteY98" fmla="*/ 1386324 h 3164769"/>
              <a:gd name="connsiteX99" fmla="*/ 2881817 w 3631340"/>
              <a:gd name="connsiteY99" fmla="*/ 404191 h 3164769"/>
              <a:gd name="connsiteX100" fmla="*/ 2919916 w 3631340"/>
              <a:gd name="connsiteY100" fmla="*/ 916424 h 3164769"/>
              <a:gd name="connsiteX101" fmla="*/ 2962249 w 3631340"/>
              <a:gd name="connsiteY101" fmla="*/ 14724 h 3164769"/>
              <a:gd name="connsiteX102" fmla="*/ 2991881 w 3631340"/>
              <a:gd name="connsiteY102" fmla="*/ 1022258 h 3164769"/>
              <a:gd name="connsiteX103" fmla="*/ 3046914 w 3631340"/>
              <a:gd name="connsiteY103" fmla="*/ 615859 h 3164769"/>
              <a:gd name="connsiteX104" fmla="*/ 3051147 w 3631340"/>
              <a:gd name="connsiteY104" fmla="*/ 1149259 h 3164769"/>
              <a:gd name="connsiteX105" fmla="*/ 3106181 w 3631340"/>
              <a:gd name="connsiteY105" fmla="*/ 349159 h 3164769"/>
              <a:gd name="connsiteX106" fmla="*/ 3165447 w 3631340"/>
              <a:gd name="connsiteY106" fmla="*/ 988393 h 3164769"/>
              <a:gd name="connsiteX107" fmla="*/ 3207779 w 3631340"/>
              <a:gd name="connsiteY107" fmla="*/ 319526 h 3164769"/>
              <a:gd name="connsiteX108" fmla="*/ 3224711 w 3631340"/>
              <a:gd name="connsiteY108" fmla="*/ 1132325 h 3164769"/>
              <a:gd name="connsiteX109" fmla="*/ 3271277 w 3631340"/>
              <a:gd name="connsiteY109" fmla="*/ 145958 h 3164769"/>
              <a:gd name="connsiteX110" fmla="*/ 3296677 w 3631340"/>
              <a:gd name="connsiteY110" fmla="*/ 594693 h 3164769"/>
              <a:gd name="connsiteX111" fmla="*/ 3329485 w 3631340"/>
              <a:gd name="connsiteY111" fmla="*/ 22664 h 3164769"/>
              <a:gd name="connsiteX112" fmla="*/ 3359118 w 3631340"/>
              <a:gd name="connsiteY112" fmla="*/ 946059 h 3164769"/>
              <a:gd name="connsiteX113" fmla="*/ 3394043 w 3631340"/>
              <a:gd name="connsiteY113" fmla="*/ 307885 h 3164769"/>
              <a:gd name="connsiteX114" fmla="*/ 3395631 w 3631340"/>
              <a:gd name="connsiteY114" fmla="*/ 1096872 h 3164769"/>
              <a:gd name="connsiteX115" fmla="*/ 3438492 w 3631340"/>
              <a:gd name="connsiteY115" fmla="*/ 445998 h 3164769"/>
              <a:gd name="connsiteX116" fmla="*/ 3448017 w 3631340"/>
              <a:gd name="connsiteY116" fmla="*/ 931773 h 3164769"/>
              <a:gd name="connsiteX117" fmla="*/ 3476593 w 3631340"/>
              <a:gd name="connsiteY117" fmla="*/ 576173 h 3164769"/>
              <a:gd name="connsiteX118" fmla="*/ 3516278 w 3631340"/>
              <a:gd name="connsiteY118" fmla="*/ 1054010 h 3164769"/>
              <a:gd name="connsiteX119" fmla="*/ 3521041 w 3631340"/>
              <a:gd name="connsiteY119" fmla="*/ 263435 h 3164769"/>
              <a:gd name="connsiteX120" fmla="*/ 3546440 w 3631340"/>
              <a:gd name="connsiteY120" fmla="*/ 457110 h 3164769"/>
              <a:gd name="connsiteX121" fmla="*/ 3568665 w 3631340"/>
              <a:gd name="connsiteY121" fmla="*/ 282486 h 3164769"/>
              <a:gd name="connsiteX122" fmla="*/ 3594065 w 3631340"/>
              <a:gd name="connsiteY122" fmla="*/ 765086 h 3164769"/>
              <a:gd name="connsiteX123" fmla="*/ 3622640 w 3631340"/>
              <a:gd name="connsiteY123" fmla="*/ 201522 h 3164769"/>
              <a:gd name="connsiteX124" fmla="*/ 3630577 w 3631340"/>
              <a:gd name="connsiteY124" fmla="*/ 761911 h 3164769"/>
              <a:gd name="connsiteX125" fmla="*/ 3630576 w 3631340"/>
              <a:gd name="connsiteY125" fmla="*/ 977810 h 3164769"/>
              <a:gd name="connsiteX0" fmla="*/ 0 w 3663923"/>
              <a:gd name="connsiteY0" fmla="*/ 2935195 h 3164769"/>
              <a:gd name="connsiteX1" fmla="*/ 46038 w 3663923"/>
              <a:gd name="connsiteY1" fmla="*/ 2968532 h 3164769"/>
              <a:gd name="connsiteX2" fmla="*/ 65088 w 3663923"/>
              <a:gd name="connsiteY2" fmla="*/ 2993932 h 3164769"/>
              <a:gd name="connsiteX3" fmla="*/ 80963 w 3663923"/>
              <a:gd name="connsiteY3" fmla="*/ 3003457 h 3164769"/>
              <a:gd name="connsiteX4" fmla="*/ 88900 w 3663923"/>
              <a:gd name="connsiteY4" fmla="*/ 2998695 h 3164769"/>
              <a:gd name="connsiteX5" fmla="*/ 117475 w 3663923"/>
              <a:gd name="connsiteY5" fmla="*/ 3024095 h 3164769"/>
              <a:gd name="connsiteX6" fmla="*/ 146050 w 3663923"/>
              <a:gd name="connsiteY6" fmla="*/ 3005045 h 3164769"/>
              <a:gd name="connsiteX7" fmla="*/ 180975 w 3663923"/>
              <a:gd name="connsiteY7" fmla="*/ 3089182 h 3164769"/>
              <a:gd name="connsiteX8" fmla="*/ 200025 w 3663923"/>
              <a:gd name="connsiteY8" fmla="*/ 3092357 h 3164769"/>
              <a:gd name="connsiteX9" fmla="*/ 223838 w 3663923"/>
              <a:gd name="connsiteY9" fmla="*/ 3047907 h 3164769"/>
              <a:gd name="connsiteX10" fmla="*/ 246063 w 3663923"/>
              <a:gd name="connsiteY10" fmla="*/ 3105057 h 3164769"/>
              <a:gd name="connsiteX11" fmla="*/ 290513 w 3663923"/>
              <a:gd name="connsiteY11" fmla="*/ 3006632 h 3164769"/>
              <a:gd name="connsiteX12" fmla="*/ 330200 w 3663923"/>
              <a:gd name="connsiteY12" fmla="*/ 3160620 h 3164769"/>
              <a:gd name="connsiteX13" fmla="*/ 360363 w 3663923"/>
              <a:gd name="connsiteY13" fmla="*/ 3119345 h 3164769"/>
              <a:gd name="connsiteX14" fmla="*/ 374650 w 3663923"/>
              <a:gd name="connsiteY14" fmla="*/ 3103470 h 3164769"/>
              <a:gd name="connsiteX15" fmla="*/ 377825 w 3663923"/>
              <a:gd name="connsiteY15" fmla="*/ 2874870 h 3164769"/>
              <a:gd name="connsiteX16" fmla="*/ 400050 w 3663923"/>
              <a:gd name="connsiteY16" fmla="*/ 2935195 h 3164769"/>
              <a:gd name="connsiteX17" fmla="*/ 455613 w 3663923"/>
              <a:gd name="connsiteY17" fmla="*/ 2519270 h 3164769"/>
              <a:gd name="connsiteX18" fmla="*/ 476250 w 3663923"/>
              <a:gd name="connsiteY18" fmla="*/ 2576420 h 3164769"/>
              <a:gd name="connsiteX19" fmla="*/ 501650 w 3663923"/>
              <a:gd name="connsiteY19" fmla="*/ 2835182 h 3164769"/>
              <a:gd name="connsiteX20" fmla="*/ 527050 w 3663923"/>
              <a:gd name="connsiteY20" fmla="*/ 2881220 h 3164769"/>
              <a:gd name="connsiteX21" fmla="*/ 538163 w 3663923"/>
              <a:gd name="connsiteY21" fmla="*/ 2847882 h 3164769"/>
              <a:gd name="connsiteX22" fmla="*/ 547688 w 3663923"/>
              <a:gd name="connsiteY22" fmla="*/ 2784382 h 3164769"/>
              <a:gd name="connsiteX23" fmla="*/ 574675 w 3663923"/>
              <a:gd name="connsiteY23" fmla="*/ 2787557 h 3164769"/>
              <a:gd name="connsiteX24" fmla="*/ 593725 w 3663923"/>
              <a:gd name="connsiteY24" fmla="*/ 2670082 h 3164769"/>
              <a:gd name="connsiteX25" fmla="*/ 590550 w 3663923"/>
              <a:gd name="connsiteY25" fmla="*/ 2341470 h 3164769"/>
              <a:gd name="connsiteX26" fmla="*/ 625475 w 3663923"/>
              <a:gd name="connsiteY26" fmla="*/ 1830295 h 3164769"/>
              <a:gd name="connsiteX27" fmla="*/ 652462 w 3663923"/>
              <a:gd name="connsiteY27" fmla="*/ 1836645 h 3164769"/>
              <a:gd name="connsiteX28" fmla="*/ 661987 w 3663923"/>
              <a:gd name="connsiteY28" fmla="*/ 1684245 h 3164769"/>
              <a:gd name="connsiteX29" fmla="*/ 681036 w 3663923"/>
              <a:gd name="connsiteY29" fmla="*/ 2014445 h 3164769"/>
              <a:gd name="connsiteX30" fmla="*/ 681036 w 3663923"/>
              <a:gd name="connsiteY30" fmla="*/ 2014445 h 3164769"/>
              <a:gd name="connsiteX31" fmla="*/ 719135 w 3663923"/>
              <a:gd name="connsiteY31" fmla="*/ 1714407 h 3164769"/>
              <a:gd name="connsiteX32" fmla="*/ 731835 w 3663923"/>
              <a:gd name="connsiteY32" fmla="*/ 2058895 h 3164769"/>
              <a:gd name="connsiteX33" fmla="*/ 784223 w 3663923"/>
              <a:gd name="connsiteY33" fmla="*/ 2038258 h 3164769"/>
              <a:gd name="connsiteX34" fmla="*/ 806448 w 3663923"/>
              <a:gd name="connsiteY34" fmla="*/ 2481170 h 3164769"/>
              <a:gd name="connsiteX35" fmla="*/ 835021 w 3663923"/>
              <a:gd name="connsiteY35" fmla="*/ 2470057 h 3164769"/>
              <a:gd name="connsiteX36" fmla="*/ 836609 w 3663923"/>
              <a:gd name="connsiteY36" fmla="*/ 2660557 h 3164769"/>
              <a:gd name="connsiteX37" fmla="*/ 862008 w 3663923"/>
              <a:gd name="connsiteY37" fmla="*/ 2641507 h 3164769"/>
              <a:gd name="connsiteX38" fmla="*/ 865183 w 3663923"/>
              <a:gd name="connsiteY38" fmla="*/ 2698657 h 3164769"/>
              <a:gd name="connsiteX39" fmla="*/ 892169 w 3663923"/>
              <a:gd name="connsiteY39" fmla="*/ 2493870 h 3164769"/>
              <a:gd name="connsiteX40" fmla="*/ 912807 w 3663923"/>
              <a:gd name="connsiteY40" fmla="*/ 2460532 h 3164769"/>
              <a:gd name="connsiteX41" fmla="*/ 912807 w 3663923"/>
              <a:gd name="connsiteY41" fmla="*/ 2416082 h 3164769"/>
              <a:gd name="connsiteX42" fmla="*/ 949318 w 3663923"/>
              <a:gd name="connsiteY42" fmla="*/ 2392270 h 3164769"/>
              <a:gd name="connsiteX43" fmla="*/ 941380 w 3663923"/>
              <a:gd name="connsiteY43" fmla="*/ 2317657 h 3164769"/>
              <a:gd name="connsiteX44" fmla="*/ 1019169 w 3663923"/>
              <a:gd name="connsiteY44" fmla="*/ 895257 h 3164769"/>
              <a:gd name="connsiteX45" fmla="*/ 1031869 w 3663923"/>
              <a:gd name="connsiteY45" fmla="*/ 1068824 h 3164769"/>
              <a:gd name="connsiteX46" fmla="*/ 1053036 w 3663923"/>
              <a:gd name="connsiteY46" fmla="*/ 793657 h 3164769"/>
              <a:gd name="connsiteX47" fmla="*/ 1074202 w 3663923"/>
              <a:gd name="connsiteY47" fmla="*/ 1365157 h 3164769"/>
              <a:gd name="connsiteX48" fmla="*/ 1103833 w 3663923"/>
              <a:gd name="connsiteY48" fmla="*/ 869857 h 3164769"/>
              <a:gd name="connsiteX49" fmla="*/ 1137701 w 3663923"/>
              <a:gd name="connsiteY49" fmla="*/ 937590 h 3164769"/>
              <a:gd name="connsiteX50" fmla="*/ 1167333 w 3663923"/>
              <a:gd name="connsiteY50" fmla="*/ 1242391 h 3164769"/>
              <a:gd name="connsiteX51" fmla="*/ 1188500 w 3663923"/>
              <a:gd name="connsiteY51" fmla="*/ 1128090 h 3164769"/>
              <a:gd name="connsiteX52" fmla="*/ 1218132 w 3663923"/>
              <a:gd name="connsiteY52" fmla="*/ 1348223 h 3164769"/>
              <a:gd name="connsiteX53" fmla="*/ 1264699 w 3663923"/>
              <a:gd name="connsiteY53" fmla="*/ 1335523 h 3164769"/>
              <a:gd name="connsiteX54" fmla="*/ 1273165 w 3663923"/>
              <a:gd name="connsiteY54" fmla="*/ 1483690 h 3164769"/>
              <a:gd name="connsiteX55" fmla="*/ 1302799 w 3663923"/>
              <a:gd name="connsiteY55" fmla="*/ 1415957 h 3164769"/>
              <a:gd name="connsiteX56" fmla="*/ 1294330 w 3663923"/>
              <a:gd name="connsiteY56" fmla="*/ 1686890 h 3164769"/>
              <a:gd name="connsiteX57" fmla="*/ 1294331 w 3663923"/>
              <a:gd name="connsiteY57" fmla="*/ 1674190 h 3164769"/>
              <a:gd name="connsiteX58" fmla="*/ 1362063 w 3663923"/>
              <a:gd name="connsiteY58" fmla="*/ 2165257 h 3164769"/>
              <a:gd name="connsiteX59" fmla="*/ 1383231 w 3663923"/>
              <a:gd name="connsiteY59" fmla="*/ 2050957 h 3164769"/>
              <a:gd name="connsiteX60" fmla="*/ 1425565 w 3663923"/>
              <a:gd name="connsiteY60" fmla="*/ 2381157 h 3164769"/>
              <a:gd name="connsiteX61" fmla="*/ 1438264 w 3663923"/>
              <a:gd name="connsiteY61" fmla="*/ 2241457 h 3164769"/>
              <a:gd name="connsiteX62" fmla="*/ 1476363 w 3663923"/>
              <a:gd name="connsiteY62" fmla="*/ 2448891 h 3164769"/>
              <a:gd name="connsiteX63" fmla="*/ 1518696 w 3663923"/>
              <a:gd name="connsiteY63" fmla="*/ 2258390 h 3164769"/>
              <a:gd name="connsiteX64" fmla="*/ 1573729 w 3663923"/>
              <a:gd name="connsiteY64" fmla="*/ 2398090 h 3164769"/>
              <a:gd name="connsiteX65" fmla="*/ 1607596 w 3663923"/>
              <a:gd name="connsiteY65" fmla="*/ 1835057 h 3164769"/>
              <a:gd name="connsiteX66" fmla="*/ 1641461 w 3663923"/>
              <a:gd name="connsiteY66" fmla="*/ 1923957 h 3164769"/>
              <a:gd name="connsiteX67" fmla="*/ 1658393 w 3663923"/>
              <a:gd name="connsiteY67" fmla="*/ 1682657 h 3164769"/>
              <a:gd name="connsiteX68" fmla="*/ 1692260 w 3663923"/>
              <a:gd name="connsiteY68" fmla="*/ 1767324 h 3164769"/>
              <a:gd name="connsiteX69" fmla="*/ 1696492 w 3663923"/>
              <a:gd name="connsiteY69" fmla="*/ 1373623 h 3164769"/>
              <a:gd name="connsiteX70" fmla="*/ 1730359 w 3663923"/>
              <a:gd name="connsiteY70" fmla="*/ 1555657 h 3164769"/>
              <a:gd name="connsiteX71" fmla="*/ 1743060 w 3663923"/>
              <a:gd name="connsiteY71" fmla="*/ 1009558 h 3164769"/>
              <a:gd name="connsiteX72" fmla="*/ 1785392 w 3663923"/>
              <a:gd name="connsiteY72" fmla="*/ 1183124 h 3164769"/>
              <a:gd name="connsiteX73" fmla="*/ 1802326 w 3663923"/>
              <a:gd name="connsiteY73" fmla="*/ 962990 h 3164769"/>
              <a:gd name="connsiteX74" fmla="*/ 1831957 w 3663923"/>
              <a:gd name="connsiteY74" fmla="*/ 1360924 h 3164769"/>
              <a:gd name="connsiteX75" fmla="*/ 1895458 w 3663923"/>
              <a:gd name="connsiteY75" fmla="*/ 1174657 h 3164769"/>
              <a:gd name="connsiteX76" fmla="*/ 1908157 w 3663923"/>
              <a:gd name="connsiteY76" fmla="*/ 1589523 h 3164769"/>
              <a:gd name="connsiteX77" fmla="*/ 1971657 w 3663923"/>
              <a:gd name="connsiteY77" fmla="*/ 1043424 h 3164769"/>
              <a:gd name="connsiteX78" fmla="*/ 1971657 w 3663923"/>
              <a:gd name="connsiteY78" fmla="*/ 1043424 h 3164769"/>
              <a:gd name="connsiteX79" fmla="*/ 2022457 w 3663923"/>
              <a:gd name="connsiteY79" fmla="*/ 1462524 h 3164769"/>
              <a:gd name="connsiteX80" fmla="*/ 2022457 w 3663923"/>
              <a:gd name="connsiteY80" fmla="*/ 1462524 h 3164769"/>
              <a:gd name="connsiteX81" fmla="*/ 2064790 w 3663923"/>
              <a:gd name="connsiteY81" fmla="*/ 988390 h 3164769"/>
              <a:gd name="connsiteX82" fmla="*/ 2162155 w 3663923"/>
              <a:gd name="connsiteY82" fmla="*/ 1813891 h 3164769"/>
              <a:gd name="connsiteX83" fmla="*/ 2191790 w 3663923"/>
              <a:gd name="connsiteY83" fmla="*/ 1695358 h 3164769"/>
              <a:gd name="connsiteX84" fmla="*/ 2246823 w 3663923"/>
              <a:gd name="connsiteY84" fmla="*/ 1919724 h 3164769"/>
              <a:gd name="connsiteX85" fmla="*/ 2289155 w 3663923"/>
              <a:gd name="connsiteY85" fmla="*/ 1847757 h 3164769"/>
              <a:gd name="connsiteX86" fmla="*/ 2297622 w 3663923"/>
              <a:gd name="connsiteY86" fmla="*/ 2059424 h 3164769"/>
              <a:gd name="connsiteX87" fmla="*/ 2348422 w 3663923"/>
              <a:gd name="connsiteY87" fmla="*/ 1932423 h 3164769"/>
              <a:gd name="connsiteX88" fmla="*/ 2382288 w 3663923"/>
              <a:gd name="connsiteY88" fmla="*/ 2021324 h 3164769"/>
              <a:gd name="connsiteX89" fmla="*/ 2411920 w 3663923"/>
              <a:gd name="connsiteY89" fmla="*/ 1691123 h 3164769"/>
              <a:gd name="connsiteX90" fmla="*/ 2479655 w 3663923"/>
              <a:gd name="connsiteY90" fmla="*/ 1885858 h 3164769"/>
              <a:gd name="connsiteX91" fmla="*/ 2521986 w 3663923"/>
              <a:gd name="connsiteY91" fmla="*/ 1568357 h 3164769"/>
              <a:gd name="connsiteX92" fmla="*/ 2585486 w 3663923"/>
              <a:gd name="connsiteY92" fmla="*/ 1860457 h 3164769"/>
              <a:gd name="connsiteX93" fmla="*/ 2615118 w 3663923"/>
              <a:gd name="connsiteY93" fmla="*/ 1462523 h 3164769"/>
              <a:gd name="connsiteX94" fmla="*/ 2695551 w 3663923"/>
              <a:gd name="connsiteY94" fmla="*/ 1661491 h 3164769"/>
              <a:gd name="connsiteX95" fmla="*/ 2720951 w 3663923"/>
              <a:gd name="connsiteY95" fmla="*/ 1068823 h 3164769"/>
              <a:gd name="connsiteX96" fmla="*/ 2780217 w 3663923"/>
              <a:gd name="connsiteY96" fmla="*/ 1356691 h 3164769"/>
              <a:gd name="connsiteX97" fmla="*/ 2780215 w 3663923"/>
              <a:gd name="connsiteY97" fmla="*/ 679358 h 3164769"/>
              <a:gd name="connsiteX98" fmla="*/ 2831016 w 3663923"/>
              <a:gd name="connsiteY98" fmla="*/ 1386324 h 3164769"/>
              <a:gd name="connsiteX99" fmla="*/ 2881817 w 3663923"/>
              <a:gd name="connsiteY99" fmla="*/ 404191 h 3164769"/>
              <a:gd name="connsiteX100" fmla="*/ 2919916 w 3663923"/>
              <a:gd name="connsiteY100" fmla="*/ 916424 h 3164769"/>
              <a:gd name="connsiteX101" fmla="*/ 2962249 w 3663923"/>
              <a:gd name="connsiteY101" fmla="*/ 14724 h 3164769"/>
              <a:gd name="connsiteX102" fmla="*/ 2991881 w 3663923"/>
              <a:gd name="connsiteY102" fmla="*/ 1022258 h 3164769"/>
              <a:gd name="connsiteX103" fmla="*/ 3046914 w 3663923"/>
              <a:gd name="connsiteY103" fmla="*/ 615859 h 3164769"/>
              <a:gd name="connsiteX104" fmla="*/ 3051147 w 3663923"/>
              <a:gd name="connsiteY104" fmla="*/ 1149259 h 3164769"/>
              <a:gd name="connsiteX105" fmla="*/ 3106181 w 3663923"/>
              <a:gd name="connsiteY105" fmla="*/ 349159 h 3164769"/>
              <a:gd name="connsiteX106" fmla="*/ 3165447 w 3663923"/>
              <a:gd name="connsiteY106" fmla="*/ 988393 h 3164769"/>
              <a:gd name="connsiteX107" fmla="*/ 3207779 w 3663923"/>
              <a:gd name="connsiteY107" fmla="*/ 319526 h 3164769"/>
              <a:gd name="connsiteX108" fmla="*/ 3224711 w 3663923"/>
              <a:gd name="connsiteY108" fmla="*/ 1132325 h 3164769"/>
              <a:gd name="connsiteX109" fmla="*/ 3271277 w 3663923"/>
              <a:gd name="connsiteY109" fmla="*/ 145958 h 3164769"/>
              <a:gd name="connsiteX110" fmla="*/ 3296677 w 3663923"/>
              <a:gd name="connsiteY110" fmla="*/ 594693 h 3164769"/>
              <a:gd name="connsiteX111" fmla="*/ 3329485 w 3663923"/>
              <a:gd name="connsiteY111" fmla="*/ 22664 h 3164769"/>
              <a:gd name="connsiteX112" fmla="*/ 3359118 w 3663923"/>
              <a:gd name="connsiteY112" fmla="*/ 946059 h 3164769"/>
              <a:gd name="connsiteX113" fmla="*/ 3394043 w 3663923"/>
              <a:gd name="connsiteY113" fmla="*/ 307885 h 3164769"/>
              <a:gd name="connsiteX114" fmla="*/ 3395631 w 3663923"/>
              <a:gd name="connsiteY114" fmla="*/ 1096872 h 3164769"/>
              <a:gd name="connsiteX115" fmla="*/ 3438492 w 3663923"/>
              <a:gd name="connsiteY115" fmla="*/ 445998 h 3164769"/>
              <a:gd name="connsiteX116" fmla="*/ 3448017 w 3663923"/>
              <a:gd name="connsiteY116" fmla="*/ 931773 h 3164769"/>
              <a:gd name="connsiteX117" fmla="*/ 3476593 w 3663923"/>
              <a:gd name="connsiteY117" fmla="*/ 576173 h 3164769"/>
              <a:gd name="connsiteX118" fmla="*/ 3516278 w 3663923"/>
              <a:gd name="connsiteY118" fmla="*/ 1054010 h 3164769"/>
              <a:gd name="connsiteX119" fmla="*/ 3521041 w 3663923"/>
              <a:gd name="connsiteY119" fmla="*/ 263435 h 3164769"/>
              <a:gd name="connsiteX120" fmla="*/ 3546440 w 3663923"/>
              <a:gd name="connsiteY120" fmla="*/ 457110 h 3164769"/>
              <a:gd name="connsiteX121" fmla="*/ 3568665 w 3663923"/>
              <a:gd name="connsiteY121" fmla="*/ 282486 h 3164769"/>
              <a:gd name="connsiteX122" fmla="*/ 3594065 w 3663923"/>
              <a:gd name="connsiteY122" fmla="*/ 765086 h 3164769"/>
              <a:gd name="connsiteX123" fmla="*/ 3622640 w 3663923"/>
              <a:gd name="connsiteY123" fmla="*/ 201522 h 3164769"/>
              <a:gd name="connsiteX124" fmla="*/ 3630577 w 3663923"/>
              <a:gd name="connsiteY124" fmla="*/ 761911 h 3164769"/>
              <a:gd name="connsiteX125" fmla="*/ 3663914 w 3663923"/>
              <a:gd name="connsiteY125" fmla="*/ 579347 h 3164769"/>
              <a:gd name="connsiteX0" fmla="*/ 0 w 3663922"/>
              <a:gd name="connsiteY0" fmla="*/ 2935195 h 3164769"/>
              <a:gd name="connsiteX1" fmla="*/ 46038 w 3663922"/>
              <a:gd name="connsiteY1" fmla="*/ 2968532 h 3164769"/>
              <a:gd name="connsiteX2" fmla="*/ 65088 w 3663922"/>
              <a:gd name="connsiteY2" fmla="*/ 2993932 h 3164769"/>
              <a:gd name="connsiteX3" fmla="*/ 80963 w 3663922"/>
              <a:gd name="connsiteY3" fmla="*/ 3003457 h 3164769"/>
              <a:gd name="connsiteX4" fmla="*/ 88900 w 3663922"/>
              <a:gd name="connsiteY4" fmla="*/ 2998695 h 3164769"/>
              <a:gd name="connsiteX5" fmla="*/ 117475 w 3663922"/>
              <a:gd name="connsiteY5" fmla="*/ 3024095 h 3164769"/>
              <a:gd name="connsiteX6" fmla="*/ 146050 w 3663922"/>
              <a:gd name="connsiteY6" fmla="*/ 3005045 h 3164769"/>
              <a:gd name="connsiteX7" fmla="*/ 180975 w 3663922"/>
              <a:gd name="connsiteY7" fmla="*/ 3089182 h 3164769"/>
              <a:gd name="connsiteX8" fmla="*/ 200025 w 3663922"/>
              <a:gd name="connsiteY8" fmla="*/ 3092357 h 3164769"/>
              <a:gd name="connsiteX9" fmla="*/ 223838 w 3663922"/>
              <a:gd name="connsiteY9" fmla="*/ 3047907 h 3164769"/>
              <a:gd name="connsiteX10" fmla="*/ 246063 w 3663922"/>
              <a:gd name="connsiteY10" fmla="*/ 3105057 h 3164769"/>
              <a:gd name="connsiteX11" fmla="*/ 290513 w 3663922"/>
              <a:gd name="connsiteY11" fmla="*/ 3006632 h 3164769"/>
              <a:gd name="connsiteX12" fmla="*/ 330200 w 3663922"/>
              <a:gd name="connsiteY12" fmla="*/ 3160620 h 3164769"/>
              <a:gd name="connsiteX13" fmla="*/ 360363 w 3663922"/>
              <a:gd name="connsiteY13" fmla="*/ 3119345 h 3164769"/>
              <a:gd name="connsiteX14" fmla="*/ 374650 w 3663922"/>
              <a:gd name="connsiteY14" fmla="*/ 3103470 h 3164769"/>
              <a:gd name="connsiteX15" fmla="*/ 377825 w 3663922"/>
              <a:gd name="connsiteY15" fmla="*/ 2874870 h 3164769"/>
              <a:gd name="connsiteX16" fmla="*/ 400050 w 3663922"/>
              <a:gd name="connsiteY16" fmla="*/ 2935195 h 3164769"/>
              <a:gd name="connsiteX17" fmla="*/ 455613 w 3663922"/>
              <a:gd name="connsiteY17" fmla="*/ 2519270 h 3164769"/>
              <a:gd name="connsiteX18" fmla="*/ 476250 w 3663922"/>
              <a:gd name="connsiteY18" fmla="*/ 2576420 h 3164769"/>
              <a:gd name="connsiteX19" fmla="*/ 501650 w 3663922"/>
              <a:gd name="connsiteY19" fmla="*/ 2835182 h 3164769"/>
              <a:gd name="connsiteX20" fmla="*/ 527050 w 3663922"/>
              <a:gd name="connsiteY20" fmla="*/ 2881220 h 3164769"/>
              <a:gd name="connsiteX21" fmla="*/ 538163 w 3663922"/>
              <a:gd name="connsiteY21" fmla="*/ 2847882 h 3164769"/>
              <a:gd name="connsiteX22" fmla="*/ 547688 w 3663922"/>
              <a:gd name="connsiteY22" fmla="*/ 2784382 h 3164769"/>
              <a:gd name="connsiteX23" fmla="*/ 574675 w 3663922"/>
              <a:gd name="connsiteY23" fmla="*/ 2787557 h 3164769"/>
              <a:gd name="connsiteX24" fmla="*/ 593725 w 3663922"/>
              <a:gd name="connsiteY24" fmla="*/ 2670082 h 3164769"/>
              <a:gd name="connsiteX25" fmla="*/ 590550 w 3663922"/>
              <a:gd name="connsiteY25" fmla="*/ 2341470 h 3164769"/>
              <a:gd name="connsiteX26" fmla="*/ 625475 w 3663922"/>
              <a:gd name="connsiteY26" fmla="*/ 1830295 h 3164769"/>
              <a:gd name="connsiteX27" fmla="*/ 652462 w 3663922"/>
              <a:gd name="connsiteY27" fmla="*/ 1836645 h 3164769"/>
              <a:gd name="connsiteX28" fmla="*/ 661987 w 3663922"/>
              <a:gd name="connsiteY28" fmla="*/ 1684245 h 3164769"/>
              <a:gd name="connsiteX29" fmla="*/ 681036 w 3663922"/>
              <a:gd name="connsiteY29" fmla="*/ 2014445 h 3164769"/>
              <a:gd name="connsiteX30" fmla="*/ 681036 w 3663922"/>
              <a:gd name="connsiteY30" fmla="*/ 2014445 h 3164769"/>
              <a:gd name="connsiteX31" fmla="*/ 719135 w 3663922"/>
              <a:gd name="connsiteY31" fmla="*/ 1714407 h 3164769"/>
              <a:gd name="connsiteX32" fmla="*/ 731835 w 3663922"/>
              <a:gd name="connsiteY32" fmla="*/ 2058895 h 3164769"/>
              <a:gd name="connsiteX33" fmla="*/ 784223 w 3663922"/>
              <a:gd name="connsiteY33" fmla="*/ 2038258 h 3164769"/>
              <a:gd name="connsiteX34" fmla="*/ 806448 w 3663922"/>
              <a:gd name="connsiteY34" fmla="*/ 2481170 h 3164769"/>
              <a:gd name="connsiteX35" fmla="*/ 835021 w 3663922"/>
              <a:gd name="connsiteY35" fmla="*/ 2470057 h 3164769"/>
              <a:gd name="connsiteX36" fmla="*/ 836609 w 3663922"/>
              <a:gd name="connsiteY36" fmla="*/ 2660557 h 3164769"/>
              <a:gd name="connsiteX37" fmla="*/ 862008 w 3663922"/>
              <a:gd name="connsiteY37" fmla="*/ 2641507 h 3164769"/>
              <a:gd name="connsiteX38" fmla="*/ 865183 w 3663922"/>
              <a:gd name="connsiteY38" fmla="*/ 2698657 h 3164769"/>
              <a:gd name="connsiteX39" fmla="*/ 892169 w 3663922"/>
              <a:gd name="connsiteY39" fmla="*/ 2493870 h 3164769"/>
              <a:gd name="connsiteX40" fmla="*/ 912807 w 3663922"/>
              <a:gd name="connsiteY40" fmla="*/ 2460532 h 3164769"/>
              <a:gd name="connsiteX41" fmla="*/ 912807 w 3663922"/>
              <a:gd name="connsiteY41" fmla="*/ 2416082 h 3164769"/>
              <a:gd name="connsiteX42" fmla="*/ 949318 w 3663922"/>
              <a:gd name="connsiteY42" fmla="*/ 2392270 h 3164769"/>
              <a:gd name="connsiteX43" fmla="*/ 941380 w 3663922"/>
              <a:gd name="connsiteY43" fmla="*/ 2317657 h 3164769"/>
              <a:gd name="connsiteX44" fmla="*/ 1019169 w 3663922"/>
              <a:gd name="connsiteY44" fmla="*/ 895257 h 3164769"/>
              <a:gd name="connsiteX45" fmla="*/ 1031869 w 3663922"/>
              <a:gd name="connsiteY45" fmla="*/ 1068824 h 3164769"/>
              <a:gd name="connsiteX46" fmla="*/ 1053036 w 3663922"/>
              <a:gd name="connsiteY46" fmla="*/ 793657 h 3164769"/>
              <a:gd name="connsiteX47" fmla="*/ 1074202 w 3663922"/>
              <a:gd name="connsiteY47" fmla="*/ 1365157 h 3164769"/>
              <a:gd name="connsiteX48" fmla="*/ 1103833 w 3663922"/>
              <a:gd name="connsiteY48" fmla="*/ 869857 h 3164769"/>
              <a:gd name="connsiteX49" fmla="*/ 1137701 w 3663922"/>
              <a:gd name="connsiteY49" fmla="*/ 937590 h 3164769"/>
              <a:gd name="connsiteX50" fmla="*/ 1167333 w 3663922"/>
              <a:gd name="connsiteY50" fmla="*/ 1242391 h 3164769"/>
              <a:gd name="connsiteX51" fmla="*/ 1188500 w 3663922"/>
              <a:gd name="connsiteY51" fmla="*/ 1128090 h 3164769"/>
              <a:gd name="connsiteX52" fmla="*/ 1218132 w 3663922"/>
              <a:gd name="connsiteY52" fmla="*/ 1348223 h 3164769"/>
              <a:gd name="connsiteX53" fmla="*/ 1264699 w 3663922"/>
              <a:gd name="connsiteY53" fmla="*/ 1335523 h 3164769"/>
              <a:gd name="connsiteX54" fmla="*/ 1273165 w 3663922"/>
              <a:gd name="connsiteY54" fmla="*/ 1483690 h 3164769"/>
              <a:gd name="connsiteX55" fmla="*/ 1302799 w 3663922"/>
              <a:gd name="connsiteY55" fmla="*/ 1415957 h 3164769"/>
              <a:gd name="connsiteX56" fmla="*/ 1294330 w 3663922"/>
              <a:gd name="connsiteY56" fmla="*/ 1686890 h 3164769"/>
              <a:gd name="connsiteX57" fmla="*/ 1294331 w 3663922"/>
              <a:gd name="connsiteY57" fmla="*/ 1674190 h 3164769"/>
              <a:gd name="connsiteX58" fmla="*/ 1362063 w 3663922"/>
              <a:gd name="connsiteY58" fmla="*/ 2165257 h 3164769"/>
              <a:gd name="connsiteX59" fmla="*/ 1383231 w 3663922"/>
              <a:gd name="connsiteY59" fmla="*/ 2050957 h 3164769"/>
              <a:gd name="connsiteX60" fmla="*/ 1425565 w 3663922"/>
              <a:gd name="connsiteY60" fmla="*/ 2381157 h 3164769"/>
              <a:gd name="connsiteX61" fmla="*/ 1438264 w 3663922"/>
              <a:gd name="connsiteY61" fmla="*/ 2241457 h 3164769"/>
              <a:gd name="connsiteX62" fmla="*/ 1476363 w 3663922"/>
              <a:gd name="connsiteY62" fmla="*/ 2448891 h 3164769"/>
              <a:gd name="connsiteX63" fmla="*/ 1518696 w 3663922"/>
              <a:gd name="connsiteY63" fmla="*/ 2258390 h 3164769"/>
              <a:gd name="connsiteX64" fmla="*/ 1573729 w 3663922"/>
              <a:gd name="connsiteY64" fmla="*/ 2398090 h 3164769"/>
              <a:gd name="connsiteX65" fmla="*/ 1607596 w 3663922"/>
              <a:gd name="connsiteY65" fmla="*/ 1835057 h 3164769"/>
              <a:gd name="connsiteX66" fmla="*/ 1641461 w 3663922"/>
              <a:gd name="connsiteY66" fmla="*/ 1923957 h 3164769"/>
              <a:gd name="connsiteX67" fmla="*/ 1658393 w 3663922"/>
              <a:gd name="connsiteY67" fmla="*/ 1682657 h 3164769"/>
              <a:gd name="connsiteX68" fmla="*/ 1692260 w 3663922"/>
              <a:gd name="connsiteY68" fmla="*/ 1767324 h 3164769"/>
              <a:gd name="connsiteX69" fmla="*/ 1696492 w 3663922"/>
              <a:gd name="connsiteY69" fmla="*/ 1373623 h 3164769"/>
              <a:gd name="connsiteX70" fmla="*/ 1730359 w 3663922"/>
              <a:gd name="connsiteY70" fmla="*/ 1555657 h 3164769"/>
              <a:gd name="connsiteX71" fmla="*/ 1743060 w 3663922"/>
              <a:gd name="connsiteY71" fmla="*/ 1009558 h 3164769"/>
              <a:gd name="connsiteX72" fmla="*/ 1785392 w 3663922"/>
              <a:gd name="connsiteY72" fmla="*/ 1183124 h 3164769"/>
              <a:gd name="connsiteX73" fmla="*/ 1802326 w 3663922"/>
              <a:gd name="connsiteY73" fmla="*/ 962990 h 3164769"/>
              <a:gd name="connsiteX74" fmla="*/ 1831957 w 3663922"/>
              <a:gd name="connsiteY74" fmla="*/ 1360924 h 3164769"/>
              <a:gd name="connsiteX75" fmla="*/ 1895458 w 3663922"/>
              <a:gd name="connsiteY75" fmla="*/ 1174657 h 3164769"/>
              <a:gd name="connsiteX76" fmla="*/ 1908157 w 3663922"/>
              <a:gd name="connsiteY76" fmla="*/ 1589523 h 3164769"/>
              <a:gd name="connsiteX77" fmla="*/ 1971657 w 3663922"/>
              <a:gd name="connsiteY77" fmla="*/ 1043424 h 3164769"/>
              <a:gd name="connsiteX78" fmla="*/ 1971657 w 3663922"/>
              <a:gd name="connsiteY78" fmla="*/ 1043424 h 3164769"/>
              <a:gd name="connsiteX79" fmla="*/ 2022457 w 3663922"/>
              <a:gd name="connsiteY79" fmla="*/ 1462524 h 3164769"/>
              <a:gd name="connsiteX80" fmla="*/ 2022457 w 3663922"/>
              <a:gd name="connsiteY80" fmla="*/ 1462524 h 3164769"/>
              <a:gd name="connsiteX81" fmla="*/ 2064790 w 3663922"/>
              <a:gd name="connsiteY81" fmla="*/ 988390 h 3164769"/>
              <a:gd name="connsiteX82" fmla="*/ 2162155 w 3663922"/>
              <a:gd name="connsiteY82" fmla="*/ 1813891 h 3164769"/>
              <a:gd name="connsiteX83" fmla="*/ 2191790 w 3663922"/>
              <a:gd name="connsiteY83" fmla="*/ 1695358 h 3164769"/>
              <a:gd name="connsiteX84" fmla="*/ 2246823 w 3663922"/>
              <a:gd name="connsiteY84" fmla="*/ 1919724 h 3164769"/>
              <a:gd name="connsiteX85" fmla="*/ 2289155 w 3663922"/>
              <a:gd name="connsiteY85" fmla="*/ 1847757 h 3164769"/>
              <a:gd name="connsiteX86" fmla="*/ 2297622 w 3663922"/>
              <a:gd name="connsiteY86" fmla="*/ 2059424 h 3164769"/>
              <a:gd name="connsiteX87" fmla="*/ 2348422 w 3663922"/>
              <a:gd name="connsiteY87" fmla="*/ 1932423 h 3164769"/>
              <a:gd name="connsiteX88" fmla="*/ 2382288 w 3663922"/>
              <a:gd name="connsiteY88" fmla="*/ 2021324 h 3164769"/>
              <a:gd name="connsiteX89" fmla="*/ 2411920 w 3663922"/>
              <a:gd name="connsiteY89" fmla="*/ 1691123 h 3164769"/>
              <a:gd name="connsiteX90" fmla="*/ 2479655 w 3663922"/>
              <a:gd name="connsiteY90" fmla="*/ 1885858 h 3164769"/>
              <a:gd name="connsiteX91" fmla="*/ 2521986 w 3663922"/>
              <a:gd name="connsiteY91" fmla="*/ 1568357 h 3164769"/>
              <a:gd name="connsiteX92" fmla="*/ 2585486 w 3663922"/>
              <a:gd name="connsiteY92" fmla="*/ 1860457 h 3164769"/>
              <a:gd name="connsiteX93" fmla="*/ 2615118 w 3663922"/>
              <a:gd name="connsiteY93" fmla="*/ 1462523 h 3164769"/>
              <a:gd name="connsiteX94" fmla="*/ 2695551 w 3663922"/>
              <a:gd name="connsiteY94" fmla="*/ 1661491 h 3164769"/>
              <a:gd name="connsiteX95" fmla="*/ 2720951 w 3663922"/>
              <a:gd name="connsiteY95" fmla="*/ 1068823 h 3164769"/>
              <a:gd name="connsiteX96" fmla="*/ 2780217 w 3663922"/>
              <a:gd name="connsiteY96" fmla="*/ 1356691 h 3164769"/>
              <a:gd name="connsiteX97" fmla="*/ 2780215 w 3663922"/>
              <a:gd name="connsiteY97" fmla="*/ 679358 h 3164769"/>
              <a:gd name="connsiteX98" fmla="*/ 2831016 w 3663922"/>
              <a:gd name="connsiteY98" fmla="*/ 1386324 h 3164769"/>
              <a:gd name="connsiteX99" fmla="*/ 2881817 w 3663922"/>
              <a:gd name="connsiteY99" fmla="*/ 404191 h 3164769"/>
              <a:gd name="connsiteX100" fmla="*/ 2919916 w 3663922"/>
              <a:gd name="connsiteY100" fmla="*/ 916424 h 3164769"/>
              <a:gd name="connsiteX101" fmla="*/ 2962249 w 3663922"/>
              <a:gd name="connsiteY101" fmla="*/ 14724 h 3164769"/>
              <a:gd name="connsiteX102" fmla="*/ 2991881 w 3663922"/>
              <a:gd name="connsiteY102" fmla="*/ 1022258 h 3164769"/>
              <a:gd name="connsiteX103" fmla="*/ 3046914 w 3663922"/>
              <a:gd name="connsiteY103" fmla="*/ 615859 h 3164769"/>
              <a:gd name="connsiteX104" fmla="*/ 3051147 w 3663922"/>
              <a:gd name="connsiteY104" fmla="*/ 1149259 h 3164769"/>
              <a:gd name="connsiteX105" fmla="*/ 3106181 w 3663922"/>
              <a:gd name="connsiteY105" fmla="*/ 349159 h 3164769"/>
              <a:gd name="connsiteX106" fmla="*/ 3165447 w 3663922"/>
              <a:gd name="connsiteY106" fmla="*/ 988393 h 3164769"/>
              <a:gd name="connsiteX107" fmla="*/ 3207779 w 3663922"/>
              <a:gd name="connsiteY107" fmla="*/ 319526 h 3164769"/>
              <a:gd name="connsiteX108" fmla="*/ 3224711 w 3663922"/>
              <a:gd name="connsiteY108" fmla="*/ 1132325 h 3164769"/>
              <a:gd name="connsiteX109" fmla="*/ 3271277 w 3663922"/>
              <a:gd name="connsiteY109" fmla="*/ 145958 h 3164769"/>
              <a:gd name="connsiteX110" fmla="*/ 3296677 w 3663922"/>
              <a:gd name="connsiteY110" fmla="*/ 594693 h 3164769"/>
              <a:gd name="connsiteX111" fmla="*/ 3329485 w 3663922"/>
              <a:gd name="connsiteY111" fmla="*/ 22664 h 3164769"/>
              <a:gd name="connsiteX112" fmla="*/ 3359118 w 3663922"/>
              <a:gd name="connsiteY112" fmla="*/ 946059 h 3164769"/>
              <a:gd name="connsiteX113" fmla="*/ 3394043 w 3663922"/>
              <a:gd name="connsiteY113" fmla="*/ 307885 h 3164769"/>
              <a:gd name="connsiteX114" fmla="*/ 3395631 w 3663922"/>
              <a:gd name="connsiteY114" fmla="*/ 1096872 h 3164769"/>
              <a:gd name="connsiteX115" fmla="*/ 3438492 w 3663922"/>
              <a:gd name="connsiteY115" fmla="*/ 445998 h 3164769"/>
              <a:gd name="connsiteX116" fmla="*/ 3448017 w 3663922"/>
              <a:gd name="connsiteY116" fmla="*/ 931773 h 3164769"/>
              <a:gd name="connsiteX117" fmla="*/ 3476593 w 3663922"/>
              <a:gd name="connsiteY117" fmla="*/ 576173 h 3164769"/>
              <a:gd name="connsiteX118" fmla="*/ 3516278 w 3663922"/>
              <a:gd name="connsiteY118" fmla="*/ 1054010 h 3164769"/>
              <a:gd name="connsiteX119" fmla="*/ 3521041 w 3663922"/>
              <a:gd name="connsiteY119" fmla="*/ 263435 h 3164769"/>
              <a:gd name="connsiteX120" fmla="*/ 3546440 w 3663922"/>
              <a:gd name="connsiteY120" fmla="*/ 457110 h 3164769"/>
              <a:gd name="connsiteX121" fmla="*/ 3568665 w 3663922"/>
              <a:gd name="connsiteY121" fmla="*/ 282486 h 3164769"/>
              <a:gd name="connsiteX122" fmla="*/ 3594065 w 3663922"/>
              <a:gd name="connsiteY122" fmla="*/ 765086 h 3164769"/>
              <a:gd name="connsiteX123" fmla="*/ 3622640 w 3663922"/>
              <a:gd name="connsiteY123" fmla="*/ 201522 h 3164769"/>
              <a:gd name="connsiteX124" fmla="*/ 3625815 w 3663922"/>
              <a:gd name="connsiteY124" fmla="*/ 950824 h 3164769"/>
              <a:gd name="connsiteX125" fmla="*/ 3663914 w 3663922"/>
              <a:gd name="connsiteY125" fmla="*/ 579347 h 3164769"/>
              <a:gd name="connsiteX0" fmla="*/ 0 w 3663921"/>
              <a:gd name="connsiteY0" fmla="*/ 2935195 h 3164769"/>
              <a:gd name="connsiteX1" fmla="*/ 46038 w 3663921"/>
              <a:gd name="connsiteY1" fmla="*/ 2968532 h 3164769"/>
              <a:gd name="connsiteX2" fmla="*/ 65088 w 3663921"/>
              <a:gd name="connsiteY2" fmla="*/ 2993932 h 3164769"/>
              <a:gd name="connsiteX3" fmla="*/ 80963 w 3663921"/>
              <a:gd name="connsiteY3" fmla="*/ 3003457 h 3164769"/>
              <a:gd name="connsiteX4" fmla="*/ 88900 w 3663921"/>
              <a:gd name="connsiteY4" fmla="*/ 2998695 h 3164769"/>
              <a:gd name="connsiteX5" fmla="*/ 117475 w 3663921"/>
              <a:gd name="connsiteY5" fmla="*/ 3024095 h 3164769"/>
              <a:gd name="connsiteX6" fmla="*/ 146050 w 3663921"/>
              <a:gd name="connsiteY6" fmla="*/ 3005045 h 3164769"/>
              <a:gd name="connsiteX7" fmla="*/ 180975 w 3663921"/>
              <a:gd name="connsiteY7" fmla="*/ 3089182 h 3164769"/>
              <a:gd name="connsiteX8" fmla="*/ 200025 w 3663921"/>
              <a:gd name="connsiteY8" fmla="*/ 3092357 h 3164769"/>
              <a:gd name="connsiteX9" fmla="*/ 223838 w 3663921"/>
              <a:gd name="connsiteY9" fmla="*/ 3047907 h 3164769"/>
              <a:gd name="connsiteX10" fmla="*/ 246063 w 3663921"/>
              <a:gd name="connsiteY10" fmla="*/ 3105057 h 3164769"/>
              <a:gd name="connsiteX11" fmla="*/ 290513 w 3663921"/>
              <a:gd name="connsiteY11" fmla="*/ 3006632 h 3164769"/>
              <a:gd name="connsiteX12" fmla="*/ 330200 w 3663921"/>
              <a:gd name="connsiteY12" fmla="*/ 3160620 h 3164769"/>
              <a:gd name="connsiteX13" fmla="*/ 360363 w 3663921"/>
              <a:gd name="connsiteY13" fmla="*/ 3119345 h 3164769"/>
              <a:gd name="connsiteX14" fmla="*/ 374650 w 3663921"/>
              <a:gd name="connsiteY14" fmla="*/ 3103470 h 3164769"/>
              <a:gd name="connsiteX15" fmla="*/ 377825 w 3663921"/>
              <a:gd name="connsiteY15" fmla="*/ 2874870 h 3164769"/>
              <a:gd name="connsiteX16" fmla="*/ 400050 w 3663921"/>
              <a:gd name="connsiteY16" fmla="*/ 2935195 h 3164769"/>
              <a:gd name="connsiteX17" fmla="*/ 455613 w 3663921"/>
              <a:gd name="connsiteY17" fmla="*/ 2519270 h 3164769"/>
              <a:gd name="connsiteX18" fmla="*/ 476250 w 3663921"/>
              <a:gd name="connsiteY18" fmla="*/ 2576420 h 3164769"/>
              <a:gd name="connsiteX19" fmla="*/ 501650 w 3663921"/>
              <a:gd name="connsiteY19" fmla="*/ 2835182 h 3164769"/>
              <a:gd name="connsiteX20" fmla="*/ 527050 w 3663921"/>
              <a:gd name="connsiteY20" fmla="*/ 2881220 h 3164769"/>
              <a:gd name="connsiteX21" fmla="*/ 538163 w 3663921"/>
              <a:gd name="connsiteY21" fmla="*/ 2847882 h 3164769"/>
              <a:gd name="connsiteX22" fmla="*/ 547688 w 3663921"/>
              <a:gd name="connsiteY22" fmla="*/ 2784382 h 3164769"/>
              <a:gd name="connsiteX23" fmla="*/ 574675 w 3663921"/>
              <a:gd name="connsiteY23" fmla="*/ 2787557 h 3164769"/>
              <a:gd name="connsiteX24" fmla="*/ 593725 w 3663921"/>
              <a:gd name="connsiteY24" fmla="*/ 2670082 h 3164769"/>
              <a:gd name="connsiteX25" fmla="*/ 590550 w 3663921"/>
              <a:gd name="connsiteY25" fmla="*/ 2341470 h 3164769"/>
              <a:gd name="connsiteX26" fmla="*/ 625475 w 3663921"/>
              <a:gd name="connsiteY26" fmla="*/ 1830295 h 3164769"/>
              <a:gd name="connsiteX27" fmla="*/ 652462 w 3663921"/>
              <a:gd name="connsiteY27" fmla="*/ 1836645 h 3164769"/>
              <a:gd name="connsiteX28" fmla="*/ 661987 w 3663921"/>
              <a:gd name="connsiteY28" fmla="*/ 1684245 h 3164769"/>
              <a:gd name="connsiteX29" fmla="*/ 681036 w 3663921"/>
              <a:gd name="connsiteY29" fmla="*/ 2014445 h 3164769"/>
              <a:gd name="connsiteX30" fmla="*/ 681036 w 3663921"/>
              <a:gd name="connsiteY30" fmla="*/ 2014445 h 3164769"/>
              <a:gd name="connsiteX31" fmla="*/ 719135 w 3663921"/>
              <a:gd name="connsiteY31" fmla="*/ 1714407 h 3164769"/>
              <a:gd name="connsiteX32" fmla="*/ 731835 w 3663921"/>
              <a:gd name="connsiteY32" fmla="*/ 2058895 h 3164769"/>
              <a:gd name="connsiteX33" fmla="*/ 784223 w 3663921"/>
              <a:gd name="connsiteY33" fmla="*/ 2038258 h 3164769"/>
              <a:gd name="connsiteX34" fmla="*/ 806448 w 3663921"/>
              <a:gd name="connsiteY34" fmla="*/ 2481170 h 3164769"/>
              <a:gd name="connsiteX35" fmla="*/ 835021 w 3663921"/>
              <a:gd name="connsiteY35" fmla="*/ 2470057 h 3164769"/>
              <a:gd name="connsiteX36" fmla="*/ 836609 w 3663921"/>
              <a:gd name="connsiteY36" fmla="*/ 2660557 h 3164769"/>
              <a:gd name="connsiteX37" fmla="*/ 862008 w 3663921"/>
              <a:gd name="connsiteY37" fmla="*/ 2641507 h 3164769"/>
              <a:gd name="connsiteX38" fmla="*/ 865183 w 3663921"/>
              <a:gd name="connsiteY38" fmla="*/ 2698657 h 3164769"/>
              <a:gd name="connsiteX39" fmla="*/ 892169 w 3663921"/>
              <a:gd name="connsiteY39" fmla="*/ 2493870 h 3164769"/>
              <a:gd name="connsiteX40" fmla="*/ 912807 w 3663921"/>
              <a:gd name="connsiteY40" fmla="*/ 2460532 h 3164769"/>
              <a:gd name="connsiteX41" fmla="*/ 912807 w 3663921"/>
              <a:gd name="connsiteY41" fmla="*/ 2416082 h 3164769"/>
              <a:gd name="connsiteX42" fmla="*/ 949318 w 3663921"/>
              <a:gd name="connsiteY42" fmla="*/ 2392270 h 3164769"/>
              <a:gd name="connsiteX43" fmla="*/ 941380 w 3663921"/>
              <a:gd name="connsiteY43" fmla="*/ 2317657 h 3164769"/>
              <a:gd name="connsiteX44" fmla="*/ 1019169 w 3663921"/>
              <a:gd name="connsiteY44" fmla="*/ 895257 h 3164769"/>
              <a:gd name="connsiteX45" fmla="*/ 1031869 w 3663921"/>
              <a:gd name="connsiteY45" fmla="*/ 1068824 h 3164769"/>
              <a:gd name="connsiteX46" fmla="*/ 1053036 w 3663921"/>
              <a:gd name="connsiteY46" fmla="*/ 793657 h 3164769"/>
              <a:gd name="connsiteX47" fmla="*/ 1074202 w 3663921"/>
              <a:gd name="connsiteY47" fmla="*/ 1365157 h 3164769"/>
              <a:gd name="connsiteX48" fmla="*/ 1103833 w 3663921"/>
              <a:gd name="connsiteY48" fmla="*/ 869857 h 3164769"/>
              <a:gd name="connsiteX49" fmla="*/ 1137701 w 3663921"/>
              <a:gd name="connsiteY49" fmla="*/ 937590 h 3164769"/>
              <a:gd name="connsiteX50" fmla="*/ 1167333 w 3663921"/>
              <a:gd name="connsiteY50" fmla="*/ 1242391 h 3164769"/>
              <a:gd name="connsiteX51" fmla="*/ 1188500 w 3663921"/>
              <a:gd name="connsiteY51" fmla="*/ 1128090 h 3164769"/>
              <a:gd name="connsiteX52" fmla="*/ 1218132 w 3663921"/>
              <a:gd name="connsiteY52" fmla="*/ 1348223 h 3164769"/>
              <a:gd name="connsiteX53" fmla="*/ 1264699 w 3663921"/>
              <a:gd name="connsiteY53" fmla="*/ 1335523 h 3164769"/>
              <a:gd name="connsiteX54" fmla="*/ 1273165 w 3663921"/>
              <a:gd name="connsiteY54" fmla="*/ 1483690 h 3164769"/>
              <a:gd name="connsiteX55" fmla="*/ 1302799 w 3663921"/>
              <a:gd name="connsiteY55" fmla="*/ 1415957 h 3164769"/>
              <a:gd name="connsiteX56" fmla="*/ 1294330 w 3663921"/>
              <a:gd name="connsiteY56" fmla="*/ 1686890 h 3164769"/>
              <a:gd name="connsiteX57" fmla="*/ 1294331 w 3663921"/>
              <a:gd name="connsiteY57" fmla="*/ 1674190 h 3164769"/>
              <a:gd name="connsiteX58" fmla="*/ 1362063 w 3663921"/>
              <a:gd name="connsiteY58" fmla="*/ 2165257 h 3164769"/>
              <a:gd name="connsiteX59" fmla="*/ 1383231 w 3663921"/>
              <a:gd name="connsiteY59" fmla="*/ 2050957 h 3164769"/>
              <a:gd name="connsiteX60" fmla="*/ 1425565 w 3663921"/>
              <a:gd name="connsiteY60" fmla="*/ 2381157 h 3164769"/>
              <a:gd name="connsiteX61" fmla="*/ 1438264 w 3663921"/>
              <a:gd name="connsiteY61" fmla="*/ 2241457 h 3164769"/>
              <a:gd name="connsiteX62" fmla="*/ 1476363 w 3663921"/>
              <a:gd name="connsiteY62" fmla="*/ 2448891 h 3164769"/>
              <a:gd name="connsiteX63" fmla="*/ 1518696 w 3663921"/>
              <a:gd name="connsiteY63" fmla="*/ 2258390 h 3164769"/>
              <a:gd name="connsiteX64" fmla="*/ 1573729 w 3663921"/>
              <a:gd name="connsiteY64" fmla="*/ 2398090 h 3164769"/>
              <a:gd name="connsiteX65" fmla="*/ 1607596 w 3663921"/>
              <a:gd name="connsiteY65" fmla="*/ 1835057 h 3164769"/>
              <a:gd name="connsiteX66" fmla="*/ 1641461 w 3663921"/>
              <a:gd name="connsiteY66" fmla="*/ 1923957 h 3164769"/>
              <a:gd name="connsiteX67" fmla="*/ 1658393 w 3663921"/>
              <a:gd name="connsiteY67" fmla="*/ 1682657 h 3164769"/>
              <a:gd name="connsiteX68" fmla="*/ 1692260 w 3663921"/>
              <a:gd name="connsiteY68" fmla="*/ 1767324 h 3164769"/>
              <a:gd name="connsiteX69" fmla="*/ 1696492 w 3663921"/>
              <a:gd name="connsiteY69" fmla="*/ 1373623 h 3164769"/>
              <a:gd name="connsiteX70" fmla="*/ 1730359 w 3663921"/>
              <a:gd name="connsiteY70" fmla="*/ 1555657 h 3164769"/>
              <a:gd name="connsiteX71" fmla="*/ 1743060 w 3663921"/>
              <a:gd name="connsiteY71" fmla="*/ 1009558 h 3164769"/>
              <a:gd name="connsiteX72" fmla="*/ 1785392 w 3663921"/>
              <a:gd name="connsiteY72" fmla="*/ 1183124 h 3164769"/>
              <a:gd name="connsiteX73" fmla="*/ 1802326 w 3663921"/>
              <a:gd name="connsiteY73" fmla="*/ 962990 h 3164769"/>
              <a:gd name="connsiteX74" fmla="*/ 1831957 w 3663921"/>
              <a:gd name="connsiteY74" fmla="*/ 1360924 h 3164769"/>
              <a:gd name="connsiteX75" fmla="*/ 1895458 w 3663921"/>
              <a:gd name="connsiteY75" fmla="*/ 1174657 h 3164769"/>
              <a:gd name="connsiteX76" fmla="*/ 1908157 w 3663921"/>
              <a:gd name="connsiteY76" fmla="*/ 1589523 h 3164769"/>
              <a:gd name="connsiteX77" fmla="*/ 1971657 w 3663921"/>
              <a:gd name="connsiteY77" fmla="*/ 1043424 h 3164769"/>
              <a:gd name="connsiteX78" fmla="*/ 1971657 w 3663921"/>
              <a:gd name="connsiteY78" fmla="*/ 1043424 h 3164769"/>
              <a:gd name="connsiteX79" fmla="*/ 2022457 w 3663921"/>
              <a:gd name="connsiteY79" fmla="*/ 1462524 h 3164769"/>
              <a:gd name="connsiteX80" fmla="*/ 2022457 w 3663921"/>
              <a:gd name="connsiteY80" fmla="*/ 1462524 h 3164769"/>
              <a:gd name="connsiteX81" fmla="*/ 2064790 w 3663921"/>
              <a:gd name="connsiteY81" fmla="*/ 988390 h 3164769"/>
              <a:gd name="connsiteX82" fmla="*/ 2162155 w 3663921"/>
              <a:gd name="connsiteY82" fmla="*/ 1813891 h 3164769"/>
              <a:gd name="connsiteX83" fmla="*/ 2191790 w 3663921"/>
              <a:gd name="connsiteY83" fmla="*/ 1695358 h 3164769"/>
              <a:gd name="connsiteX84" fmla="*/ 2246823 w 3663921"/>
              <a:gd name="connsiteY84" fmla="*/ 1919724 h 3164769"/>
              <a:gd name="connsiteX85" fmla="*/ 2289155 w 3663921"/>
              <a:gd name="connsiteY85" fmla="*/ 1847757 h 3164769"/>
              <a:gd name="connsiteX86" fmla="*/ 2297622 w 3663921"/>
              <a:gd name="connsiteY86" fmla="*/ 2059424 h 3164769"/>
              <a:gd name="connsiteX87" fmla="*/ 2348422 w 3663921"/>
              <a:gd name="connsiteY87" fmla="*/ 1932423 h 3164769"/>
              <a:gd name="connsiteX88" fmla="*/ 2382288 w 3663921"/>
              <a:gd name="connsiteY88" fmla="*/ 2021324 h 3164769"/>
              <a:gd name="connsiteX89" fmla="*/ 2411920 w 3663921"/>
              <a:gd name="connsiteY89" fmla="*/ 1691123 h 3164769"/>
              <a:gd name="connsiteX90" fmla="*/ 2479655 w 3663921"/>
              <a:gd name="connsiteY90" fmla="*/ 1885858 h 3164769"/>
              <a:gd name="connsiteX91" fmla="*/ 2521986 w 3663921"/>
              <a:gd name="connsiteY91" fmla="*/ 1568357 h 3164769"/>
              <a:gd name="connsiteX92" fmla="*/ 2585486 w 3663921"/>
              <a:gd name="connsiteY92" fmla="*/ 1860457 h 3164769"/>
              <a:gd name="connsiteX93" fmla="*/ 2615118 w 3663921"/>
              <a:gd name="connsiteY93" fmla="*/ 1462523 h 3164769"/>
              <a:gd name="connsiteX94" fmla="*/ 2695551 w 3663921"/>
              <a:gd name="connsiteY94" fmla="*/ 1661491 h 3164769"/>
              <a:gd name="connsiteX95" fmla="*/ 2720951 w 3663921"/>
              <a:gd name="connsiteY95" fmla="*/ 1068823 h 3164769"/>
              <a:gd name="connsiteX96" fmla="*/ 2780217 w 3663921"/>
              <a:gd name="connsiteY96" fmla="*/ 1356691 h 3164769"/>
              <a:gd name="connsiteX97" fmla="*/ 2780215 w 3663921"/>
              <a:gd name="connsiteY97" fmla="*/ 679358 h 3164769"/>
              <a:gd name="connsiteX98" fmla="*/ 2831016 w 3663921"/>
              <a:gd name="connsiteY98" fmla="*/ 1386324 h 3164769"/>
              <a:gd name="connsiteX99" fmla="*/ 2881817 w 3663921"/>
              <a:gd name="connsiteY99" fmla="*/ 404191 h 3164769"/>
              <a:gd name="connsiteX100" fmla="*/ 2919916 w 3663921"/>
              <a:gd name="connsiteY100" fmla="*/ 916424 h 3164769"/>
              <a:gd name="connsiteX101" fmla="*/ 2962249 w 3663921"/>
              <a:gd name="connsiteY101" fmla="*/ 14724 h 3164769"/>
              <a:gd name="connsiteX102" fmla="*/ 2991881 w 3663921"/>
              <a:gd name="connsiteY102" fmla="*/ 1022258 h 3164769"/>
              <a:gd name="connsiteX103" fmla="*/ 3046914 w 3663921"/>
              <a:gd name="connsiteY103" fmla="*/ 615859 h 3164769"/>
              <a:gd name="connsiteX104" fmla="*/ 3051147 w 3663921"/>
              <a:gd name="connsiteY104" fmla="*/ 1149259 h 3164769"/>
              <a:gd name="connsiteX105" fmla="*/ 3106181 w 3663921"/>
              <a:gd name="connsiteY105" fmla="*/ 349159 h 3164769"/>
              <a:gd name="connsiteX106" fmla="*/ 3165447 w 3663921"/>
              <a:gd name="connsiteY106" fmla="*/ 988393 h 3164769"/>
              <a:gd name="connsiteX107" fmla="*/ 3207779 w 3663921"/>
              <a:gd name="connsiteY107" fmla="*/ 319526 h 3164769"/>
              <a:gd name="connsiteX108" fmla="*/ 3224711 w 3663921"/>
              <a:gd name="connsiteY108" fmla="*/ 1132325 h 3164769"/>
              <a:gd name="connsiteX109" fmla="*/ 3271277 w 3663921"/>
              <a:gd name="connsiteY109" fmla="*/ 145958 h 3164769"/>
              <a:gd name="connsiteX110" fmla="*/ 3296677 w 3663921"/>
              <a:gd name="connsiteY110" fmla="*/ 594693 h 3164769"/>
              <a:gd name="connsiteX111" fmla="*/ 3329485 w 3663921"/>
              <a:gd name="connsiteY111" fmla="*/ 22664 h 3164769"/>
              <a:gd name="connsiteX112" fmla="*/ 3359118 w 3663921"/>
              <a:gd name="connsiteY112" fmla="*/ 946059 h 3164769"/>
              <a:gd name="connsiteX113" fmla="*/ 3394043 w 3663921"/>
              <a:gd name="connsiteY113" fmla="*/ 307885 h 3164769"/>
              <a:gd name="connsiteX114" fmla="*/ 3395631 w 3663921"/>
              <a:gd name="connsiteY114" fmla="*/ 1096872 h 3164769"/>
              <a:gd name="connsiteX115" fmla="*/ 3438492 w 3663921"/>
              <a:gd name="connsiteY115" fmla="*/ 445998 h 3164769"/>
              <a:gd name="connsiteX116" fmla="*/ 3448017 w 3663921"/>
              <a:gd name="connsiteY116" fmla="*/ 931773 h 3164769"/>
              <a:gd name="connsiteX117" fmla="*/ 3476593 w 3663921"/>
              <a:gd name="connsiteY117" fmla="*/ 576173 h 3164769"/>
              <a:gd name="connsiteX118" fmla="*/ 3516278 w 3663921"/>
              <a:gd name="connsiteY118" fmla="*/ 1054010 h 3164769"/>
              <a:gd name="connsiteX119" fmla="*/ 3521041 w 3663921"/>
              <a:gd name="connsiteY119" fmla="*/ 263435 h 3164769"/>
              <a:gd name="connsiteX120" fmla="*/ 3546440 w 3663921"/>
              <a:gd name="connsiteY120" fmla="*/ 457110 h 3164769"/>
              <a:gd name="connsiteX121" fmla="*/ 3568665 w 3663921"/>
              <a:gd name="connsiteY121" fmla="*/ 282486 h 3164769"/>
              <a:gd name="connsiteX122" fmla="*/ 3594065 w 3663921"/>
              <a:gd name="connsiteY122" fmla="*/ 765086 h 3164769"/>
              <a:gd name="connsiteX123" fmla="*/ 3622640 w 3663921"/>
              <a:gd name="connsiteY123" fmla="*/ 201522 h 3164769"/>
              <a:gd name="connsiteX124" fmla="*/ 3625815 w 3663921"/>
              <a:gd name="connsiteY124" fmla="*/ 950824 h 3164769"/>
              <a:gd name="connsiteX125" fmla="*/ 3663914 w 3663921"/>
              <a:gd name="connsiteY125" fmla="*/ 579347 h 3164769"/>
              <a:gd name="connsiteX0" fmla="*/ 0 w 3665553"/>
              <a:gd name="connsiteY0" fmla="*/ 2935195 h 3164769"/>
              <a:gd name="connsiteX1" fmla="*/ 46038 w 3665553"/>
              <a:gd name="connsiteY1" fmla="*/ 2968532 h 3164769"/>
              <a:gd name="connsiteX2" fmla="*/ 65088 w 3665553"/>
              <a:gd name="connsiteY2" fmla="*/ 2993932 h 3164769"/>
              <a:gd name="connsiteX3" fmla="*/ 80963 w 3665553"/>
              <a:gd name="connsiteY3" fmla="*/ 3003457 h 3164769"/>
              <a:gd name="connsiteX4" fmla="*/ 88900 w 3665553"/>
              <a:gd name="connsiteY4" fmla="*/ 2998695 h 3164769"/>
              <a:gd name="connsiteX5" fmla="*/ 117475 w 3665553"/>
              <a:gd name="connsiteY5" fmla="*/ 3024095 h 3164769"/>
              <a:gd name="connsiteX6" fmla="*/ 146050 w 3665553"/>
              <a:gd name="connsiteY6" fmla="*/ 3005045 h 3164769"/>
              <a:gd name="connsiteX7" fmla="*/ 180975 w 3665553"/>
              <a:gd name="connsiteY7" fmla="*/ 3089182 h 3164769"/>
              <a:gd name="connsiteX8" fmla="*/ 200025 w 3665553"/>
              <a:gd name="connsiteY8" fmla="*/ 3092357 h 3164769"/>
              <a:gd name="connsiteX9" fmla="*/ 223838 w 3665553"/>
              <a:gd name="connsiteY9" fmla="*/ 3047907 h 3164769"/>
              <a:gd name="connsiteX10" fmla="*/ 246063 w 3665553"/>
              <a:gd name="connsiteY10" fmla="*/ 3105057 h 3164769"/>
              <a:gd name="connsiteX11" fmla="*/ 290513 w 3665553"/>
              <a:gd name="connsiteY11" fmla="*/ 3006632 h 3164769"/>
              <a:gd name="connsiteX12" fmla="*/ 330200 w 3665553"/>
              <a:gd name="connsiteY12" fmla="*/ 3160620 h 3164769"/>
              <a:gd name="connsiteX13" fmla="*/ 360363 w 3665553"/>
              <a:gd name="connsiteY13" fmla="*/ 3119345 h 3164769"/>
              <a:gd name="connsiteX14" fmla="*/ 374650 w 3665553"/>
              <a:gd name="connsiteY14" fmla="*/ 3103470 h 3164769"/>
              <a:gd name="connsiteX15" fmla="*/ 377825 w 3665553"/>
              <a:gd name="connsiteY15" fmla="*/ 2874870 h 3164769"/>
              <a:gd name="connsiteX16" fmla="*/ 400050 w 3665553"/>
              <a:gd name="connsiteY16" fmla="*/ 2935195 h 3164769"/>
              <a:gd name="connsiteX17" fmla="*/ 455613 w 3665553"/>
              <a:gd name="connsiteY17" fmla="*/ 2519270 h 3164769"/>
              <a:gd name="connsiteX18" fmla="*/ 476250 w 3665553"/>
              <a:gd name="connsiteY18" fmla="*/ 2576420 h 3164769"/>
              <a:gd name="connsiteX19" fmla="*/ 501650 w 3665553"/>
              <a:gd name="connsiteY19" fmla="*/ 2835182 h 3164769"/>
              <a:gd name="connsiteX20" fmla="*/ 527050 w 3665553"/>
              <a:gd name="connsiteY20" fmla="*/ 2881220 h 3164769"/>
              <a:gd name="connsiteX21" fmla="*/ 538163 w 3665553"/>
              <a:gd name="connsiteY21" fmla="*/ 2847882 h 3164769"/>
              <a:gd name="connsiteX22" fmla="*/ 547688 w 3665553"/>
              <a:gd name="connsiteY22" fmla="*/ 2784382 h 3164769"/>
              <a:gd name="connsiteX23" fmla="*/ 574675 w 3665553"/>
              <a:gd name="connsiteY23" fmla="*/ 2787557 h 3164769"/>
              <a:gd name="connsiteX24" fmla="*/ 593725 w 3665553"/>
              <a:gd name="connsiteY24" fmla="*/ 2670082 h 3164769"/>
              <a:gd name="connsiteX25" fmla="*/ 590550 w 3665553"/>
              <a:gd name="connsiteY25" fmla="*/ 2341470 h 3164769"/>
              <a:gd name="connsiteX26" fmla="*/ 625475 w 3665553"/>
              <a:gd name="connsiteY26" fmla="*/ 1830295 h 3164769"/>
              <a:gd name="connsiteX27" fmla="*/ 652462 w 3665553"/>
              <a:gd name="connsiteY27" fmla="*/ 1836645 h 3164769"/>
              <a:gd name="connsiteX28" fmla="*/ 661987 w 3665553"/>
              <a:gd name="connsiteY28" fmla="*/ 1684245 h 3164769"/>
              <a:gd name="connsiteX29" fmla="*/ 681036 w 3665553"/>
              <a:gd name="connsiteY29" fmla="*/ 2014445 h 3164769"/>
              <a:gd name="connsiteX30" fmla="*/ 681036 w 3665553"/>
              <a:gd name="connsiteY30" fmla="*/ 2014445 h 3164769"/>
              <a:gd name="connsiteX31" fmla="*/ 719135 w 3665553"/>
              <a:gd name="connsiteY31" fmla="*/ 1714407 h 3164769"/>
              <a:gd name="connsiteX32" fmla="*/ 731835 w 3665553"/>
              <a:gd name="connsiteY32" fmla="*/ 2058895 h 3164769"/>
              <a:gd name="connsiteX33" fmla="*/ 784223 w 3665553"/>
              <a:gd name="connsiteY33" fmla="*/ 2038258 h 3164769"/>
              <a:gd name="connsiteX34" fmla="*/ 806448 w 3665553"/>
              <a:gd name="connsiteY34" fmla="*/ 2481170 h 3164769"/>
              <a:gd name="connsiteX35" fmla="*/ 835021 w 3665553"/>
              <a:gd name="connsiteY35" fmla="*/ 2470057 h 3164769"/>
              <a:gd name="connsiteX36" fmla="*/ 836609 w 3665553"/>
              <a:gd name="connsiteY36" fmla="*/ 2660557 h 3164769"/>
              <a:gd name="connsiteX37" fmla="*/ 862008 w 3665553"/>
              <a:gd name="connsiteY37" fmla="*/ 2641507 h 3164769"/>
              <a:gd name="connsiteX38" fmla="*/ 865183 w 3665553"/>
              <a:gd name="connsiteY38" fmla="*/ 2698657 h 3164769"/>
              <a:gd name="connsiteX39" fmla="*/ 892169 w 3665553"/>
              <a:gd name="connsiteY39" fmla="*/ 2493870 h 3164769"/>
              <a:gd name="connsiteX40" fmla="*/ 912807 w 3665553"/>
              <a:gd name="connsiteY40" fmla="*/ 2460532 h 3164769"/>
              <a:gd name="connsiteX41" fmla="*/ 912807 w 3665553"/>
              <a:gd name="connsiteY41" fmla="*/ 2416082 h 3164769"/>
              <a:gd name="connsiteX42" fmla="*/ 949318 w 3665553"/>
              <a:gd name="connsiteY42" fmla="*/ 2392270 h 3164769"/>
              <a:gd name="connsiteX43" fmla="*/ 941380 w 3665553"/>
              <a:gd name="connsiteY43" fmla="*/ 2317657 h 3164769"/>
              <a:gd name="connsiteX44" fmla="*/ 1019169 w 3665553"/>
              <a:gd name="connsiteY44" fmla="*/ 895257 h 3164769"/>
              <a:gd name="connsiteX45" fmla="*/ 1031869 w 3665553"/>
              <a:gd name="connsiteY45" fmla="*/ 1068824 h 3164769"/>
              <a:gd name="connsiteX46" fmla="*/ 1053036 w 3665553"/>
              <a:gd name="connsiteY46" fmla="*/ 793657 h 3164769"/>
              <a:gd name="connsiteX47" fmla="*/ 1074202 w 3665553"/>
              <a:gd name="connsiteY47" fmla="*/ 1365157 h 3164769"/>
              <a:gd name="connsiteX48" fmla="*/ 1103833 w 3665553"/>
              <a:gd name="connsiteY48" fmla="*/ 869857 h 3164769"/>
              <a:gd name="connsiteX49" fmla="*/ 1137701 w 3665553"/>
              <a:gd name="connsiteY49" fmla="*/ 937590 h 3164769"/>
              <a:gd name="connsiteX50" fmla="*/ 1167333 w 3665553"/>
              <a:gd name="connsiteY50" fmla="*/ 1242391 h 3164769"/>
              <a:gd name="connsiteX51" fmla="*/ 1188500 w 3665553"/>
              <a:gd name="connsiteY51" fmla="*/ 1128090 h 3164769"/>
              <a:gd name="connsiteX52" fmla="*/ 1218132 w 3665553"/>
              <a:gd name="connsiteY52" fmla="*/ 1348223 h 3164769"/>
              <a:gd name="connsiteX53" fmla="*/ 1264699 w 3665553"/>
              <a:gd name="connsiteY53" fmla="*/ 1335523 h 3164769"/>
              <a:gd name="connsiteX54" fmla="*/ 1273165 w 3665553"/>
              <a:gd name="connsiteY54" fmla="*/ 1483690 h 3164769"/>
              <a:gd name="connsiteX55" fmla="*/ 1302799 w 3665553"/>
              <a:gd name="connsiteY55" fmla="*/ 1415957 h 3164769"/>
              <a:gd name="connsiteX56" fmla="*/ 1294330 w 3665553"/>
              <a:gd name="connsiteY56" fmla="*/ 1686890 h 3164769"/>
              <a:gd name="connsiteX57" fmla="*/ 1294331 w 3665553"/>
              <a:gd name="connsiteY57" fmla="*/ 1674190 h 3164769"/>
              <a:gd name="connsiteX58" fmla="*/ 1362063 w 3665553"/>
              <a:gd name="connsiteY58" fmla="*/ 2165257 h 3164769"/>
              <a:gd name="connsiteX59" fmla="*/ 1383231 w 3665553"/>
              <a:gd name="connsiteY59" fmla="*/ 2050957 h 3164769"/>
              <a:gd name="connsiteX60" fmla="*/ 1425565 w 3665553"/>
              <a:gd name="connsiteY60" fmla="*/ 2381157 h 3164769"/>
              <a:gd name="connsiteX61" fmla="*/ 1438264 w 3665553"/>
              <a:gd name="connsiteY61" fmla="*/ 2241457 h 3164769"/>
              <a:gd name="connsiteX62" fmla="*/ 1476363 w 3665553"/>
              <a:gd name="connsiteY62" fmla="*/ 2448891 h 3164769"/>
              <a:gd name="connsiteX63" fmla="*/ 1518696 w 3665553"/>
              <a:gd name="connsiteY63" fmla="*/ 2258390 h 3164769"/>
              <a:gd name="connsiteX64" fmla="*/ 1573729 w 3665553"/>
              <a:gd name="connsiteY64" fmla="*/ 2398090 h 3164769"/>
              <a:gd name="connsiteX65" fmla="*/ 1607596 w 3665553"/>
              <a:gd name="connsiteY65" fmla="*/ 1835057 h 3164769"/>
              <a:gd name="connsiteX66" fmla="*/ 1641461 w 3665553"/>
              <a:gd name="connsiteY66" fmla="*/ 1923957 h 3164769"/>
              <a:gd name="connsiteX67" fmla="*/ 1658393 w 3665553"/>
              <a:gd name="connsiteY67" fmla="*/ 1682657 h 3164769"/>
              <a:gd name="connsiteX68" fmla="*/ 1692260 w 3665553"/>
              <a:gd name="connsiteY68" fmla="*/ 1767324 h 3164769"/>
              <a:gd name="connsiteX69" fmla="*/ 1696492 w 3665553"/>
              <a:gd name="connsiteY69" fmla="*/ 1373623 h 3164769"/>
              <a:gd name="connsiteX70" fmla="*/ 1730359 w 3665553"/>
              <a:gd name="connsiteY70" fmla="*/ 1555657 h 3164769"/>
              <a:gd name="connsiteX71" fmla="*/ 1743060 w 3665553"/>
              <a:gd name="connsiteY71" fmla="*/ 1009558 h 3164769"/>
              <a:gd name="connsiteX72" fmla="*/ 1785392 w 3665553"/>
              <a:gd name="connsiteY72" fmla="*/ 1183124 h 3164769"/>
              <a:gd name="connsiteX73" fmla="*/ 1802326 w 3665553"/>
              <a:gd name="connsiteY73" fmla="*/ 962990 h 3164769"/>
              <a:gd name="connsiteX74" fmla="*/ 1831957 w 3665553"/>
              <a:gd name="connsiteY74" fmla="*/ 1360924 h 3164769"/>
              <a:gd name="connsiteX75" fmla="*/ 1895458 w 3665553"/>
              <a:gd name="connsiteY75" fmla="*/ 1174657 h 3164769"/>
              <a:gd name="connsiteX76" fmla="*/ 1908157 w 3665553"/>
              <a:gd name="connsiteY76" fmla="*/ 1589523 h 3164769"/>
              <a:gd name="connsiteX77" fmla="*/ 1971657 w 3665553"/>
              <a:gd name="connsiteY77" fmla="*/ 1043424 h 3164769"/>
              <a:gd name="connsiteX78" fmla="*/ 1971657 w 3665553"/>
              <a:gd name="connsiteY78" fmla="*/ 1043424 h 3164769"/>
              <a:gd name="connsiteX79" fmla="*/ 2022457 w 3665553"/>
              <a:gd name="connsiteY79" fmla="*/ 1462524 h 3164769"/>
              <a:gd name="connsiteX80" fmla="*/ 2022457 w 3665553"/>
              <a:gd name="connsiteY80" fmla="*/ 1462524 h 3164769"/>
              <a:gd name="connsiteX81" fmla="*/ 2064790 w 3665553"/>
              <a:gd name="connsiteY81" fmla="*/ 988390 h 3164769"/>
              <a:gd name="connsiteX82" fmla="*/ 2162155 w 3665553"/>
              <a:gd name="connsiteY82" fmla="*/ 1813891 h 3164769"/>
              <a:gd name="connsiteX83" fmla="*/ 2191790 w 3665553"/>
              <a:gd name="connsiteY83" fmla="*/ 1695358 h 3164769"/>
              <a:gd name="connsiteX84" fmla="*/ 2246823 w 3665553"/>
              <a:gd name="connsiteY84" fmla="*/ 1919724 h 3164769"/>
              <a:gd name="connsiteX85" fmla="*/ 2289155 w 3665553"/>
              <a:gd name="connsiteY85" fmla="*/ 1847757 h 3164769"/>
              <a:gd name="connsiteX86" fmla="*/ 2297622 w 3665553"/>
              <a:gd name="connsiteY86" fmla="*/ 2059424 h 3164769"/>
              <a:gd name="connsiteX87" fmla="*/ 2348422 w 3665553"/>
              <a:gd name="connsiteY87" fmla="*/ 1932423 h 3164769"/>
              <a:gd name="connsiteX88" fmla="*/ 2382288 w 3665553"/>
              <a:gd name="connsiteY88" fmla="*/ 2021324 h 3164769"/>
              <a:gd name="connsiteX89" fmla="*/ 2411920 w 3665553"/>
              <a:gd name="connsiteY89" fmla="*/ 1691123 h 3164769"/>
              <a:gd name="connsiteX90" fmla="*/ 2479655 w 3665553"/>
              <a:gd name="connsiteY90" fmla="*/ 1885858 h 3164769"/>
              <a:gd name="connsiteX91" fmla="*/ 2521986 w 3665553"/>
              <a:gd name="connsiteY91" fmla="*/ 1568357 h 3164769"/>
              <a:gd name="connsiteX92" fmla="*/ 2585486 w 3665553"/>
              <a:gd name="connsiteY92" fmla="*/ 1860457 h 3164769"/>
              <a:gd name="connsiteX93" fmla="*/ 2615118 w 3665553"/>
              <a:gd name="connsiteY93" fmla="*/ 1462523 h 3164769"/>
              <a:gd name="connsiteX94" fmla="*/ 2695551 w 3665553"/>
              <a:gd name="connsiteY94" fmla="*/ 1661491 h 3164769"/>
              <a:gd name="connsiteX95" fmla="*/ 2720951 w 3665553"/>
              <a:gd name="connsiteY95" fmla="*/ 1068823 h 3164769"/>
              <a:gd name="connsiteX96" fmla="*/ 2780217 w 3665553"/>
              <a:gd name="connsiteY96" fmla="*/ 1356691 h 3164769"/>
              <a:gd name="connsiteX97" fmla="*/ 2780215 w 3665553"/>
              <a:gd name="connsiteY97" fmla="*/ 679358 h 3164769"/>
              <a:gd name="connsiteX98" fmla="*/ 2831016 w 3665553"/>
              <a:gd name="connsiteY98" fmla="*/ 1386324 h 3164769"/>
              <a:gd name="connsiteX99" fmla="*/ 2881817 w 3665553"/>
              <a:gd name="connsiteY99" fmla="*/ 404191 h 3164769"/>
              <a:gd name="connsiteX100" fmla="*/ 2919916 w 3665553"/>
              <a:gd name="connsiteY100" fmla="*/ 916424 h 3164769"/>
              <a:gd name="connsiteX101" fmla="*/ 2962249 w 3665553"/>
              <a:gd name="connsiteY101" fmla="*/ 14724 h 3164769"/>
              <a:gd name="connsiteX102" fmla="*/ 2991881 w 3665553"/>
              <a:gd name="connsiteY102" fmla="*/ 1022258 h 3164769"/>
              <a:gd name="connsiteX103" fmla="*/ 3046914 w 3665553"/>
              <a:gd name="connsiteY103" fmla="*/ 615859 h 3164769"/>
              <a:gd name="connsiteX104" fmla="*/ 3051147 w 3665553"/>
              <a:gd name="connsiteY104" fmla="*/ 1149259 h 3164769"/>
              <a:gd name="connsiteX105" fmla="*/ 3106181 w 3665553"/>
              <a:gd name="connsiteY105" fmla="*/ 349159 h 3164769"/>
              <a:gd name="connsiteX106" fmla="*/ 3165447 w 3665553"/>
              <a:gd name="connsiteY106" fmla="*/ 988393 h 3164769"/>
              <a:gd name="connsiteX107" fmla="*/ 3207779 w 3665553"/>
              <a:gd name="connsiteY107" fmla="*/ 319526 h 3164769"/>
              <a:gd name="connsiteX108" fmla="*/ 3224711 w 3665553"/>
              <a:gd name="connsiteY108" fmla="*/ 1132325 h 3164769"/>
              <a:gd name="connsiteX109" fmla="*/ 3271277 w 3665553"/>
              <a:gd name="connsiteY109" fmla="*/ 145958 h 3164769"/>
              <a:gd name="connsiteX110" fmla="*/ 3296677 w 3665553"/>
              <a:gd name="connsiteY110" fmla="*/ 594693 h 3164769"/>
              <a:gd name="connsiteX111" fmla="*/ 3329485 w 3665553"/>
              <a:gd name="connsiteY111" fmla="*/ 22664 h 3164769"/>
              <a:gd name="connsiteX112" fmla="*/ 3359118 w 3665553"/>
              <a:gd name="connsiteY112" fmla="*/ 946059 h 3164769"/>
              <a:gd name="connsiteX113" fmla="*/ 3394043 w 3665553"/>
              <a:gd name="connsiteY113" fmla="*/ 307885 h 3164769"/>
              <a:gd name="connsiteX114" fmla="*/ 3395631 w 3665553"/>
              <a:gd name="connsiteY114" fmla="*/ 1096872 h 3164769"/>
              <a:gd name="connsiteX115" fmla="*/ 3438492 w 3665553"/>
              <a:gd name="connsiteY115" fmla="*/ 445998 h 3164769"/>
              <a:gd name="connsiteX116" fmla="*/ 3448017 w 3665553"/>
              <a:gd name="connsiteY116" fmla="*/ 931773 h 3164769"/>
              <a:gd name="connsiteX117" fmla="*/ 3476593 w 3665553"/>
              <a:gd name="connsiteY117" fmla="*/ 576173 h 3164769"/>
              <a:gd name="connsiteX118" fmla="*/ 3516278 w 3665553"/>
              <a:gd name="connsiteY118" fmla="*/ 1054010 h 3164769"/>
              <a:gd name="connsiteX119" fmla="*/ 3521041 w 3665553"/>
              <a:gd name="connsiteY119" fmla="*/ 263435 h 3164769"/>
              <a:gd name="connsiteX120" fmla="*/ 3546440 w 3665553"/>
              <a:gd name="connsiteY120" fmla="*/ 457110 h 3164769"/>
              <a:gd name="connsiteX121" fmla="*/ 3568665 w 3665553"/>
              <a:gd name="connsiteY121" fmla="*/ 282486 h 3164769"/>
              <a:gd name="connsiteX122" fmla="*/ 3594065 w 3665553"/>
              <a:gd name="connsiteY122" fmla="*/ 765086 h 3164769"/>
              <a:gd name="connsiteX123" fmla="*/ 3622640 w 3665553"/>
              <a:gd name="connsiteY123" fmla="*/ 201522 h 3164769"/>
              <a:gd name="connsiteX124" fmla="*/ 3625815 w 3665553"/>
              <a:gd name="connsiteY124" fmla="*/ 950824 h 3164769"/>
              <a:gd name="connsiteX125" fmla="*/ 3662327 w 3665553"/>
              <a:gd name="connsiteY125" fmla="*/ 584110 h 3164769"/>
              <a:gd name="connsiteX126" fmla="*/ 3663914 w 3665553"/>
              <a:gd name="connsiteY126" fmla="*/ 579347 h 3164769"/>
              <a:gd name="connsiteX0" fmla="*/ 0 w 3671851"/>
              <a:gd name="connsiteY0" fmla="*/ 2935195 h 3164769"/>
              <a:gd name="connsiteX1" fmla="*/ 46038 w 3671851"/>
              <a:gd name="connsiteY1" fmla="*/ 2968532 h 3164769"/>
              <a:gd name="connsiteX2" fmla="*/ 65088 w 3671851"/>
              <a:gd name="connsiteY2" fmla="*/ 2993932 h 3164769"/>
              <a:gd name="connsiteX3" fmla="*/ 80963 w 3671851"/>
              <a:gd name="connsiteY3" fmla="*/ 3003457 h 3164769"/>
              <a:gd name="connsiteX4" fmla="*/ 88900 w 3671851"/>
              <a:gd name="connsiteY4" fmla="*/ 2998695 h 3164769"/>
              <a:gd name="connsiteX5" fmla="*/ 117475 w 3671851"/>
              <a:gd name="connsiteY5" fmla="*/ 3024095 h 3164769"/>
              <a:gd name="connsiteX6" fmla="*/ 146050 w 3671851"/>
              <a:gd name="connsiteY6" fmla="*/ 3005045 h 3164769"/>
              <a:gd name="connsiteX7" fmla="*/ 180975 w 3671851"/>
              <a:gd name="connsiteY7" fmla="*/ 3089182 h 3164769"/>
              <a:gd name="connsiteX8" fmla="*/ 200025 w 3671851"/>
              <a:gd name="connsiteY8" fmla="*/ 3092357 h 3164769"/>
              <a:gd name="connsiteX9" fmla="*/ 223838 w 3671851"/>
              <a:gd name="connsiteY9" fmla="*/ 3047907 h 3164769"/>
              <a:gd name="connsiteX10" fmla="*/ 246063 w 3671851"/>
              <a:gd name="connsiteY10" fmla="*/ 3105057 h 3164769"/>
              <a:gd name="connsiteX11" fmla="*/ 290513 w 3671851"/>
              <a:gd name="connsiteY11" fmla="*/ 3006632 h 3164769"/>
              <a:gd name="connsiteX12" fmla="*/ 330200 w 3671851"/>
              <a:gd name="connsiteY12" fmla="*/ 3160620 h 3164769"/>
              <a:gd name="connsiteX13" fmla="*/ 360363 w 3671851"/>
              <a:gd name="connsiteY13" fmla="*/ 3119345 h 3164769"/>
              <a:gd name="connsiteX14" fmla="*/ 374650 w 3671851"/>
              <a:gd name="connsiteY14" fmla="*/ 3103470 h 3164769"/>
              <a:gd name="connsiteX15" fmla="*/ 377825 w 3671851"/>
              <a:gd name="connsiteY15" fmla="*/ 2874870 h 3164769"/>
              <a:gd name="connsiteX16" fmla="*/ 400050 w 3671851"/>
              <a:gd name="connsiteY16" fmla="*/ 2935195 h 3164769"/>
              <a:gd name="connsiteX17" fmla="*/ 455613 w 3671851"/>
              <a:gd name="connsiteY17" fmla="*/ 2519270 h 3164769"/>
              <a:gd name="connsiteX18" fmla="*/ 476250 w 3671851"/>
              <a:gd name="connsiteY18" fmla="*/ 2576420 h 3164769"/>
              <a:gd name="connsiteX19" fmla="*/ 501650 w 3671851"/>
              <a:gd name="connsiteY19" fmla="*/ 2835182 h 3164769"/>
              <a:gd name="connsiteX20" fmla="*/ 527050 w 3671851"/>
              <a:gd name="connsiteY20" fmla="*/ 2881220 h 3164769"/>
              <a:gd name="connsiteX21" fmla="*/ 538163 w 3671851"/>
              <a:gd name="connsiteY21" fmla="*/ 2847882 h 3164769"/>
              <a:gd name="connsiteX22" fmla="*/ 547688 w 3671851"/>
              <a:gd name="connsiteY22" fmla="*/ 2784382 h 3164769"/>
              <a:gd name="connsiteX23" fmla="*/ 574675 w 3671851"/>
              <a:gd name="connsiteY23" fmla="*/ 2787557 h 3164769"/>
              <a:gd name="connsiteX24" fmla="*/ 593725 w 3671851"/>
              <a:gd name="connsiteY24" fmla="*/ 2670082 h 3164769"/>
              <a:gd name="connsiteX25" fmla="*/ 590550 w 3671851"/>
              <a:gd name="connsiteY25" fmla="*/ 2341470 h 3164769"/>
              <a:gd name="connsiteX26" fmla="*/ 625475 w 3671851"/>
              <a:gd name="connsiteY26" fmla="*/ 1830295 h 3164769"/>
              <a:gd name="connsiteX27" fmla="*/ 652462 w 3671851"/>
              <a:gd name="connsiteY27" fmla="*/ 1836645 h 3164769"/>
              <a:gd name="connsiteX28" fmla="*/ 661987 w 3671851"/>
              <a:gd name="connsiteY28" fmla="*/ 1684245 h 3164769"/>
              <a:gd name="connsiteX29" fmla="*/ 681036 w 3671851"/>
              <a:gd name="connsiteY29" fmla="*/ 2014445 h 3164769"/>
              <a:gd name="connsiteX30" fmla="*/ 681036 w 3671851"/>
              <a:gd name="connsiteY30" fmla="*/ 2014445 h 3164769"/>
              <a:gd name="connsiteX31" fmla="*/ 719135 w 3671851"/>
              <a:gd name="connsiteY31" fmla="*/ 1714407 h 3164769"/>
              <a:gd name="connsiteX32" fmla="*/ 731835 w 3671851"/>
              <a:gd name="connsiteY32" fmla="*/ 2058895 h 3164769"/>
              <a:gd name="connsiteX33" fmla="*/ 784223 w 3671851"/>
              <a:gd name="connsiteY33" fmla="*/ 2038258 h 3164769"/>
              <a:gd name="connsiteX34" fmla="*/ 806448 w 3671851"/>
              <a:gd name="connsiteY34" fmla="*/ 2481170 h 3164769"/>
              <a:gd name="connsiteX35" fmla="*/ 835021 w 3671851"/>
              <a:gd name="connsiteY35" fmla="*/ 2470057 h 3164769"/>
              <a:gd name="connsiteX36" fmla="*/ 836609 w 3671851"/>
              <a:gd name="connsiteY36" fmla="*/ 2660557 h 3164769"/>
              <a:gd name="connsiteX37" fmla="*/ 862008 w 3671851"/>
              <a:gd name="connsiteY37" fmla="*/ 2641507 h 3164769"/>
              <a:gd name="connsiteX38" fmla="*/ 865183 w 3671851"/>
              <a:gd name="connsiteY38" fmla="*/ 2698657 h 3164769"/>
              <a:gd name="connsiteX39" fmla="*/ 892169 w 3671851"/>
              <a:gd name="connsiteY39" fmla="*/ 2493870 h 3164769"/>
              <a:gd name="connsiteX40" fmla="*/ 912807 w 3671851"/>
              <a:gd name="connsiteY40" fmla="*/ 2460532 h 3164769"/>
              <a:gd name="connsiteX41" fmla="*/ 912807 w 3671851"/>
              <a:gd name="connsiteY41" fmla="*/ 2416082 h 3164769"/>
              <a:gd name="connsiteX42" fmla="*/ 949318 w 3671851"/>
              <a:gd name="connsiteY42" fmla="*/ 2392270 h 3164769"/>
              <a:gd name="connsiteX43" fmla="*/ 941380 w 3671851"/>
              <a:gd name="connsiteY43" fmla="*/ 2317657 h 3164769"/>
              <a:gd name="connsiteX44" fmla="*/ 1019169 w 3671851"/>
              <a:gd name="connsiteY44" fmla="*/ 895257 h 3164769"/>
              <a:gd name="connsiteX45" fmla="*/ 1031869 w 3671851"/>
              <a:gd name="connsiteY45" fmla="*/ 1068824 h 3164769"/>
              <a:gd name="connsiteX46" fmla="*/ 1053036 w 3671851"/>
              <a:gd name="connsiteY46" fmla="*/ 793657 h 3164769"/>
              <a:gd name="connsiteX47" fmla="*/ 1074202 w 3671851"/>
              <a:gd name="connsiteY47" fmla="*/ 1365157 h 3164769"/>
              <a:gd name="connsiteX48" fmla="*/ 1103833 w 3671851"/>
              <a:gd name="connsiteY48" fmla="*/ 869857 h 3164769"/>
              <a:gd name="connsiteX49" fmla="*/ 1137701 w 3671851"/>
              <a:gd name="connsiteY49" fmla="*/ 937590 h 3164769"/>
              <a:gd name="connsiteX50" fmla="*/ 1167333 w 3671851"/>
              <a:gd name="connsiteY50" fmla="*/ 1242391 h 3164769"/>
              <a:gd name="connsiteX51" fmla="*/ 1188500 w 3671851"/>
              <a:gd name="connsiteY51" fmla="*/ 1128090 h 3164769"/>
              <a:gd name="connsiteX52" fmla="*/ 1218132 w 3671851"/>
              <a:gd name="connsiteY52" fmla="*/ 1348223 h 3164769"/>
              <a:gd name="connsiteX53" fmla="*/ 1264699 w 3671851"/>
              <a:gd name="connsiteY53" fmla="*/ 1335523 h 3164769"/>
              <a:gd name="connsiteX54" fmla="*/ 1273165 w 3671851"/>
              <a:gd name="connsiteY54" fmla="*/ 1483690 h 3164769"/>
              <a:gd name="connsiteX55" fmla="*/ 1302799 w 3671851"/>
              <a:gd name="connsiteY55" fmla="*/ 1415957 h 3164769"/>
              <a:gd name="connsiteX56" fmla="*/ 1294330 w 3671851"/>
              <a:gd name="connsiteY56" fmla="*/ 1686890 h 3164769"/>
              <a:gd name="connsiteX57" fmla="*/ 1294331 w 3671851"/>
              <a:gd name="connsiteY57" fmla="*/ 1674190 h 3164769"/>
              <a:gd name="connsiteX58" fmla="*/ 1362063 w 3671851"/>
              <a:gd name="connsiteY58" fmla="*/ 2165257 h 3164769"/>
              <a:gd name="connsiteX59" fmla="*/ 1383231 w 3671851"/>
              <a:gd name="connsiteY59" fmla="*/ 2050957 h 3164769"/>
              <a:gd name="connsiteX60" fmla="*/ 1425565 w 3671851"/>
              <a:gd name="connsiteY60" fmla="*/ 2381157 h 3164769"/>
              <a:gd name="connsiteX61" fmla="*/ 1438264 w 3671851"/>
              <a:gd name="connsiteY61" fmla="*/ 2241457 h 3164769"/>
              <a:gd name="connsiteX62" fmla="*/ 1476363 w 3671851"/>
              <a:gd name="connsiteY62" fmla="*/ 2448891 h 3164769"/>
              <a:gd name="connsiteX63" fmla="*/ 1518696 w 3671851"/>
              <a:gd name="connsiteY63" fmla="*/ 2258390 h 3164769"/>
              <a:gd name="connsiteX64" fmla="*/ 1573729 w 3671851"/>
              <a:gd name="connsiteY64" fmla="*/ 2398090 h 3164769"/>
              <a:gd name="connsiteX65" fmla="*/ 1607596 w 3671851"/>
              <a:gd name="connsiteY65" fmla="*/ 1835057 h 3164769"/>
              <a:gd name="connsiteX66" fmla="*/ 1641461 w 3671851"/>
              <a:gd name="connsiteY66" fmla="*/ 1923957 h 3164769"/>
              <a:gd name="connsiteX67" fmla="*/ 1658393 w 3671851"/>
              <a:gd name="connsiteY67" fmla="*/ 1682657 h 3164769"/>
              <a:gd name="connsiteX68" fmla="*/ 1692260 w 3671851"/>
              <a:gd name="connsiteY68" fmla="*/ 1767324 h 3164769"/>
              <a:gd name="connsiteX69" fmla="*/ 1696492 w 3671851"/>
              <a:gd name="connsiteY69" fmla="*/ 1373623 h 3164769"/>
              <a:gd name="connsiteX70" fmla="*/ 1730359 w 3671851"/>
              <a:gd name="connsiteY70" fmla="*/ 1555657 h 3164769"/>
              <a:gd name="connsiteX71" fmla="*/ 1743060 w 3671851"/>
              <a:gd name="connsiteY71" fmla="*/ 1009558 h 3164769"/>
              <a:gd name="connsiteX72" fmla="*/ 1785392 w 3671851"/>
              <a:gd name="connsiteY72" fmla="*/ 1183124 h 3164769"/>
              <a:gd name="connsiteX73" fmla="*/ 1802326 w 3671851"/>
              <a:gd name="connsiteY73" fmla="*/ 962990 h 3164769"/>
              <a:gd name="connsiteX74" fmla="*/ 1831957 w 3671851"/>
              <a:gd name="connsiteY74" fmla="*/ 1360924 h 3164769"/>
              <a:gd name="connsiteX75" fmla="*/ 1895458 w 3671851"/>
              <a:gd name="connsiteY75" fmla="*/ 1174657 h 3164769"/>
              <a:gd name="connsiteX76" fmla="*/ 1908157 w 3671851"/>
              <a:gd name="connsiteY76" fmla="*/ 1589523 h 3164769"/>
              <a:gd name="connsiteX77" fmla="*/ 1971657 w 3671851"/>
              <a:gd name="connsiteY77" fmla="*/ 1043424 h 3164769"/>
              <a:gd name="connsiteX78" fmla="*/ 1971657 w 3671851"/>
              <a:gd name="connsiteY78" fmla="*/ 1043424 h 3164769"/>
              <a:gd name="connsiteX79" fmla="*/ 2022457 w 3671851"/>
              <a:gd name="connsiteY79" fmla="*/ 1462524 h 3164769"/>
              <a:gd name="connsiteX80" fmla="*/ 2022457 w 3671851"/>
              <a:gd name="connsiteY80" fmla="*/ 1462524 h 3164769"/>
              <a:gd name="connsiteX81" fmla="*/ 2064790 w 3671851"/>
              <a:gd name="connsiteY81" fmla="*/ 988390 h 3164769"/>
              <a:gd name="connsiteX82" fmla="*/ 2162155 w 3671851"/>
              <a:gd name="connsiteY82" fmla="*/ 1813891 h 3164769"/>
              <a:gd name="connsiteX83" fmla="*/ 2191790 w 3671851"/>
              <a:gd name="connsiteY83" fmla="*/ 1695358 h 3164769"/>
              <a:gd name="connsiteX84" fmla="*/ 2246823 w 3671851"/>
              <a:gd name="connsiteY84" fmla="*/ 1919724 h 3164769"/>
              <a:gd name="connsiteX85" fmla="*/ 2289155 w 3671851"/>
              <a:gd name="connsiteY85" fmla="*/ 1847757 h 3164769"/>
              <a:gd name="connsiteX86" fmla="*/ 2297622 w 3671851"/>
              <a:gd name="connsiteY86" fmla="*/ 2059424 h 3164769"/>
              <a:gd name="connsiteX87" fmla="*/ 2348422 w 3671851"/>
              <a:gd name="connsiteY87" fmla="*/ 1932423 h 3164769"/>
              <a:gd name="connsiteX88" fmla="*/ 2382288 w 3671851"/>
              <a:gd name="connsiteY88" fmla="*/ 2021324 h 3164769"/>
              <a:gd name="connsiteX89" fmla="*/ 2411920 w 3671851"/>
              <a:gd name="connsiteY89" fmla="*/ 1691123 h 3164769"/>
              <a:gd name="connsiteX90" fmla="*/ 2479655 w 3671851"/>
              <a:gd name="connsiteY90" fmla="*/ 1885858 h 3164769"/>
              <a:gd name="connsiteX91" fmla="*/ 2521986 w 3671851"/>
              <a:gd name="connsiteY91" fmla="*/ 1568357 h 3164769"/>
              <a:gd name="connsiteX92" fmla="*/ 2585486 w 3671851"/>
              <a:gd name="connsiteY92" fmla="*/ 1860457 h 3164769"/>
              <a:gd name="connsiteX93" fmla="*/ 2615118 w 3671851"/>
              <a:gd name="connsiteY93" fmla="*/ 1462523 h 3164769"/>
              <a:gd name="connsiteX94" fmla="*/ 2695551 w 3671851"/>
              <a:gd name="connsiteY94" fmla="*/ 1661491 h 3164769"/>
              <a:gd name="connsiteX95" fmla="*/ 2720951 w 3671851"/>
              <a:gd name="connsiteY95" fmla="*/ 1068823 h 3164769"/>
              <a:gd name="connsiteX96" fmla="*/ 2780217 w 3671851"/>
              <a:gd name="connsiteY96" fmla="*/ 1356691 h 3164769"/>
              <a:gd name="connsiteX97" fmla="*/ 2780215 w 3671851"/>
              <a:gd name="connsiteY97" fmla="*/ 679358 h 3164769"/>
              <a:gd name="connsiteX98" fmla="*/ 2831016 w 3671851"/>
              <a:gd name="connsiteY98" fmla="*/ 1386324 h 3164769"/>
              <a:gd name="connsiteX99" fmla="*/ 2881817 w 3671851"/>
              <a:gd name="connsiteY99" fmla="*/ 404191 h 3164769"/>
              <a:gd name="connsiteX100" fmla="*/ 2919916 w 3671851"/>
              <a:gd name="connsiteY100" fmla="*/ 916424 h 3164769"/>
              <a:gd name="connsiteX101" fmla="*/ 2962249 w 3671851"/>
              <a:gd name="connsiteY101" fmla="*/ 14724 h 3164769"/>
              <a:gd name="connsiteX102" fmla="*/ 2991881 w 3671851"/>
              <a:gd name="connsiteY102" fmla="*/ 1022258 h 3164769"/>
              <a:gd name="connsiteX103" fmla="*/ 3046914 w 3671851"/>
              <a:gd name="connsiteY103" fmla="*/ 615859 h 3164769"/>
              <a:gd name="connsiteX104" fmla="*/ 3051147 w 3671851"/>
              <a:gd name="connsiteY104" fmla="*/ 1149259 h 3164769"/>
              <a:gd name="connsiteX105" fmla="*/ 3106181 w 3671851"/>
              <a:gd name="connsiteY105" fmla="*/ 349159 h 3164769"/>
              <a:gd name="connsiteX106" fmla="*/ 3165447 w 3671851"/>
              <a:gd name="connsiteY106" fmla="*/ 988393 h 3164769"/>
              <a:gd name="connsiteX107" fmla="*/ 3207779 w 3671851"/>
              <a:gd name="connsiteY107" fmla="*/ 319526 h 3164769"/>
              <a:gd name="connsiteX108" fmla="*/ 3224711 w 3671851"/>
              <a:gd name="connsiteY108" fmla="*/ 1132325 h 3164769"/>
              <a:gd name="connsiteX109" fmla="*/ 3271277 w 3671851"/>
              <a:gd name="connsiteY109" fmla="*/ 145958 h 3164769"/>
              <a:gd name="connsiteX110" fmla="*/ 3296677 w 3671851"/>
              <a:gd name="connsiteY110" fmla="*/ 594693 h 3164769"/>
              <a:gd name="connsiteX111" fmla="*/ 3329485 w 3671851"/>
              <a:gd name="connsiteY111" fmla="*/ 22664 h 3164769"/>
              <a:gd name="connsiteX112" fmla="*/ 3359118 w 3671851"/>
              <a:gd name="connsiteY112" fmla="*/ 946059 h 3164769"/>
              <a:gd name="connsiteX113" fmla="*/ 3394043 w 3671851"/>
              <a:gd name="connsiteY113" fmla="*/ 307885 h 3164769"/>
              <a:gd name="connsiteX114" fmla="*/ 3395631 w 3671851"/>
              <a:gd name="connsiteY114" fmla="*/ 1096872 h 3164769"/>
              <a:gd name="connsiteX115" fmla="*/ 3438492 w 3671851"/>
              <a:gd name="connsiteY115" fmla="*/ 445998 h 3164769"/>
              <a:gd name="connsiteX116" fmla="*/ 3448017 w 3671851"/>
              <a:gd name="connsiteY116" fmla="*/ 931773 h 3164769"/>
              <a:gd name="connsiteX117" fmla="*/ 3476593 w 3671851"/>
              <a:gd name="connsiteY117" fmla="*/ 576173 h 3164769"/>
              <a:gd name="connsiteX118" fmla="*/ 3516278 w 3671851"/>
              <a:gd name="connsiteY118" fmla="*/ 1054010 h 3164769"/>
              <a:gd name="connsiteX119" fmla="*/ 3521041 w 3671851"/>
              <a:gd name="connsiteY119" fmla="*/ 263435 h 3164769"/>
              <a:gd name="connsiteX120" fmla="*/ 3546440 w 3671851"/>
              <a:gd name="connsiteY120" fmla="*/ 457110 h 3164769"/>
              <a:gd name="connsiteX121" fmla="*/ 3568665 w 3671851"/>
              <a:gd name="connsiteY121" fmla="*/ 282486 h 3164769"/>
              <a:gd name="connsiteX122" fmla="*/ 3594065 w 3671851"/>
              <a:gd name="connsiteY122" fmla="*/ 765086 h 3164769"/>
              <a:gd name="connsiteX123" fmla="*/ 3622640 w 3671851"/>
              <a:gd name="connsiteY123" fmla="*/ 201522 h 3164769"/>
              <a:gd name="connsiteX124" fmla="*/ 3625815 w 3671851"/>
              <a:gd name="connsiteY124" fmla="*/ 950824 h 3164769"/>
              <a:gd name="connsiteX125" fmla="*/ 3662327 w 3671851"/>
              <a:gd name="connsiteY125" fmla="*/ 584110 h 3164769"/>
              <a:gd name="connsiteX126" fmla="*/ 3671851 w 3671851"/>
              <a:gd name="connsiteY126" fmla="*/ 1015909 h 3164769"/>
              <a:gd name="connsiteX0" fmla="*/ 0 w 3671886"/>
              <a:gd name="connsiteY0" fmla="*/ 2935195 h 3164769"/>
              <a:gd name="connsiteX1" fmla="*/ 46038 w 3671886"/>
              <a:gd name="connsiteY1" fmla="*/ 2968532 h 3164769"/>
              <a:gd name="connsiteX2" fmla="*/ 65088 w 3671886"/>
              <a:gd name="connsiteY2" fmla="*/ 2993932 h 3164769"/>
              <a:gd name="connsiteX3" fmla="*/ 80963 w 3671886"/>
              <a:gd name="connsiteY3" fmla="*/ 3003457 h 3164769"/>
              <a:gd name="connsiteX4" fmla="*/ 88900 w 3671886"/>
              <a:gd name="connsiteY4" fmla="*/ 2998695 h 3164769"/>
              <a:gd name="connsiteX5" fmla="*/ 117475 w 3671886"/>
              <a:gd name="connsiteY5" fmla="*/ 3024095 h 3164769"/>
              <a:gd name="connsiteX6" fmla="*/ 146050 w 3671886"/>
              <a:gd name="connsiteY6" fmla="*/ 3005045 h 3164769"/>
              <a:gd name="connsiteX7" fmla="*/ 180975 w 3671886"/>
              <a:gd name="connsiteY7" fmla="*/ 3089182 h 3164769"/>
              <a:gd name="connsiteX8" fmla="*/ 200025 w 3671886"/>
              <a:gd name="connsiteY8" fmla="*/ 3092357 h 3164769"/>
              <a:gd name="connsiteX9" fmla="*/ 223838 w 3671886"/>
              <a:gd name="connsiteY9" fmla="*/ 3047907 h 3164769"/>
              <a:gd name="connsiteX10" fmla="*/ 246063 w 3671886"/>
              <a:gd name="connsiteY10" fmla="*/ 3105057 h 3164769"/>
              <a:gd name="connsiteX11" fmla="*/ 290513 w 3671886"/>
              <a:gd name="connsiteY11" fmla="*/ 3006632 h 3164769"/>
              <a:gd name="connsiteX12" fmla="*/ 330200 w 3671886"/>
              <a:gd name="connsiteY12" fmla="*/ 3160620 h 3164769"/>
              <a:gd name="connsiteX13" fmla="*/ 360363 w 3671886"/>
              <a:gd name="connsiteY13" fmla="*/ 3119345 h 3164769"/>
              <a:gd name="connsiteX14" fmla="*/ 374650 w 3671886"/>
              <a:gd name="connsiteY14" fmla="*/ 3103470 h 3164769"/>
              <a:gd name="connsiteX15" fmla="*/ 377825 w 3671886"/>
              <a:gd name="connsiteY15" fmla="*/ 2874870 h 3164769"/>
              <a:gd name="connsiteX16" fmla="*/ 400050 w 3671886"/>
              <a:gd name="connsiteY16" fmla="*/ 2935195 h 3164769"/>
              <a:gd name="connsiteX17" fmla="*/ 455613 w 3671886"/>
              <a:gd name="connsiteY17" fmla="*/ 2519270 h 3164769"/>
              <a:gd name="connsiteX18" fmla="*/ 476250 w 3671886"/>
              <a:gd name="connsiteY18" fmla="*/ 2576420 h 3164769"/>
              <a:gd name="connsiteX19" fmla="*/ 501650 w 3671886"/>
              <a:gd name="connsiteY19" fmla="*/ 2835182 h 3164769"/>
              <a:gd name="connsiteX20" fmla="*/ 527050 w 3671886"/>
              <a:gd name="connsiteY20" fmla="*/ 2881220 h 3164769"/>
              <a:gd name="connsiteX21" fmla="*/ 538163 w 3671886"/>
              <a:gd name="connsiteY21" fmla="*/ 2847882 h 3164769"/>
              <a:gd name="connsiteX22" fmla="*/ 547688 w 3671886"/>
              <a:gd name="connsiteY22" fmla="*/ 2784382 h 3164769"/>
              <a:gd name="connsiteX23" fmla="*/ 574675 w 3671886"/>
              <a:gd name="connsiteY23" fmla="*/ 2787557 h 3164769"/>
              <a:gd name="connsiteX24" fmla="*/ 593725 w 3671886"/>
              <a:gd name="connsiteY24" fmla="*/ 2670082 h 3164769"/>
              <a:gd name="connsiteX25" fmla="*/ 590550 w 3671886"/>
              <a:gd name="connsiteY25" fmla="*/ 2341470 h 3164769"/>
              <a:gd name="connsiteX26" fmla="*/ 625475 w 3671886"/>
              <a:gd name="connsiteY26" fmla="*/ 1830295 h 3164769"/>
              <a:gd name="connsiteX27" fmla="*/ 652462 w 3671886"/>
              <a:gd name="connsiteY27" fmla="*/ 1836645 h 3164769"/>
              <a:gd name="connsiteX28" fmla="*/ 661987 w 3671886"/>
              <a:gd name="connsiteY28" fmla="*/ 1684245 h 3164769"/>
              <a:gd name="connsiteX29" fmla="*/ 681036 w 3671886"/>
              <a:gd name="connsiteY29" fmla="*/ 2014445 h 3164769"/>
              <a:gd name="connsiteX30" fmla="*/ 681036 w 3671886"/>
              <a:gd name="connsiteY30" fmla="*/ 2014445 h 3164769"/>
              <a:gd name="connsiteX31" fmla="*/ 719135 w 3671886"/>
              <a:gd name="connsiteY31" fmla="*/ 1714407 h 3164769"/>
              <a:gd name="connsiteX32" fmla="*/ 731835 w 3671886"/>
              <a:gd name="connsiteY32" fmla="*/ 2058895 h 3164769"/>
              <a:gd name="connsiteX33" fmla="*/ 784223 w 3671886"/>
              <a:gd name="connsiteY33" fmla="*/ 2038258 h 3164769"/>
              <a:gd name="connsiteX34" fmla="*/ 806448 w 3671886"/>
              <a:gd name="connsiteY34" fmla="*/ 2481170 h 3164769"/>
              <a:gd name="connsiteX35" fmla="*/ 835021 w 3671886"/>
              <a:gd name="connsiteY35" fmla="*/ 2470057 h 3164769"/>
              <a:gd name="connsiteX36" fmla="*/ 836609 w 3671886"/>
              <a:gd name="connsiteY36" fmla="*/ 2660557 h 3164769"/>
              <a:gd name="connsiteX37" fmla="*/ 862008 w 3671886"/>
              <a:gd name="connsiteY37" fmla="*/ 2641507 h 3164769"/>
              <a:gd name="connsiteX38" fmla="*/ 865183 w 3671886"/>
              <a:gd name="connsiteY38" fmla="*/ 2698657 h 3164769"/>
              <a:gd name="connsiteX39" fmla="*/ 892169 w 3671886"/>
              <a:gd name="connsiteY39" fmla="*/ 2493870 h 3164769"/>
              <a:gd name="connsiteX40" fmla="*/ 912807 w 3671886"/>
              <a:gd name="connsiteY40" fmla="*/ 2460532 h 3164769"/>
              <a:gd name="connsiteX41" fmla="*/ 912807 w 3671886"/>
              <a:gd name="connsiteY41" fmla="*/ 2416082 h 3164769"/>
              <a:gd name="connsiteX42" fmla="*/ 949318 w 3671886"/>
              <a:gd name="connsiteY42" fmla="*/ 2392270 h 3164769"/>
              <a:gd name="connsiteX43" fmla="*/ 941380 w 3671886"/>
              <a:gd name="connsiteY43" fmla="*/ 2317657 h 3164769"/>
              <a:gd name="connsiteX44" fmla="*/ 1019169 w 3671886"/>
              <a:gd name="connsiteY44" fmla="*/ 895257 h 3164769"/>
              <a:gd name="connsiteX45" fmla="*/ 1031869 w 3671886"/>
              <a:gd name="connsiteY45" fmla="*/ 1068824 h 3164769"/>
              <a:gd name="connsiteX46" fmla="*/ 1053036 w 3671886"/>
              <a:gd name="connsiteY46" fmla="*/ 793657 h 3164769"/>
              <a:gd name="connsiteX47" fmla="*/ 1074202 w 3671886"/>
              <a:gd name="connsiteY47" fmla="*/ 1365157 h 3164769"/>
              <a:gd name="connsiteX48" fmla="*/ 1103833 w 3671886"/>
              <a:gd name="connsiteY48" fmla="*/ 869857 h 3164769"/>
              <a:gd name="connsiteX49" fmla="*/ 1137701 w 3671886"/>
              <a:gd name="connsiteY49" fmla="*/ 937590 h 3164769"/>
              <a:gd name="connsiteX50" fmla="*/ 1167333 w 3671886"/>
              <a:gd name="connsiteY50" fmla="*/ 1242391 h 3164769"/>
              <a:gd name="connsiteX51" fmla="*/ 1188500 w 3671886"/>
              <a:gd name="connsiteY51" fmla="*/ 1128090 h 3164769"/>
              <a:gd name="connsiteX52" fmla="*/ 1218132 w 3671886"/>
              <a:gd name="connsiteY52" fmla="*/ 1348223 h 3164769"/>
              <a:gd name="connsiteX53" fmla="*/ 1264699 w 3671886"/>
              <a:gd name="connsiteY53" fmla="*/ 1335523 h 3164769"/>
              <a:gd name="connsiteX54" fmla="*/ 1273165 w 3671886"/>
              <a:gd name="connsiteY54" fmla="*/ 1483690 h 3164769"/>
              <a:gd name="connsiteX55" fmla="*/ 1302799 w 3671886"/>
              <a:gd name="connsiteY55" fmla="*/ 1415957 h 3164769"/>
              <a:gd name="connsiteX56" fmla="*/ 1294330 w 3671886"/>
              <a:gd name="connsiteY56" fmla="*/ 1686890 h 3164769"/>
              <a:gd name="connsiteX57" fmla="*/ 1294331 w 3671886"/>
              <a:gd name="connsiteY57" fmla="*/ 1674190 h 3164769"/>
              <a:gd name="connsiteX58" fmla="*/ 1362063 w 3671886"/>
              <a:gd name="connsiteY58" fmla="*/ 2165257 h 3164769"/>
              <a:gd name="connsiteX59" fmla="*/ 1383231 w 3671886"/>
              <a:gd name="connsiteY59" fmla="*/ 2050957 h 3164769"/>
              <a:gd name="connsiteX60" fmla="*/ 1425565 w 3671886"/>
              <a:gd name="connsiteY60" fmla="*/ 2381157 h 3164769"/>
              <a:gd name="connsiteX61" fmla="*/ 1438264 w 3671886"/>
              <a:gd name="connsiteY61" fmla="*/ 2241457 h 3164769"/>
              <a:gd name="connsiteX62" fmla="*/ 1476363 w 3671886"/>
              <a:gd name="connsiteY62" fmla="*/ 2448891 h 3164769"/>
              <a:gd name="connsiteX63" fmla="*/ 1518696 w 3671886"/>
              <a:gd name="connsiteY63" fmla="*/ 2258390 h 3164769"/>
              <a:gd name="connsiteX64" fmla="*/ 1573729 w 3671886"/>
              <a:gd name="connsiteY64" fmla="*/ 2398090 h 3164769"/>
              <a:gd name="connsiteX65" fmla="*/ 1607596 w 3671886"/>
              <a:gd name="connsiteY65" fmla="*/ 1835057 h 3164769"/>
              <a:gd name="connsiteX66" fmla="*/ 1641461 w 3671886"/>
              <a:gd name="connsiteY66" fmla="*/ 1923957 h 3164769"/>
              <a:gd name="connsiteX67" fmla="*/ 1658393 w 3671886"/>
              <a:gd name="connsiteY67" fmla="*/ 1682657 h 3164769"/>
              <a:gd name="connsiteX68" fmla="*/ 1692260 w 3671886"/>
              <a:gd name="connsiteY68" fmla="*/ 1767324 h 3164769"/>
              <a:gd name="connsiteX69" fmla="*/ 1696492 w 3671886"/>
              <a:gd name="connsiteY69" fmla="*/ 1373623 h 3164769"/>
              <a:gd name="connsiteX70" fmla="*/ 1730359 w 3671886"/>
              <a:gd name="connsiteY70" fmla="*/ 1555657 h 3164769"/>
              <a:gd name="connsiteX71" fmla="*/ 1743060 w 3671886"/>
              <a:gd name="connsiteY71" fmla="*/ 1009558 h 3164769"/>
              <a:gd name="connsiteX72" fmla="*/ 1785392 w 3671886"/>
              <a:gd name="connsiteY72" fmla="*/ 1183124 h 3164769"/>
              <a:gd name="connsiteX73" fmla="*/ 1802326 w 3671886"/>
              <a:gd name="connsiteY73" fmla="*/ 962990 h 3164769"/>
              <a:gd name="connsiteX74" fmla="*/ 1831957 w 3671886"/>
              <a:gd name="connsiteY74" fmla="*/ 1360924 h 3164769"/>
              <a:gd name="connsiteX75" fmla="*/ 1895458 w 3671886"/>
              <a:gd name="connsiteY75" fmla="*/ 1174657 h 3164769"/>
              <a:gd name="connsiteX76" fmla="*/ 1908157 w 3671886"/>
              <a:gd name="connsiteY76" fmla="*/ 1589523 h 3164769"/>
              <a:gd name="connsiteX77" fmla="*/ 1971657 w 3671886"/>
              <a:gd name="connsiteY77" fmla="*/ 1043424 h 3164769"/>
              <a:gd name="connsiteX78" fmla="*/ 1971657 w 3671886"/>
              <a:gd name="connsiteY78" fmla="*/ 1043424 h 3164769"/>
              <a:gd name="connsiteX79" fmla="*/ 2022457 w 3671886"/>
              <a:gd name="connsiteY79" fmla="*/ 1462524 h 3164769"/>
              <a:gd name="connsiteX80" fmla="*/ 2022457 w 3671886"/>
              <a:gd name="connsiteY80" fmla="*/ 1462524 h 3164769"/>
              <a:gd name="connsiteX81" fmla="*/ 2064790 w 3671886"/>
              <a:gd name="connsiteY81" fmla="*/ 988390 h 3164769"/>
              <a:gd name="connsiteX82" fmla="*/ 2162155 w 3671886"/>
              <a:gd name="connsiteY82" fmla="*/ 1813891 h 3164769"/>
              <a:gd name="connsiteX83" fmla="*/ 2191790 w 3671886"/>
              <a:gd name="connsiteY83" fmla="*/ 1695358 h 3164769"/>
              <a:gd name="connsiteX84" fmla="*/ 2246823 w 3671886"/>
              <a:gd name="connsiteY84" fmla="*/ 1919724 h 3164769"/>
              <a:gd name="connsiteX85" fmla="*/ 2289155 w 3671886"/>
              <a:gd name="connsiteY85" fmla="*/ 1847757 h 3164769"/>
              <a:gd name="connsiteX86" fmla="*/ 2297622 w 3671886"/>
              <a:gd name="connsiteY86" fmla="*/ 2059424 h 3164769"/>
              <a:gd name="connsiteX87" fmla="*/ 2348422 w 3671886"/>
              <a:gd name="connsiteY87" fmla="*/ 1932423 h 3164769"/>
              <a:gd name="connsiteX88" fmla="*/ 2382288 w 3671886"/>
              <a:gd name="connsiteY88" fmla="*/ 2021324 h 3164769"/>
              <a:gd name="connsiteX89" fmla="*/ 2411920 w 3671886"/>
              <a:gd name="connsiteY89" fmla="*/ 1691123 h 3164769"/>
              <a:gd name="connsiteX90" fmla="*/ 2479655 w 3671886"/>
              <a:gd name="connsiteY90" fmla="*/ 1885858 h 3164769"/>
              <a:gd name="connsiteX91" fmla="*/ 2521986 w 3671886"/>
              <a:gd name="connsiteY91" fmla="*/ 1568357 h 3164769"/>
              <a:gd name="connsiteX92" fmla="*/ 2585486 w 3671886"/>
              <a:gd name="connsiteY92" fmla="*/ 1860457 h 3164769"/>
              <a:gd name="connsiteX93" fmla="*/ 2615118 w 3671886"/>
              <a:gd name="connsiteY93" fmla="*/ 1462523 h 3164769"/>
              <a:gd name="connsiteX94" fmla="*/ 2695551 w 3671886"/>
              <a:gd name="connsiteY94" fmla="*/ 1661491 h 3164769"/>
              <a:gd name="connsiteX95" fmla="*/ 2720951 w 3671886"/>
              <a:gd name="connsiteY95" fmla="*/ 1068823 h 3164769"/>
              <a:gd name="connsiteX96" fmla="*/ 2780217 w 3671886"/>
              <a:gd name="connsiteY96" fmla="*/ 1356691 h 3164769"/>
              <a:gd name="connsiteX97" fmla="*/ 2780215 w 3671886"/>
              <a:gd name="connsiteY97" fmla="*/ 679358 h 3164769"/>
              <a:gd name="connsiteX98" fmla="*/ 2831016 w 3671886"/>
              <a:gd name="connsiteY98" fmla="*/ 1386324 h 3164769"/>
              <a:gd name="connsiteX99" fmla="*/ 2881817 w 3671886"/>
              <a:gd name="connsiteY99" fmla="*/ 404191 h 3164769"/>
              <a:gd name="connsiteX100" fmla="*/ 2919916 w 3671886"/>
              <a:gd name="connsiteY100" fmla="*/ 916424 h 3164769"/>
              <a:gd name="connsiteX101" fmla="*/ 2962249 w 3671886"/>
              <a:gd name="connsiteY101" fmla="*/ 14724 h 3164769"/>
              <a:gd name="connsiteX102" fmla="*/ 2991881 w 3671886"/>
              <a:gd name="connsiteY102" fmla="*/ 1022258 h 3164769"/>
              <a:gd name="connsiteX103" fmla="*/ 3046914 w 3671886"/>
              <a:gd name="connsiteY103" fmla="*/ 615859 h 3164769"/>
              <a:gd name="connsiteX104" fmla="*/ 3051147 w 3671886"/>
              <a:gd name="connsiteY104" fmla="*/ 1149259 h 3164769"/>
              <a:gd name="connsiteX105" fmla="*/ 3106181 w 3671886"/>
              <a:gd name="connsiteY105" fmla="*/ 349159 h 3164769"/>
              <a:gd name="connsiteX106" fmla="*/ 3165447 w 3671886"/>
              <a:gd name="connsiteY106" fmla="*/ 988393 h 3164769"/>
              <a:gd name="connsiteX107" fmla="*/ 3207779 w 3671886"/>
              <a:gd name="connsiteY107" fmla="*/ 319526 h 3164769"/>
              <a:gd name="connsiteX108" fmla="*/ 3224711 w 3671886"/>
              <a:gd name="connsiteY108" fmla="*/ 1132325 h 3164769"/>
              <a:gd name="connsiteX109" fmla="*/ 3271277 w 3671886"/>
              <a:gd name="connsiteY109" fmla="*/ 145958 h 3164769"/>
              <a:gd name="connsiteX110" fmla="*/ 3296677 w 3671886"/>
              <a:gd name="connsiteY110" fmla="*/ 594693 h 3164769"/>
              <a:gd name="connsiteX111" fmla="*/ 3329485 w 3671886"/>
              <a:gd name="connsiteY111" fmla="*/ 22664 h 3164769"/>
              <a:gd name="connsiteX112" fmla="*/ 3359118 w 3671886"/>
              <a:gd name="connsiteY112" fmla="*/ 946059 h 3164769"/>
              <a:gd name="connsiteX113" fmla="*/ 3394043 w 3671886"/>
              <a:gd name="connsiteY113" fmla="*/ 307885 h 3164769"/>
              <a:gd name="connsiteX114" fmla="*/ 3395631 w 3671886"/>
              <a:gd name="connsiteY114" fmla="*/ 1096872 h 3164769"/>
              <a:gd name="connsiteX115" fmla="*/ 3438492 w 3671886"/>
              <a:gd name="connsiteY115" fmla="*/ 445998 h 3164769"/>
              <a:gd name="connsiteX116" fmla="*/ 3448017 w 3671886"/>
              <a:gd name="connsiteY116" fmla="*/ 931773 h 3164769"/>
              <a:gd name="connsiteX117" fmla="*/ 3476593 w 3671886"/>
              <a:gd name="connsiteY117" fmla="*/ 576173 h 3164769"/>
              <a:gd name="connsiteX118" fmla="*/ 3516278 w 3671886"/>
              <a:gd name="connsiteY118" fmla="*/ 1054010 h 3164769"/>
              <a:gd name="connsiteX119" fmla="*/ 3521041 w 3671886"/>
              <a:gd name="connsiteY119" fmla="*/ 263435 h 3164769"/>
              <a:gd name="connsiteX120" fmla="*/ 3546440 w 3671886"/>
              <a:gd name="connsiteY120" fmla="*/ 457110 h 3164769"/>
              <a:gd name="connsiteX121" fmla="*/ 3568665 w 3671886"/>
              <a:gd name="connsiteY121" fmla="*/ 282486 h 3164769"/>
              <a:gd name="connsiteX122" fmla="*/ 3594065 w 3671886"/>
              <a:gd name="connsiteY122" fmla="*/ 765086 h 3164769"/>
              <a:gd name="connsiteX123" fmla="*/ 3622640 w 3671886"/>
              <a:gd name="connsiteY123" fmla="*/ 201522 h 3164769"/>
              <a:gd name="connsiteX124" fmla="*/ 3625815 w 3671886"/>
              <a:gd name="connsiteY124" fmla="*/ 950824 h 3164769"/>
              <a:gd name="connsiteX125" fmla="*/ 3662327 w 3671886"/>
              <a:gd name="connsiteY125" fmla="*/ 584110 h 3164769"/>
              <a:gd name="connsiteX126" fmla="*/ 3671851 w 3671886"/>
              <a:gd name="connsiteY126" fmla="*/ 1015909 h 3164769"/>
              <a:gd name="connsiteX127" fmla="*/ 3665502 w 3671886"/>
              <a:gd name="connsiteY127" fmla="*/ 1014323 h 3164769"/>
              <a:gd name="connsiteX0" fmla="*/ 0 w 3717917"/>
              <a:gd name="connsiteY0" fmla="*/ 2935195 h 3164769"/>
              <a:gd name="connsiteX1" fmla="*/ 46038 w 3717917"/>
              <a:gd name="connsiteY1" fmla="*/ 2968532 h 3164769"/>
              <a:gd name="connsiteX2" fmla="*/ 65088 w 3717917"/>
              <a:gd name="connsiteY2" fmla="*/ 2993932 h 3164769"/>
              <a:gd name="connsiteX3" fmla="*/ 80963 w 3717917"/>
              <a:gd name="connsiteY3" fmla="*/ 3003457 h 3164769"/>
              <a:gd name="connsiteX4" fmla="*/ 88900 w 3717917"/>
              <a:gd name="connsiteY4" fmla="*/ 2998695 h 3164769"/>
              <a:gd name="connsiteX5" fmla="*/ 117475 w 3717917"/>
              <a:gd name="connsiteY5" fmla="*/ 3024095 h 3164769"/>
              <a:gd name="connsiteX6" fmla="*/ 146050 w 3717917"/>
              <a:gd name="connsiteY6" fmla="*/ 3005045 h 3164769"/>
              <a:gd name="connsiteX7" fmla="*/ 180975 w 3717917"/>
              <a:gd name="connsiteY7" fmla="*/ 3089182 h 3164769"/>
              <a:gd name="connsiteX8" fmla="*/ 200025 w 3717917"/>
              <a:gd name="connsiteY8" fmla="*/ 3092357 h 3164769"/>
              <a:gd name="connsiteX9" fmla="*/ 223838 w 3717917"/>
              <a:gd name="connsiteY9" fmla="*/ 3047907 h 3164769"/>
              <a:gd name="connsiteX10" fmla="*/ 246063 w 3717917"/>
              <a:gd name="connsiteY10" fmla="*/ 3105057 h 3164769"/>
              <a:gd name="connsiteX11" fmla="*/ 290513 w 3717917"/>
              <a:gd name="connsiteY11" fmla="*/ 3006632 h 3164769"/>
              <a:gd name="connsiteX12" fmla="*/ 330200 w 3717917"/>
              <a:gd name="connsiteY12" fmla="*/ 3160620 h 3164769"/>
              <a:gd name="connsiteX13" fmla="*/ 360363 w 3717917"/>
              <a:gd name="connsiteY13" fmla="*/ 3119345 h 3164769"/>
              <a:gd name="connsiteX14" fmla="*/ 374650 w 3717917"/>
              <a:gd name="connsiteY14" fmla="*/ 3103470 h 3164769"/>
              <a:gd name="connsiteX15" fmla="*/ 377825 w 3717917"/>
              <a:gd name="connsiteY15" fmla="*/ 2874870 h 3164769"/>
              <a:gd name="connsiteX16" fmla="*/ 400050 w 3717917"/>
              <a:gd name="connsiteY16" fmla="*/ 2935195 h 3164769"/>
              <a:gd name="connsiteX17" fmla="*/ 455613 w 3717917"/>
              <a:gd name="connsiteY17" fmla="*/ 2519270 h 3164769"/>
              <a:gd name="connsiteX18" fmla="*/ 476250 w 3717917"/>
              <a:gd name="connsiteY18" fmla="*/ 2576420 h 3164769"/>
              <a:gd name="connsiteX19" fmla="*/ 501650 w 3717917"/>
              <a:gd name="connsiteY19" fmla="*/ 2835182 h 3164769"/>
              <a:gd name="connsiteX20" fmla="*/ 527050 w 3717917"/>
              <a:gd name="connsiteY20" fmla="*/ 2881220 h 3164769"/>
              <a:gd name="connsiteX21" fmla="*/ 538163 w 3717917"/>
              <a:gd name="connsiteY21" fmla="*/ 2847882 h 3164769"/>
              <a:gd name="connsiteX22" fmla="*/ 547688 w 3717917"/>
              <a:gd name="connsiteY22" fmla="*/ 2784382 h 3164769"/>
              <a:gd name="connsiteX23" fmla="*/ 574675 w 3717917"/>
              <a:gd name="connsiteY23" fmla="*/ 2787557 h 3164769"/>
              <a:gd name="connsiteX24" fmla="*/ 593725 w 3717917"/>
              <a:gd name="connsiteY24" fmla="*/ 2670082 h 3164769"/>
              <a:gd name="connsiteX25" fmla="*/ 590550 w 3717917"/>
              <a:gd name="connsiteY25" fmla="*/ 2341470 h 3164769"/>
              <a:gd name="connsiteX26" fmla="*/ 625475 w 3717917"/>
              <a:gd name="connsiteY26" fmla="*/ 1830295 h 3164769"/>
              <a:gd name="connsiteX27" fmla="*/ 652462 w 3717917"/>
              <a:gd name="connsiteY27" fmla="*/ 1836645 h 3164769"/>
              <a:gd name="connsiteX28" fmla="*/ 661987 w 3717917"/>
              <a:gd name="connsiteY28" fmla="*/ 1684245 h 3164769"/>
              <a:gd name="connsiteX29" fmla="*/ 681036 w 3717917"/>
              <a:gd name="connsiteY29" fmla="*/ 2014445 h 3164769"/>
              <a:gd name="connsiteX30" fmla="*/ 681036 w 3717917"/>
              <a:gd name="connsiteY30" fmla="*/ 2014445 h 3164769"/>
              <a:gd name="connsiteX31" fmla="*/ 719135 w 3717917"/>
              <a:gd name="connsiteY31" fmla="*/ 1714407 h 3164769"/>
              <a:gd name="connsiteX32" fmla="*/ 731835 w 3717917"/>
              <a:gd name="connsiteY32" fmla="*/ 2058895 h 3164769"/>
              <a:gd name="connsiteX33" fmla="*/ 784223 w 3717917"/>
              <a:gd name="connsiteY33" fmla="*/ 2038258 h 3164769"/>
              <a:gd name="connsiteX34" fmla="*/ 806448 w 3717917"/>
              <a:gd name="connsiteY34" fmla="*/ 2481170 h 3164769"/>
              <a:gd name="connsiteX35" fmla="*/ 835021 w 3717917"/>
              <a:gd name="connsiteY35" fmla="*/ 2470057 h 3164769"/>
              <a:gd name="connsiteX36" fmla="*/ 836609 w 3717917"/>
              <a:gd name="connsiteY36" fmla="*/ 2660557 h 3164769"/>
              <a:gd name="connsiteX37" fmla="*/ 862008 w 3717917"/>
              <a:gd name="connsiteY37" fmla="*/ 2641507 h 3164769"/>
              <a:gd name="connsiteX38" fmla="*/ 865183 w 3717917"/>
              <a:gd name="connsiteY38" fmla="*/ 2698657 h 3164769"/>
              <a:gd name="connsiteX39" fmla="*/ 892169 w 3717917"/>
              <a:gd name="connsiteY39" fmla="*/ 2493870 h 3164769"/>
              <a:gd name="connsiteX40" fmla="*/ 912807 w 3717917"/>
              <a:gd name="connsiteY40" fmla="*/ 2460532 h 3164769"/>
              <a:gd name="connsiteX41" fmla="*/ 912807 w 3717917"/>
              <a:gd name="connsiteY41" fmla="*/ 2416082 h 3164769"/>
              <a:gd name="connsiteX42" fmla="*/ 949318 w 3717917"/>
              <a:gd name="connsiteY42" fmla="*/ 2392270 h 3164769"/>
              <a:gd name="connsiteX43" fmla="*/ 941380 w 3717917"/>
              <a:gd name="connsiteY43" fmla="*/ 2317657 h 3164769"/>
              <a:gd name="connsiteX44" fmla="*/ 1019169 w 3717917"/>
              <a:gd name="connsiteY44" fmla="*/ 895257 h 3164769"/>
              <a:gd name="connsiteX45" fmla="*/ 1031869 w 3717917"/>
              <a:gd name="connsiteY45" fmla="*/ 1068824 h 3164769"/>
              <a:gd name="connsiteX46" fmla="*/ 1053036 w 3717917"/>
              <a:gd name="connsiteY46" fmla="*/ 793657 h 3164769"/>
              <a:gd name="connsiteX47" fmla="*/ 1074202 w 3717917"/>
              <a:gd name="connsiteY47" fmla="*/ 1365157 h 3164769"/>
              <a:gd name="connsiteX48" fmla="*/ 1103833 w 3717917"/>
              <a:gd name="connsiteY48" fmla="*/ 869857 h 3164769"/>
              <a:gd name="connsiteX49" fmla="*/ 1137701 w 3717917"/>
              <a:gd name="connsiteY49" fmla="*/ 937590 h 3164769"/>
              <a:gd name="connsiteX50" fmla="*/ 1167333 w 3717917"/>
              <a:gd name="connsiteY50" fmla="*/ 1242391 h 3164769"/>
              <a:gd name="connsiteX51" fmla="*/ 1188500 w 3717917"/>
              <a:gd name="connsiteY51" fmla="*/ 1128090 h 3164769"/>
              <a:gd name="connsiteX52" fmla="*/ 1218132 w 3717917"/>
              <a:gd name="connsiteY52" fmla="*/ 1348223 h 3164769"/>
              <a:gd name="connsiteX53" fmla="*/ 1264699 w 3717917"/>
              <a:gd name="connsiteY53" fmla="*/ 1335523 h 3164769"/>
              <a:gd name="connsiteX54" fmla="*/ 1273165 w 3717917"/>
              <a:gd name="connsiteY54" fmla="*/ 1483690 h 3164769"/>
              <a:gd name="connsiteX55" fmla="*/ 1302799 w 3717917"/>
              <a:gd name="connsiteY55" fmla="*/ 1415957 h 3164769"/>
              <a:gd name="connsiteX56" fmla="*/ 1294330 w 3717917"/>
              <a:gd name="connsiteY56" fmla="*/ 1686890 h 3164769"/>
              <a:gd name="connsiteX57" fmla="*/ 1294331 w 3717917"/>
              <a:gd name="connsiteY57" fmla="*/ 1674190 h 3164769"/>
              <a:gd name="connsiteX58" fmla="*/ 1362063 w 3717917"/>
              <a:gd name="connsiteY58" fmla="*/ 2165257 h 3164769"/>
              <a:gd name="connsiteX59" fmla="*/ 1383231 w 3717917"/>
              <a:gd name="connsiteY59" fmla="*/ 2050957 h 3164769"/>
              <a:gd name="connsiteX60" fmla="*/ 1425565 w 3717917"/>
              <a:gd name="connsiteY60" fmla="*/ 2381157 h 3164769"/>
              <a:gd name="connsiteX61" fmla="*/ 1438264 w 3717917"/>
              <a:gd name="connsiteY61" fmla="*/ 2241457 h 3164769"/>
              <a:gd name="connsiteX62" fmla="*/ 1476363 w 3717917"/>
              <a:gd name="connsiteY62" fmla="*/ 2448891 h 3164769"/>
              <a:gd name="connsiteX63" fmla="*/ 1518696 w 3717917"/>
              <a:gd name="connsiteY63" fmla="*/ 2258390 h 3164769"/>
              <a:gd name="connsiteX64" fmla="*/ 1573729 w 3717917"/>
              <a:gd name="connsiteY64" fmla="*/ 2398090 h 3164769"/>
              <a:gd name="connsiteX65" fmla="*/ 1607596 w 3717917"/>
              <a:gd name="connsiteY65" fmla="*/ 1835057 h 3164769"/>
              <a:gd name="connsiteX66" fmla="*/ 1641461 w 3717917"/>
              <a:gd name="connsiteY66" fmla="*/ 1923957 h 3164769"/>
              <a:gd name="connsiteX67" fmla="*/ 1658393 w 3717917"/>
              <a:gd name="connsiteY67" fmla="*/ 1682657 h 3164769"/>
              <a:gd name="connsiteX68" fmla="*/ 1692260 w 3717917"/>
              <a:gd name="connsiteY68" fmla="*/ 1767324 h 3164769"/>
              <a:gd name="connsiteX69" fmla="*/ 1696492 w 3717917"/>
              <a:gd name="connsiteY69" fmla="*/ 1373623 h 3164769"/>
              <a:gd name="connsiteX70" fmla="*/ 1730359 w 3717917"/>
              <a:gd name="connsiteY70" fmla="*/ 1555657 h 3164769"/>
              <a:gd name="connsiteX71" fmla="*/ 1743060 w 3717917"/>
              <a:gd name="connsiteY71" fmla="*/ 1009558 h 3164769"/>
              <a:gd name="connsiteX72" fmla="*/ 1785392 w 3717917"/>
              <a:gd name="connsiteY72" fmla="*/ 1183124 h 3164769"/>
              <a:gd name="connsiteX73" fmla="*/ 1802326 w 3717917"/>
              <a:gd name="connsiteY73" fmla="*/ 962990 h 3164769"/>
              <a:gd name="connsiteX74" fmla="*/ 1831957 w 3717917"/>
              <a:gd name="connsiteY74" fmla="*/ 1360924 h 3164769"/>
              <a:gd name="connsiteX75" fmla="*/ 1895458 w 3717917"/>
              <a:gd name="connsiteY75" fmla="*/ 1174657 h 3164769"/>
              <a:gd name="connsiteX76" fmla="*/ 1908157 w 3717917"/>
              <a:gd name="connsiteY76" fmla="*/ 1589523 h 3164769"/>
              <a:gd name="connsiteX77" fmla="*/ 1971657 w 3717917"/>
              <a:gd name="connsiteY77" fmla="*/ 1043424 h 3164769"/>
              <a:gd name="connsiteX78" fmla="*/ 1971657 w 3717917"/>
              <a:gd name="connsiteY78" fmla="*/ 1043424 h 3164769"/>
              <a:gd name="connsiteX79" fmla="*/ 2022457 w 3717917"/>
              <a:gd name="connsiteY79" fmla="*/ 1462524 h 3164769"/>
              <a:gd name="connsiteX80" fmla="*/ 2022457 w 3717917"/>
              <a:gd name="connsiteY80" fmla="*/ 1462524 h 3164769"/>
              <a:gd name="connsiteX81" fmla="*/ 2064790 w 3717917"/>
              <a:gd name="connsiteY81" fmla="*/ 988390 h 3164769"/>
              <a:gd name="connsiteX82" fmla="*/ 2162155 w 3717917"/>
              <a:gd name="connsiteY82" fmla="*/ 1813891 h 3164769"/>
              <a:gd name="connsiteX83" fmla="*/ 2191790 w 3717917"/>
              <a:gd name="connsiteY83" fmla="*/ 1695358 h 3164769"/>
              <a:gd name="connsiteX84" fmla="*/ 2246823 w 3717917"/>
              <a:gd name="connsiteY84" fmla="*/ 1919724 h 3164769"/>
              <a:gd name="connsiteX85" fmla="*/ 2289155 w 3717917"/>
              <a:gd name="connsiteY85" fmla="*/ 1847757 h 3164769"/>
              <a:gd name="connsiteX86" fmla="*/ 2297622 w 3717917"/>
              <a:gd name="connsiteY86" fmla="*/ 2059424 h 3164769"/>
              <a:gd name="connsiteX87" fmla="*/ 2348422 w 3717917"/>
              <a:gd name="connsiteY87" fmla="*/ 1932423 h 3164769"/>
              <a:gd name="connsiteX88" fmla="*/ 2382288 w 3717917"/>
              <a:gd name="connsiteY88" fmla="*/ 2021324 h 3164769"/>
              <a:gd name="connsiteX89" fmla="*/ 2411920 w 3717917"/>
              <a:gd name="connsiteY89" fmla="*/ 1691123 h 3164769"/>
              <a:gd name="connsiteX90" fmla="*/ 2479655 w 3717917"/>
              <a:gd name="connsiteY90" fmla="*/ 1885858 h 3164769"/>
              <a:gd name="connsiteX91" fmla="*/ 2521986 w 3717917"/>
              <a:gd name="connsiteY91" fmla="*/ 1568357 h 3164769"/>
              <a:gd name="connsiteX92" fmla="*/ 2585486 w 3717917"/>
              <a:gd name="connsiteY92" fmla="*/ 1860457 h 3164769"/>
              <a:gd name="connsiteX93" fmla="*/ 2615118 w 3717917"/>
              <a:gd name="connsiteY93" fmla="*/ 1462523 h 3164769"/>
              <a:gd name="connsiteX94" fmla="*/ 2695551 w 3717917"/>
              <a:gd name="connsiteY94" fmla="*/ 1661491 h 3164769"/>
              <a:gd name="connsiteX95" fmla="*/ 2720951 w 3717917"/>
              <a:gd name="connsiteY95" fmla="*/ 1068823 h 3164769"/>
              <a:gd name="connsiteX96" fmla="*/ 2780217 w 3717917"/>
              <a:gd name="connsiteY96" fmla="*/ 1356691 h 3164769"/>
              <a:gd name="connsiteX97" fmla="*/ 2780215 w 3717917"/>
              <a:gd name="connsiteY97" fmla="*/ 679358 h 3164769"/>
              <a:gd name="connsiteX98" fmla="*/ 2831016 w 3717917"/>
              <a:gd name="connsiteY98" fmla="*/ 1386324 h 3164769"/>
              <a:gd name="connsiteX99" fmla="*/ 2881817 w 3717917"/>
              <a:gd name="connsiteY99" fmla="*/ 404191 h 3164769"/>
              <a:gd name="connsiteX100" fmla="*/ 2919916 w 3717917"/>
              <a:gd name="connsiteY100" fmla="*/ 916424 h 3164769"/>
              <a:gd name="connsiteX101" fmla="*/ 2962249 w 3717917"/>
              <a:gd name="connsiteY101" fmla="*/ 14724 h 3164769"/>
              <a:gd name="connsiteX102" fmla="*/ 2991881 w 3717917"/>
              <a:gd name="connsiteY102" fmla="*/ 1022258 h 3164769"/>
              <a:gd name="connsiteX103" fmla="*/ 3046914 w 3717917"/>
              <a:gd name="connsiteY103" fmla="*/ 615859 h 3164769"/>
              <a:gd name="connsiteX104" fmla="*/ 3051147 w 3717917"/>
              <a:gd name="connsiteY104" fmla="*/ 1149259 h 3164769"/>
              <a:gd name="connsiteX105" fmla="*/ 3106181 w 3717917"/>
              <a:gd name="connsiteY105" fmla="*/ 349159 h 3164769"/>
              <a:gd name="connsiteX106" fmla="*/ 3165447 w 3717917"/>
              <a:gd name="connsiteY106" fmla="*/ 988393 h 3164769"/>
              <a:gd name="connsiteX107" fmla="*/ 3207779 w 3717917"/>
              <a:gd name="connsiteY107" fmla="*/ 319526 h 3164769"/>
              <a:gd name="connsiteX108" fmla="*/ 3224711 w 3717917"/>
              <a:gd name="connsiteY108" fmla="*/ 1132325 h 3164769"/>
              <a:gd name="connsiteX109" fmla="*/ 3271277 w 3717917"/>
              <a:gd name="connsiteY109" fmla="*/ 145958 h 3164769"/>
              <a:gd name="connsiteX110" fmla="*/ 3296677 w 3717917"/>
              <a:gd name="connsiteY110" fmla="*/ 594693 h 3164769"/>
              <a:gd name="connsiteX111" fmla="*/ 3329485 w 3717917"/>
              <a:gd name="connsiteY111" fmla="*/ 22664 h 3164769"/>
              <a:gd name="connsiteX112" fmla="*/ 3359118 w 3717917"/>
              <a:gd name="connsiteY112" fmla="*/ 946059 h 3164769"/>
              <a:gd name="connsiteX113" fmla="*/ 3394043 w 3717917"/>
              <a:gd name="connsiteY113" fmla="*/ 307885 h 3164769"/>
              <a:gd name="connsiteX114" fmla="*/ 3395631 w 3717917"/>
              <a:gd name="connsiteY114" fmla="*/ 1096872 h 3164769"/>
              <a:gd name="connsiteX115" fmla="*/ 3438492 w 3717917"/>
              <a:gd name="connsiteY115" fmla="*/ 445998 h 3164769"/>
              <a:gd name="connsiteX116" fmla="*/ 3448017 w 3717917"/>
              <a:gd name="connsiteY116" fmla="*/ 931773 h 3164769"/>
              <a:gd name="connsiteX117" fmla="*/ 3476593 w 3717917"/>
              <a:gd name="connsiteY117" fmla="*/ 576173 h 3164769"/>
              <a:gd name="connsiteX118" fmla="*/ 3516278 w 3717917"/>
              <a:gd name="connsiteY118" fmla="*/ 1054010 h 3164769"/>
              <a:gd name="connsiteX119" fmla="*/ 3521041 w 3717917"/>
              <a:gd name="connsiteY119" fmla="*/ 263435 h 3164769"/>
              <a:gd name="connsiteX120" fmla="*/ 3546440 w 3717917"/>
              <a:gd name="connsiteY120" fmla="*/ 457110 h 3164769"/>
              <a:gd name="connsiteX121" fmla="*/ 3568665 w 3717917"/>
              <a:gd name="connsiteY121" fmla="*/ 282486 h 3164769"/>
              <a:gd name="connsiteX122" fmla="*/ 3594065 w 3717917"/>
              <a:gd name="connsiteY122" fmla="*/ 765086 h 3164769"/>
              <a:gd name="connsiteX123" fmla="*/ 3622640 w 3717917"/>
              <a:gd name="connsiteY123" fmla="*/ 201522 h 3164769"/>
              <a:gd name="connsiteX124" fmla="*/ 3625815 w 3717917"/>
              <a:gd name="connsiteY124" fmla="*/ 950824 h 3164769"/>
              <a:gd name="connsiteX125" fmla="*/ 3662327 w 3717917"/>
              <a:gd name="connsiteY125" fmla="*/ 584110 h 3164769"/>
              <a:gd name="connsiteX126" fmla="*/ 3671851 w 3717917"/>
              <a:gd name="connsiteY126" fmla="*/ 1015909 h 3164769"/>
              <a:gd name="connsiteX127" fmla="*/ 3717890 w 3717917"/>
              <a:gd name="connsiteY127" fmla="*/ 646023 h 3164769"/>
              <a:gd name="connsiteX0" fmla="*/ 0 w 3721299"/>
              <a:gd name="connsiteY0" fmla="*/ 2935195 h 3164769"/>
              <a:gd name="connsiteX1" fmla="*/ 46038 w 3721299"/>
              <a:gd name="connsiteY1" fmla="*/ 2968532 h 3164769"/>
              <a:gd name="connsiteX2" fmla="*/ 65088 w 3721299"/>
              <a:gd name="connsiteY2" fmla="*/ 2993932 h 3164769"/>
              <a:gd name="connsiteX3" fmla="*/ 80963 w 3721299"/>
              <a:gd name="connsiteY3" fmla="*/ 3003457 h 3164769"/>
              <a:gd name="connsiteX4" fmla="*/ 88900 w 3721299"/>
              <a:gd name="connsiteY4" fmla="*/ 2998695 h 3164769"/>
              <a:gd name="connsiteX5" fmla="*/ 117475 w 3721299"/>
              <a:gd name="connsiteY5" fmla="*/ 3024095 h 3164769"/>
              <a:gd name="connsiteX6" fmla="*/ 146050 w 3721299"/>
              <a:gd name="connsiteY6" fmla="*/ 3005045 h 3164769"/>
              <a:gd name="connsiteX7" fmla="*/ 180975 w 3721299"/>
              <a:gd name="connsiteY7" fmla="*/ 3089182 h 3164769"/>
              <a:gd name="connsiteX8" fmla="*/ 200025 w 3721299"/>
              <a:gd name="connsiteY8" fmla="*/ 3092357 h 3164769"/>
              <a:gd name="connsiteX9" fmla="*/ 223838 w 3721299"/>
              <a:gd name="connsiteY9" fmla="*/ 3047907 h 3164769"/>
              <a:gd name="connsiteX10" fmla="*/ 246063 w 3721299"/>
              <a:gd name="connsiteY10" fmla="*/ 3105057 h 3164769"/>
              <a:gd name="connsiteX11" fmla="*/ 290513 w 3721299"/>
              <a:gd name="connsiteY11" fmla="*/ 3006632 h 3164769"/>
              <a:gd name="connsiteX12" fmla="*/ 330200 w 3721299"/>
              <a:gd name="connsiteY12" fmla="*/ 3160620 h 3164769"/>
              <a:gd name="connsiteX13" fmla="*/ 360363 w 3721299"/>
              <a:gd name="connsiteY13" fmla="*/ 3119345 h 3164769"/>
              <a:gd name="connsiteX14" fmla="*/ 374650 w 3721299"/>
              <a:gd name="connsiteY14" fmla="*/ 3103470 h 3164769"/>
              <a:gd name="connsiteX15" fmla="*/ 377825 w 3721299"/>
              <a:gd name="connsiteY15" fmla="*/ 2874870 h 3164769"/>
              <a:gd name="connsiteX16" fmla="*/ 400050 w 3721299"/>
              <a:gd name="connsiteY16" fmla="*/ 2935195 h 3164769"/>
              <a:gd name="connsiteX17" fmla="*/ 455613 w 3721299"/>
              <a:gd name="connsiteY17" fmla="*/ 2519270 h 3164769"/>
              <a:gd name="connsiteX18" fmla="*/ 476250 w 3721299"/>
              <a:gd name="connsiteY18" fmla="*/ 2576420 h 3164769"/>
              <a:gd name="connsiteX19" fmla="*/ 501650 w 3721299"/>
              <a:gd name="connsiteY19" fmla="*/ 2835182 h 3164769"/>
              <a:gd name="connsiteX20" fmla="*/ 527050 w 3721299"/>
              <a:gd name="connsiteY20" fmla="*/ 2881220 h 3164769"/>
              <a:gd name="connsiteX21" fmla="*/ 538163 w 3721299"/>
              <a:gd name="connsiteY21" fmla="*/ 2847882 h 3164769"/>
              <a:gd name="connsiteX22" fmla="*/ 547688 w 3721299"/>
              <a:gd name="connsiteY22" fmla="*/ 2784382 h 3164769"/>
              <a:gd name="connsiteX23" fmla="*/ 574675 w 3721299"/>
              <a:gd name="connsiteY23" fmla="*/ 2787557 h 3164769"/>
              <a:gd name="connsiteX24" fmla="*/ 593725 w 3721299"/>
              <a:gd name="connsiteY24" fmla="*/ 2670082 h 3164769"/>
              <a:gd name="connsiteX25" fmla="*/ 590550 w 3721299"/>
              <a:gd name="connsiteY25" fmla="*/ 2341470 h 3164769"/>
              <a:gd name="connsiteX26" fmla="*/ 625475 w 3721299"/>
              <a:gd name="connsiteY26" fmla="*/ 1830295 h 3164769"/>
              <a:gd name="connsiteX27" fmla="*/ 652462 w 3721299"/>
              <a:gd name="connsiteY27" fmla="*/ 1836645 h 3164769"/>
              <a:gd name="connsiteX28" fmla="*/ 661987 w 3721299"/>
              <a:gd name="connsiteY28" fmla="*/ 1684245 h 3164769"/>
              <a:gd name="connsiteX29" fmla="*/ 681036 w 3721299"/>
              <a:gd name="connsiteY29" fmla="*/ 2014445 h 3164769"/>
              <a:gd name="connsiteX30" fmla="*/ 681036 w 3721299"/>
              <a:gd name="connsiteY30" fmla="*/ 2014445 h 3164769"/>
              <a:gd name="connsiteX31" fmla="*/ 719135 w 3721299"/>
              <a:gd name="connsiteY31" fmla="*/ 1714407 h 3164769"/>
              <a:gd name="connsiteX32" fmla="*/ 731835 w 3721299"/>
              <a:gd name="connsiteY32" fmla="*/ 2058895 h 3164769"/>
              <a:gd name="connsiteX33" fmla="*/ 784223 w 3721299"/>
              <a:gd name="connsiteY33" fmla="*/ 2038258 h 3164769"/>
              <a:gd name="connsiteX34" fmla="*/ 806448 w 3721299"/>
              <a:gd name="connsiteY34" fmla="*/ 2481170 h 3164769"/>
              <a:gd name="connsiteX35" fmla="*/ 835021 w 3721299"/>
              <a:gd name="connsiteY35" fmla="*/ 2470057 h 3164769"/>
              <a:gd name="connsiteX36" fmla="*/ 836609 w 3721299"/>
              <a:gd name="connsiteY36" fmla="*/ 2660557 h 3164769"/>
              <a:gd name="connsiteX37" fmla="*/ 862008 w 3721299"/>
              <a:gd name="connsiteY37" fmla="*/ 2641507 h 3164769"/>
              <a:gd name="connsiteX38" fmla="*/ 865183 w 3721299"/>
              <a:gd name="connsiteY38" fmla="*/ 2698657 h 3164769"/>
              <a:gd name="connsiteX39" fmla="*/ 892169 w 3721299"/>
              <a:gd name="connsiteY39" fmla="*/ 2493870 h 3164769"/>
              <a:gd name="connsiteX40" fmla="*/ 912807 w 3721299"/>
              <a:gd name="connsiteY40" fmla="*/ 2460532 h 3164769"/>
              <a:gd name="connsiteX41" fmla="*/ 912807 w 3721299"/>
              <a:gd name="connsiteY41" fmla="*/ 2416082 h 3164769"/>
              <a:gd name="connsiteX42" fmla="*/ 949318 w 3721299"/>
              <a:gd name="connsiteY42" fmla="*/ 2392270 h 3164769"/>
              <a:gd name="connsiteX43" fmla="*/ 941380 w 3721299"/>
              <a:gd name="connsiteY43" fmla="*/ 2317657 h 3164769"/>
              <a:gd name="connsiteX44" fmla="*/ 1019169 w 3721299"/>
              <a:gd name="connsiteY44" fmla="*/ 895257 h 3164769"/>
              <a:gd name="connsiteX45" fmla="*/ 1031869 w 3721299"/>
              <a:gd name="connsiteY45" fmla="*/ 1068824 h 3164769"/>
              <a:gd name="connsiteX46" fmla="*/ 1053036 w 3721299"/>
              <a:gd name="connsiteY46" fmla="*/ 793657 h 3164769"/>
              <a:gd name="connsiteX47" fmla="*/ 1074202 w 3721299"/>
              <a:gd name="connsiteY47" fmla="*/ 1365157 h 3164769"/>
              <a:gd name="connsiteX48" fmla="*/ 1103833 w 3721299"/>
              <a:gd name="connsiteY48" fmla="*/ 869857 h 3164769"/>
              <a:gd name="connsiteX49" fmla="*/ 1137701 w 3721299"/>
              <a:gd name="connsiteY49" fmla="*/ 937590 h 3164769"/>
              <a:gd name="connsiteX50" fmla="*/ 1167333 w 3721299"/>
              <a:gd name="connsiteY50" fmla="*/ 1242391 h 3164769"/>
              <a:gd name="connsiteX51" fmla="*/ 1188500 w 3721299"/>
              <a:gd name="connsiteY51" fmla="*/ 1128090 h 3164769"/>
              <a:gd name="connsiteX52" fmla="*/ 1218132 w 3721299"/>
              <a:gd name="connsiteY52" fmla="*/ 1348223 h 3164769"/>
              <a:gd name="connsiteX53" fmla="*/ 1264699 w 3721299"/>
              <a:gd name="connsiteY53" fmla="*/ 1335523 h 3164769"/>
              <a:gd name="connsiteX54" fmla="*/ 1273165 w 3721299"/>
              <a:gd name="connsiteY54" fmla="*/ 1483690 h 3164769"/>
              <a:gd name="connsiteX55" fmla="*/ 1302799 w 3721299"/>
              <a:gd name="connsiteY55" fmla="*/ 1415957 h 3164769"/>
              <a:gd name="connsiteX56" fmla="*/ 1294330 w 3721299"/>
              <a:gd name="connsiteY56" fmla="*/ 1686890 h 3164769"/>
              <a:gd name="connsiteX57" fmla="*/ 1294331 w 3721299"/>
              <a:gd name="connsiteY57" fmla="*/ 1674190 h 3164769"/>
              <a:gd name="connsiteX58" fmla="*/ 1362063 w 3721299"/>
              <a:gd name="connsiteY58" fmla="*/ 2165257 h 3164769"/>
              <a:gd name="connsiteX59" fmla="*/ 1383231 w 3721299"/>
              <a:gd name="connsiteY59" fmla="*/ 2050957 h 3164769"/>
              <a:gd name="connsiteX60" fmla="*/ 1425565 w 3721299"/>
              <a:gd name="connsiteY60" fmla="*/ 2381157 h 3164769"/>
              <a:gd name="connsiteX61" fmla="*/ 1438264 w 3721299"/>
              <a:gd name="connsiteY61" fmla="*/ 2241457 h 3164769"/>
              <a:gd name="connsiteX62" fmla="*/ 1476363 w 3721299"/>
              <a:gd name="connsiteY62" fmla="*/ 2448891 h 3164769"/>
              <a:gd name="connsiteX63" fmla="*/ 1518696 w 3721299"/>
              <a:gd name="connsiteY63" fmla="*/ 2258390 h 3164769"/>
              <a:gd name="connsiteX64" fmla="*/ 1573729 w 3721299"/>
              <a:gd name="connsiteY64" fmla="*/ 2398090 h 3164769"/>
              <a:gd name="connsiteX65" fmla="*/ 1607596 w 3721299"/>
              <a:gd name="connsiteY65" fmla="*/ 1835057 h 3164769"/>
              <a:gd name="connsiteX66" fmla="*/ 1641461 w 3721299"/>
              <a:gd name="connsiteY66" fmla="*/ 1923957 h 3164769"/>
              <a:gd name="connsiteX67" fmla="*/ 1658393 w 3721299"/>
              <a:gd name="connsiteY67" fmla="*/ 1682657 h 3164769"/>
              <a:gd name="connsiteX68" fmla="*/ 1692260 w 3721299"/>
              <a:gd name="connsiteY68" fmla="*/ 1767324 h 3164769"/>
              <a:gd name="connsiteX69" fmla="*/ 1696492 w 3721299"/>
              <a:gd name="connsiteY69" fmla="*/ 1373623 h 3164769"/>
              <a:gd name="connsiteX70" fmla="*/ 1730359 w 3721299"/>
              <a:gd name="connsiteY70" fmla="*/ 1555657 h 3164769"/>
              <a:gd name="connsiteX71" fmla="*/ 1743060 w 3721299"/>
              <a:gd name="connsiteY71" fmla="*/ 1009558 h 3164769"/>
              <a:gd name="connsiteX72" fmla="*/ 1785392 w 3721299"/>
              <a:gd name="connsiteY72" fmla="*/ 1183124 h 3164769"/>
              <a:gd name="connsiteX73" fmla="*/ 1802326 w 3721299"/>
              <a:gd name="connsiteY73" fmla="*/ 962990 h 3164769"/>
              <a:gd name="connsiteX74" fmla="*/ 1831957 w 3721299"/>
              <a:gd name="connsiteY74" fmla="*/ 1360924 h 3164769"/>
              <a:gd name="connsiteX75" fmla="*/ 1895458 w 3721299"/>
              <a:gd name="connsiteY75" fmla="*/ 1174657 h 3164769"/>
              <a:gd name="connsiteX76" fmla="*/ 1908157 w 3721299"/>
              <a:gd name="connsiteY76" fmla="*/ 1589523 h 3164769"/>
              <a:gd name="connsiteX77" fmla="*/ 1971657 w 3721299"/>
              <a:gd name="connsiteY77" fmla="*/ 1043424 h 3164769"/>
              <a:gd name="connsiteX78" fmla="*/ 1971657 w 3721299"/>
              <a:gd name="connsiteY78" fmla="*/ 1043424 h 3164769"/>
              <a:gd name="connsiteX79" fmla="*/ 2022457 w 3721299"/>
              <a:gd name="connsiteY79" fmla="*/ 1462524 h 3164769"/>
              <a:gd name="connsiteX80" fmla="*/ 2022457 w 3721299"/>
              <a:gd name="connsiteY80" fmla="*/ 1462524 h 3164769"/>
              <a:gd name="connsiteX81" fmla="*/ 2064790 w 3721299"/>
              <a:gd name="connsiteY81" fmla="*/ 988390 h 3164769"/>
              <a:gd name="connsiteX82" fmla="*/ 2162155 w 3721299"/>
              <a:gd name="connsiteY82" fmla="*/ 1813891 h 3164769"/>
              <a:gd name="connsiteX83" fmla="*/ 2191790 w 3721299"/>
              <a:gd name="connsiteY83" fmla="*/ 1695358 h 3164769"/>
              <a:gd name="connsiteX84" fmla="*/ 2246823 w 3721299"/>
              <a:gd name="connsiteY84" fmla="*/ 1919724 h 3164769"/>
              <a:gd name="connsiteX85" fmla="*/ 2289155 w 3721299"/>
              <a:gd name="connsiteY85" fmla="*/ 1847757 h 3164769"/>
              <a:gd name="connsiteX86" fmla="*/ 2297622 w 3721299"/>
              <a:gd name="connsiteY86" fmla="*/ 2059424 h 3164769"/>
              <a:gd name="connsiteX87" fmla="*/ 2348422 w 3721299"/>
              <a:gd name="connsiteY87" fmla="*/ 1932423 h 3164769"/>
              <a:gd name="connsiteX88" fmla="*/ 2382288 w 3721299"/>
              <a:gd name="connsiteY88" fmla="*/ 2021324 h 3164769"/>
              <a:gd name="connsiteX89" fmla="*/ 2411920 w 3721299"/>
              <a:gd name="connsiteY89" fmla="*/ 1691123 h 3164769"/>
              <a:gd name="connsiteX90" fmla="*/ 2479655 w 3721299"/>
              <a:gd name="connsiteY90" fmla="*/ 1885858 h 3164769"/>
              <a:gd name="connsiteX91" fmla="*/ 2521986 w 3721299"/>
              <a:gd name="connsiteY91" fmla="*/ 1568357 h 3164769"/>
              <a:gd name="connsiteX92" fmla="*/ 2585486 w 3721299"/>
              <a:gd name="connsiteY92" fmla="*/ 1860457 h 3164769"/>
              <a:gd name="connsiteX93" fmla="*/ 2615118 w 3721299"/>
              <a:gd name="connsiteY93" fmla="*/ 1462523 h 3164769"/>
              <a:gd name="connsiteX94" fmla="*/ 2695551 w 3721299"/>
              <a:gd name="connsiteY94" fmla="*/ 1661491 h 3164769"/>
              <a:gd name="connsiteX95" fmla="*/ 2720951 w 3721299"/>
              <a:gd name="connsiteY95" fmla="*/ 1068823 h 3164769"/>
              <a:gd name="connsiteX96" fmla="*/ 2780217 w 3721299"/>
              <a:gd name="connsiteY96" fmla="*/ 1356691 h 3164769"/>
              <a:gd name="connsiteX97" fmla="*/ 2780215 w 3721299"/>
              <a:gd name="connsiteY97" fmla="*/ 679358 h 3164769"/>
              <a:gd name="connsiteX98" fmla="*/ 2831016 w 3721299"/>
              <a:gd name="connsiteY98" fmla="*/ 1386324 h 3164769"/>
              <a:gd name="connsiteX99" fmla="*/ 2881817 w 3721299"/>
              <a:gd name="connsiteY99" fmla="*/ 404191 h 3164769"/>
              <a:gd name="connsiteX100" fmla="*/ 2919916 w 3721299"/>
              <a:gd name="connsiteY100" fmla="*/ 916424 h 3164769"/>
              <a:gd name="connsiteX101" fmla="*/ 2962249 w 3721299"/>
              <a:gd name="connsiteY101" fmla="*/ 14724 h 3164769"/>
              <a:gd name="connsiteX102" fmla="*/ 2991881 w 3721299"/>
              <a:gd name="connsiteY102" fmla="*/ 1022258 h 3164769"/>
              <a:gd name="connsiteX103" fmla="*/ 3046914 w 3721299"/>
              <a:gd name="connsiteY103" fmla="*/ 615859 h 3164769"/>
              <a:gd name="connsiteX104" fmla="*/ 3051147 w 3721299"/>
              <a:gd name="connsiteY104" fmla="*/ 1149259 h 3164769"/>
              <a:gd name="connsiteX105" fmla="*/ 3106181 w 3721299"/>
              <a:gd name="connsiteY105" fmla="*/ 349159 h 3164769"/>
              <a:gd name="connsiteX106" fmla="*/ 3165447 w 3721299"/>
              <a:gd name="connsiteY106" fmla="*/ 988393 h 3164769"/>
              <a:gd name="connsiteX107" fmla="*/ 3207779 w 3721299"/>
              <a:gd name="connsiteY107" fmla="*/ 319526 h 3164769"/>
              <a:gd name="connsiteX108" fmla="*/ 3224711 w 3721299"/>
              <a:gd name="connsiteY108" fmla="*/ 1132325 h 3164769"/>
              <a:gd name="connsiteX109" fmla="*/ 3271277 w 3721299"/>
              <a:gd name="connsiteY109" fmla="*/ 145958 h 3164769"/>
              <a:gd name="connsiteX110" fmla="*/ 3296677 w 3721299"/>
              <a:gd name="connsiteY110" fmla="*/ 594693 h 3164769"/>
              <a:gd name="connsiteX111" fmla="*/ 3329485 w 3721299"/>
              <a:gd name="connsiteY111" fmla="*/ 22664 h 3164769"/>
              <a:gd name="connsiteX112" fmla="*/ 3359118 w 3721299"/>
              <a:gd name="connsiteY112" fmla="*/ 946059 h 3164769"/>
              <a:gd name="connsiteX113" fmla="*/ 3394043 w 3721299"/>
              <a:gd name="connsiteY113" fmla="*/ 307885 h 3164769"/>
              <a:gd name="connsiteX114" fmla="*/ 3395631 w 3721299"/>
              <a:gd name="connsiteY114" fmla="*/ 1096872 h 3164769"/>
              <a:gd name="connsiteX115" fmla="*/ 3438492 w 3721299"/>
              <a:gd name="connsiteY115" fmla="*/ 445998 h 3164769"/>
              <a:gd name="connsiteX116" fmla="*/ 3448017 w 3721299"/>
              <a:gd name="connsiteY116" fmla="*/ 931773 h 3164769"/>
              <a:gd name="connsiteX117" fmla="*/ 3476593 w 3721299"/>
              <a:gd name="connsiteY117" fmla="*/ 576173 h 3164769"/>
              <a:gd name="connsiteX118" fmla="*/ 3516278 w 3721299"/>
              <a:gd name="connsiteY118" fmla="*/ 1054010 h 3164769"/>
              <a:gd name="connsiteX119" fmla="*/ 3521041 w 3721299"/>
              <a:gd name="connsiteY119" fmla="*/ 263435 h 3164769"/>
              <a:gd name="connsiteX120" fmla="*/ 3546440 w 3721299"/>
              <a:gd name="connsiteY120" fmla="*/ 457110 h 3164769"/>
              <a:gd name="connsiteX121" fmla="*/ 3568665 w 3721299"/>
              <a:gd name="connsiteY121" fmla="*/ 282486 h 3164769"/>
              <a:gd name="connsiteX122" fmla="*/ 3594065 w 3721299"/>
              <a:gd name="connsiteY122" fmla="*/ 765086 h 3164769"/>
              <a:gd name="connsiteX123" fmla="*/ 3622640 w 3721299"/>
              <a:gd name="connsiteY123" fmla="*/ 201522 h 3164769"/>
              <a:gd name="connsiteX124" fmla="*/ 3625815 w 3721299"/>
              <a:gd name="connsiteY124" fmla="*/ 950824 h 3164769"/>
              <a:gd name="connsiteX125" fmla="*/ 3662327 w 3721299"/>
              <a:gd name="connsiteY125" fmla="*/ 584110 h 3164769"/>
              <a:gd name="connsiteX126" fmla="*/ 3671851 w 3721299"/>
              <a:gd name="connsiteY126" fmla="*/ 1015909 h 3164769"/>
              <a:gd name="connsiteX127" fmla="*/ 3717890 w 3721299"/>
              <a:gd name="connsiteY127" fmla="*/ 646023 h 3164769"/>
              <a:gd name="connsiteX128" fmla="*/ 3717888 w 3721299"/>
              <a:gd name="connsiteY128" fmla="*/ 644435 h 3164769"/>
              <a:gd name="connsiteX0" fmla="*/ 0 w 3732175"/>
              <a:gd name="connsiteY0" fmla="*/ 2935195 h 3164769"/>
              <a:gd name="connsiteX1" fmla="*/ 46038 w 3732175"/>
              <a:gd name="connsiteY1" fmla="*/ 2968532 h 3164769"/>
              <a:gd name="connsiteX2" fmla="*/ 65088 w 3732175"/>
              <a:gd name="connsiteY2" fmla="*/ 2993932 h 3164769"/>
              <a:gd name="connsiteX3" fmla="*/ 80963 w 3732175"/>
              <a:gd name="connsiteY3" fmla="*/ 3003457 h 3164769"/>
              <a:gd name="connsiteX4" fmla="*/ 88900 w 3732175"/>
              <a:gd name="connsiteY4" fmla="*/ 2998695 h 3164769"/>
              <a:gd name="connsiteX5" fmla="*/ 117475 w 3732175"/>
              <a:gd name="connsiteY5" fmla="*/ 3024095 h 3164769"/>
              <a:gd name="connsiteX6" fmla="*/ 146050 w 3732175"/>
              <a:gd name="connsiteY6" fmla="*/ 3005045 h 3164769"/>
              <a:gd name="connsiteX7" fmla="*/ 180975 w 3732175"/>
              <a:gd name="connsiteY7" fmla="*/ 3089182 h 3164769"/>
              <a:gd name="connsiteX8" fmla="*/ 200025 w 3732175"/>
              <a:gd name="connsiteY8" fmla="*/ 3092357 h 3164769"/>
              <a:gd name="connsiteX9" fmla="*/ 223838 w 3732175"/>
              <a:gd name="connsiteY9" fmla="*/ 3047907 h 3164769"/>
              <a:gd name="connsiteX10" fmla="*/ 246063 w 3732175"/>
              <a:gd name="connsiteY10" fmla="*/ 3105057 h 3164769"/>
              <a:gd name="connsiteX11" fmla="*/ 290513 w 3732175"/>
              <a:gd name="connsiteY11" fmla="*/ 3006632 h 3164769"/>
              <a:gd name="connsiteX12" fmla="*/ 330200 w 3732175"/>
              <a:gd name="connsiteY12" fmla="*/ 3160620 h 3164769"/>
              <a:gd name="connsiteX13" fmla="*/ 360363 w 3732175"/>
              <a:gd name="connsiteY13" fmla="*/ 3119345 h 3164769"/>
              <a:gd name="connsiteX14" fmla="*/ 374650 w 3732175"/>
              <a:gd name="connsiteY14" fmla="*/ 3103470 h 3164769"/>
              <a:gd name="connsiteX15" fmla="*/ 377825 w 3732175"/>
              <a:gd name="connsiteY15" fmla="*/ 2874870 h 3164769"/>
              <a:gd name="connsiteX16" fmla="*/ 400050 w 3732175"/>
              <a:gd name="connsiteY16" fmla="*/ 2935195 h 3164769"/>
              <a:gd name="connsiteX17" fmla="*/ 455613 w 3732175"/>
              <a:gd name="connsiteY17" fmla="*/ 2519270 h 3164769"/>
              <a:gd name="connsiteX18" fmla="*/ 476250 w 3732175"/>
              <a:gd name="connsiteY18" fmla="*/ 2576420 h 3164769"/>
              <a:gd name="connsiteX19" fmla="*/ 501650 w 3732175"/>
              <a:gd name="connsiteY19" fmla="*/ 2835182 h 3164769"/>
              <a:gd name="connsiteX20" fmla="*/ 527050 w 3732175"/>
              <a:gd name="connsiteY20" fmla="*/ 2881220 h 3164769"/>
              <a:gd name="connsiteX21" fmla="*/ 538163 w 3732175"/>
              <a:gd name="connsiteY21" fmla="*/ 2847882 h 3164769"/>
              <a:gd name="connsiteX22" fmla="*/ 547688 w 3732175"/>
              <a:gd name="connsiteY22" fmla="*/ 2784382 h 3164769"/>
              <a:gd name="connsiteX23" fmla="*/ 574675 w 3732175"/>
              <a:gd name="connsiteY23" fmla="*/ 2787557 h 3164769"/>
              <a:gd name="connsiteX24" fmla="*/ 593725 w 3732175"/>
              <a:gd name="connsiteY24" fmla="*/ 2670082 h 3164769"/>
              <a:gd name="connsiteX25" fmla="*/ 590550 w 3732175"/>
              <a:gd name="connsiteY25" fmla="*/ 2341470 h 3164769"/>
              <a:gd name="connsiteX26" fmla="*/ 625475 w 3732175"/>
              <a:gd name="connsiteY26" fmla="*/ 1830295 h 3164769"/>
              <a:gd name="connsiteX27" fmla="*/ 652462 w 3732175"/>
              <a:gd name="connsiteY27" fmla="*/ 1836645 h 3164769"/>
              <a:gd name="connsiteX28" fmla="*/ 661987 w 3732175"/>
              <a:gd name="connsiteY28" fmla="*/ 1684245 h 3164769"/>
              <a:gd name="connsiteX29" fmla="*/ 681036 w 3732175"/>
              <a:gd name="connsiteY29" fmla="*/ 2014445 h 3164769"/>
              <a:gd name="connsiteX30" fmla="*/ 681036 w 3732175"/>
              <a:gd name="connsiteY30" fmla="*/ 2014445 h 3164769"/>
              <a:gd name="connsiteX31" fmla="*/ 719135 w 3732175"/>
              <a:gd name="connsiteY31" fmla="*/ 1714407 h 3164769"/>
              <a:gd name="connsiteX32" fmla="*/ 731835 w 3732175"/>
              <a:gd name="connsiteY32" fmla="*/ 2058895 h 3164769"/>
              <a:gd name="connsiteX33" fmla="*/ 784223 w 3732175"/>
              <a:gd name="connsiteY33" fmla="*/ 2038258 h 3164769"/>
              <a:gd name="connsiteX34" fmla="*/ 806448 w 3732175"/>
              <a:gd name="connsiteY34" fmla="*/ 2481170 h 3164769"/>
              <a:gd name="connsiteX35" fmla="*/ 835021 w 3732175"/>
              <a:gd name="connsiteY35" fmla="*/ 2470057 h 3164769"/>
              <a:gd name="connsiteX36" fmla="*/ 836609 w 3732175"/>
              <a:gd name="connsiteY36" fmla="*/ 2660557 h 3164769"/>
              <a:gd name="connsiteX37" fmla="*/ 862008 w 3732175"/>
              <a:gd name="connsiteY37" fmla="*/ 2641507 h 3164769"/>
              <a:gd name="connsiteX38" fmla="*/ 865183 w 3732175"/>
              <a:gd name="connsiteY38" fmla="*/ 2698657 h 3164769"/>
              <a:gd name="connsiteX39" fmla="*/ 892169 w 3732175"/>
              <a:gd name="connsiteY39" fmla="*/ 2493870 h 3164769"/>
              <a:gd name="connsiteX40" fmla="*/ 912807 w 3732175"/>
              <a:gd name="connsiteY40" fmla="*/ 2460532 h 3164769"/>
              <a:gd name="connsiteX41" fmla="*/ 912807 w 3732175"/>
              <a:gd name="connsiteY41" fmla="*/ 2416082 h 3164769"/>
              <a:gd name="connsiteX42" fmla="*/ 949318 w 3732175"/>
              <a:gd name="connsiteY42" fmla="*/ 2392270 h 3164769"/>
              <a:gd name="connsiteX43" fmla="*/ 941380 w 3732175"/>
              <a:gd name="connsiteY43" fmla="*/ 2317657 h 3164769"/>
              <a:gd name="connsiteX44" fmla="*/ 1019169 w 3732175"/>
              <a:gd name="connsiteY44" fmla="*/ 895257 h 3164769"/>
              <a:gd name="connsiteX45" fmla="*/ 1031869 w 3732175"/>
              <a:gd name="connsiteY45" fmla="*/ 1068824 h 3164769"/>
              <a:gd name="connsiteX46" fmla="*/ 1053036 w 3732175"/>
              <a:gd name="connsiteY46" fmla="*/ 793657 h 3164769"/>
              <a:gd name="connsiteX47" fmla="*/ 1074202 w 3732175"/>
              <a:gd name="connsiteY47" fmla="*/ 1365157 h 3164769"/>
              <a:gd name="connsiteX48" fmla="*/ 1103833 w 3732175"/>
              <a:gd name="connsiteY48" fmla="*/ 869857 h 3164769"/>
              <a:gd name="connsiteX49" fmla="*/ 1137701 w 3732175"/>
              <a:gd name="connsiteY49" fmla="*/ 937590 h 3164769"/>
              <a:gd name="connsiteX50" fmla="*/ 1167333 w 3732175"/>
              <a:gd name="connsiteY50" fmla="*/ 1242391 h 3164769"/>
              <a:gd name="connsiteX51" fmla="*/ 1188500 w 3732175"/>
              <a:gd name="connsiteY51" fmla="*/ 1128090 h 3164769"/>
              <a:gd name="connsiteX52" fmla="*/ 1218132 w 3732175"/>
              <a:gd name="connsiteY52" fmla="*/ 1348223 h 3164769"/>
              <a:gd name="connsiteX53" fmla="*/ 1264699 w 3732175"/>
              <a:gd name="connsiteY53" fmla="*/ 1335523 h 3164769"/>
              <a:gd name="connsiteX54" fmla="*/ 1273165 w 3732175"/>
              <a:gd name="connsiteY54" fmla="*/ 1483690 h 3164769"/>
              <a:gd name="connsiteX55" fmla="*/ 1302799 w 3732175"/>
              <a:gd name="connsiteY55" fmla="*/ 1415957 h 3164769"/>
              <a:gd name="connsiteX56" fmla="*/ 1294330 w 3732175"/>
              <a:gd name="connsiteY56" fmla="*/ 1686890 h 3164769"/>
              <a:gd name="connsiteX57" fmla="*/ 1294331 w 3732175"/>
              <a:gd name="connsiteY57" fmla="*/ 1674190 h 3164769"/>
              <a:gd name="connsiteX58" fmla="*/ 1362063 w 3732175"/>
              <a:gd name="connsiteY58" fmla="*/ 2165257 h 3164769"/>
              <a:gd name="connsiteX59" fmla="*/ 1383231 w 3732175"/>
              <a:gd name="connsiteY59" fmla="*/ 2050957 h 3164769"/>
              <a:gd name="connsiteX60" fmla="*/ 1425565 w 3732175"/>
              <a:gd name="connsiteY60" fmla="*/ 2381157 h 3164769"/>
              <a:gd name="connsiteX61" fmla="*/ 1438264 w 3732175"/>
              <a:gd name="connsiteY61" fmla="*/ 2241457 h 3164769"/>
              <a:gd name="connsiteX62" fmla="*/ 1476363 w 3732175"/>
              <a:gd name="connsiteY62" fmla="*/ 2448891 h 3164769"/>
              <a:gd name="connsiteX63" fmla="*/ 1518696 w 3732175"/>
              <a:gd name="connsiteY63" fmla="*/ 2258390 h 3164769"/>
              <a:gd name="connsiteX64" fmla="*/ 1573729 w 3732175"/>
              <a:gd name="connsiteY64" fmla="*/ 2398090 h 3164769"/>
              <a:gd name="connsiteX65" fmla="*/ 1607596 w 3732175"/>
              <a:gd name="connsiteY65" fmla="*/ 1835057 h 3164769"/>
              <a:gd name="connsiteX66" fmla="*/ 1641461 w 3732175"/>
              <a:gd name="connsiteY66" fmla="*/ 1923957 h 3164769"/>
              <a:gd name="connsiteX67" fmla="*/ 1658393 w 3732175"/>
              <a:gd name="connsiteY67" fmla="*/ 1682657 h 3164769"/>
              <a:gd name="connsiteX68" fmla="*/ 1692260 w 3732175"/>
              <a:gd name="connsiteY68" fmla="*/ 1767324 h 3164769"/>
              <a:gd name="connsiteX69" fmla="*/ 1696492 w 3732175"/>
              <a:gd name="connsiteY69" fmla="*/ 1373623 h 3164769"/>
              <a:gd name="connsiteX70" fmla="*/ 1730359 w 3732175"/>
              <a:gd name="connsiteY70" fmla="*/ 1555657 h 3164769"/>
              <a:gd name="connsiteX71" fmla="*/ 1743060 w 3732175"/>
              <a:gd name="connsiteY71" fmla="*/ 1009558 h 3164769"/>
              <a:gd name="connsiteX72" fmla="*/ 1785392 w 3732175"/>
              <a:gd name="connsiteY72" fmla="*/ 1183124 h 3164769"/>
              <a:gd name="connsiteX73" fmla="*/ 1802326 w 3732175"/>
              <a:gd name="connsiteY73" fmla="*/ 962990 h 3164769"/>
              <a:gd name="connsiteX74" fmla="*/ 1831957 w 3732175"/>
              <a:gd name="connsiteY74" fmla="*/ 1360924 h 3164769"/>
              <a:gd name="connsiteX75" fmla="*/ 1895458 w 3732175"/>
              <a:gd name="connsiteY75" fmla="*/ 1174657 h 3164769"/>
              <a:gd name="connsiteX76" fmla="*/ 1908157 w 3732175"/>
              <a:gd name="connsiteY76" fmla="*/ 1589523 h 3164769"/>
              <a:gd name="connsiteX77" fmla="*/ 1971657 w 3732175"/>
              <a:gd name="connsiteY77" fmla="*/ 1043424 h 3164769"/>
              <a:gd name="connsiteX78" fmla="*/ 1971657 w 3732175"/>
              <a:gd name="connsiteY78" fmla="*/ 1043424 h 3164769"/>
              <a:gd name="connsiteX79" fmla="*/ 2022457 w 3732175"/>
              <a:gd name="connsiteY79" fmla="*/ 1462524 h 3164769"/>
              <a:gd name="connsiteX80" fmla="*/ 2022457 w 3732175"/>
              <a:gd name="connsiteY80" fmla="*/ 1462524 h 3164769"/>
              <a:gd name="connsiteX81" fmla="*/ 2064790 w 3732175"/>
              <a:gd name="connsiteY81" fmla="*/ 988390 h 3164769"/>
              <a:gd name="connsiteX82" fmla="*/ 2162155 w 3732175"/>
              <a:gd name="connsiteY82" fmla="*/ 1813891 h 3164769"/>
              <a:gd name="connsiteX83" fmla="*/ 2191790 w 3732175"/>
              <a:gd name="connsiteY83" fmla="*/ 1695358 h 3164769"/>
              <a:gd name="connsiteX84" fmla="*/ 2246823 w 3732175"/>
              <a:gd name="connsiteY84" fmla="*/ 1919724 h 3164769"/>
              <a:gd name="connsiteX85" fmla="*/ 2289155 w 3732175"/>
              <a:gd name="connsiteY85" fmla="*/ 1847757 h 3164769"/>
              <a:gd name="connsiteX86" fmla="*/ 2297622 w 3732175"/>
              <a:gd name="connsiteY86" fmla="*/ 2059424 h 3164769"/>
              <a:gd name="connsiteX87" fmla="*/ 2348422 w 3732175"/>
              <a:gd name="connsiteY87" fmla="*/ 1932423 h 3164769"/>
              <a:gd name="connsiteX88" fmla="*/ 2382288 w 3732175"/>
              <a:gd name="connsiteY88" fmla="*/ 2021324 h 3164769"/>
              <a:gd name="connsiteX89" fmla="*/ 2411920 w 3732175"/>
              <a:gd name="connsiteY89" fmla="*/ 1691123 h 3164769"/>
              <a:gd name="connsiteX90" fmla="*/ 2479655 w 3732175"/>
              <a:gd name="connsiteY90" fmla="*/ 1885858 h 3164769"/>
              <a:gd name="connsiteX91" fmla="*/ 2521986 w 3732175"/>
              <a:gd name="connsiteY91" fmla="*/ 1568357 h 3164769"/>
              <a:gd name="connsiteX92" fmla="*/ 2585486 w 3732175"/>
              <a:gd name="connsiteY92" fmla="*/ 1860457 h 3164769"/>
              <a:gd name="connsiteX93" fmla="*/ 2615118 w 3732175"/>
              <a:gd name="connsiteY93" fmla="*/ 1462523 h 3164769"/>
              <a:gd name="connsiteX94" fmla="*/ 2695551 w 3732175"/>
              <a:gd name="connsiteY94" fmla="*/ 1661491 h 3164769"/>
              <a:gd name="connsiteX95" fmla="*/ 2720951 w 3732175"/>
              <a:gd name="connsiteY95" fmla="*/ 1068823 h 3164769"/>
              <a:gd name="connsiteX96" fmla="*/ 2780217 w 3732175"/>
              <a:gd name="connsiteY96" fmla="*/ 1356691 h 3164769"/>
              <a:gd name="connsiteX97" fmla="*/ 2780215 w 3732175"/>
              <a:gd name="connsiteY97" fmla="*/ 679358 h 3164769"/>
              <a:gd name="connsiteX98" fmla="*/ 2831016 w 3732175"/>
              <a:gd name="connsiteY98" fmla="*/ 1386324 h 3164769"/>
              <a:gd name="connsiteX99" fmla="*/ 2881817 w 3732175"/>
              <a:gd name="connsiteY99" fmla="*/ 404191 h 3164769"/>
              <a:gd name="connsiteX100" fmla="*/ 2919916 w 3732175"/>
              <a:gd name="connsiteY100" fmla="*/ 916424 h 3164769"/>
              <a:gd name="connsiteX101" fmla="*/ 2962249 w 3732175"/>
              <a:gd name="connsiteY101" fmla="*/ 14724 h 3164769"/>
              <a:gd name="connsiteX102" fmla="*/ 2991881 w 3732175"/>
              <a:gd name="connsiteY102" fmla="*/ 1022258 h 3164769"/>
              <a:gd name="connsiteX103" fmla="*/ 3046914 w 3732175"/>
              <a:gd name="connsiteY103" fmla="*/ 615859 h 3164769"/>
              <a:gd name="connsiteX104" fmla="*/ 3051147 w 3732175"/>
              <a:gd name="connsiteY104" fmla="*/ 1149259 h 3164769"/>
              <a:gd name="connsiteX105" fmla="*/ 3106181 w 3732175"/>
              <a:gd name="connsiteY105" fmla="*/ 349159 h 3164769"/>
              <a:gd name="connsiteX106" fmla="*/ 3165447 w 3732175"/>
              <a:gd name="connsiteY106" fmla="*/ 988393 h 3164769"/>
              <a:gd name="connsiteX107" fmla="*/ 3207779 w 3732175"/>
              <a:gd name="connsiteY107" fmla="*/ 319526 h 3164769"/>
              <a:gd name="connsiteX108" fmla="*/ 3224711 w 3732175"/>
              <a:gd name="connsiteY108" fmla="*/ 1132325 h 3164769"/>
              <a:gd name="connsiteX109" fmla="*/ 3271277 w 3732175"/>
              <a:gd name="connsiteY109" fmla="*/ 145958 h 3164769"/>
              <a:gd name="connsiteX110" fmla="*/ 3296677 w 3732175"/>
              <a:gd name="connsiteY110" fmla="*/ 594693 h 3164769"/>
              <a:gd name="connsiteX111" fmla="*/ 3329485 w 3732175"/>
              <a:gd name="connsiteY111" fmla="*/ 22664 h 3164769"/>
              <a:gd name="connsiteX112" fmla="*/ 3359118 w 3732175"/>
              <a:gd name="connsiteY112" fmla="*/ 946059 h 3164769"/>
              <a:gd name="connsiteX113" fmla="*/ 3394043 w 3732175"/>
              <a:gd name="connsiteY113" fmla="*/ 307885 h 3164769"/>
              <a:gd name="connsiteX114" fmla="*/ 3395631 w 3732175"/>
              <a:gd name="connsiteY114" fmla="*/ 1096872 h 3164769"/>
              <a:gd name="connsiteX115" fmla="*/ 3438492 w 3732175"/>
              <a:gd name="connsiteY115" fmla="*/ 445998 h 3164769"/>
              <a:gd name="connsiteX116" fmla="*/ 3448017 w 3732175"/>
              <a:gd name="connsiteY116" fmla="*/ 931773 h 3164769"/>
              <a:gd name="connsiteX117" fmla="*/ 3476593 w 3732175"/>
              <a:gd name="connsiteY117" fmla="*/ 576173 h 3164769"/>
              <a:gd name="connsiteX118" fmla="*/ 3516278 w 3732175"/>
              <a:gd name="connsiteY118" fmla="*/ 1054010 h 3164769"/>
              <a:gd name="connsiteX119" fmla="*/ 3521041 w 3732175"/>
              <a:gd name="connsiteY119" fmla="*/ 263435 h 3164769"/>
              <a:gd name="connsiteX120" fmla="*/ 3546440 w 3732175"/>
              <a:gd name="connsiteY120" fmla="*/ 457110 h 3164769"/>
              <a:gd name="connsiteX121" fmla="*/ 3568665 w 3732175"/>
              <a:gd name="connsiteY121" fmla="*/ 282486 h 3164769"/>
              <a:gd name="connsiteX122" fmla="*/ 3594065 w 3732175"/>
              <a:gd name="connsiteY122" fmla="*/ 765086 h 3164769"/>
              <a:gd name="connsiteX123" fmla="*/ 3622640 w 3732175"/>
              <a:gd name="connsiteY123" fmla="*/ 201522 h 3164769"/>
              <a:gd name="connsiteX124" fmla="*/ 3625815 w 3732175"/>
              <a:gd name="connsiteY124" fmla="*/ 950824 h 3164769"/>
              <a:gd name="connsiteX125" fmla="*/ 3662327 w 3732175"/>
              <a:gd name="connsiteY125" fmla="*/ 584110 h 3164769"/>
              <a:gd name="connsiteX126" fmla="*/ 3671851 w 3732175"/>
              <a:gd name="connsiteY126" fmla="*/ 1015909 h 3164769"/>
              <a:gd name="connsiteX127" fmla="*/ 3717890 w 3732175"/>
              <a:gd name="connsiteY127" fmla="*/ 646023 h 3164769"/>
              <a:gd name="connsiteX128" fmla="*/ 3732175 w 3732175"/>
              <a:gd name="connsiteY128" fmla="*/ 1287373 h 3164769"/>
              <a:gd name="connsiteX0" fmla="*/ 0 w 3736938"/>
              <a:gd name="connsiteY0" fmla="*/ 2935195 h 3164769"/>
              <a:gd name="connsiteX1" fmla="*/ 46038 w 3736938"/>
              <a:gd name="connsiteY1" fmla="*/ 2968532 h 3164769"/>
              <a:gd name="connsiteX2" fmla="*/ 65088 w 3736938"/>
              <a:gd name="connsiteY2" fmla="*/ 2993932 h 3164769"/>
              <a:gd name="connsiteX3" fmla="*/ 80963 w 3736938"/>
              <a:gd name="connsiteY3" fmla="*/ 3003457 h 3164769"/>
              <a:gd name="connsiteX4" fmla="*/ 88900 w 3736938"/>
              <a:gd name="connsiteY4" fmla="*/ 2998695 h 3164769"/>
              <a:gd name="connsiteX5" fmla="*/ 117475 w 3736938"/>
              <a:gd name="connsiteY5" fmla="*/ 3024095 h 3164769"/>
              <a:gd name="connsiteX6" fmla="*/ 146050 w 3736938"/>
              <a:gd name="connsiteY6" fmla="*/ 3005045 h 3164769"/>
              <a:gd name="connsiteX7" fmla="*/ 180975 w 3736938"/>
              <a:gd name="connsiteY7" fmla="*/ 3089182 h 3164769"/>
              <a:gd name="connsiteX8" fmla="*/ 200025 w 3736938"/>
              <a:gd name="connsiteY8" fmla="*/ 3092357 h 3164769"/>
              <a:gd name="connsiteX9" fmla="*/ 223838 w 3736938"/>
              <a:gd name="connsiteY9" fmla="*/ 3047907 h 3164769"/>
              <a:gd name="connsiteX10" fmla="*/ 246063 w 3736938"/>
              <a:gd name="connsiteY10" fmla="*/ 3105057 h 3164769"/>
              <a:gd name="connsiteX11" fmla="*/ 290513 w 3736938"/>
              <a:gd name="connsiteY11" fmla="*/ 3006632 h 3164769"/>
              <a:gd name="connsiteX12" fmla="*/ 330200 w 3736938"/>
              <a:gd name="connsiteY12" fmla="*/ 3160620 h 3164769"/>
              <a:gd name="connsiteX13" fmla="*/ 360363 w 3736938"/>
              <a:gd name="connsiteY13" fmla="*/ 3119345 h 3164769"/>
              <a:gd name="connsiteX14" fmla="*/ 374650 w 3736938"/>
              <a:gd name="connsiteY14" fmla="*/ 3103470 h 3164769"/>
              <a:gd name="connsiteX15" fmla="*/ 377825 w 3736938"/>
              <a:gd name="connsiteY15" fmla="*/ 2874870 h 3164769"/>
              <a:gd name="connsiteX16" fmla="*/ 400050 w 3736938"/>
              <a:gd name="connsiteY16" fmla="*/ 2935195 h 3164769"/>
              <a:gd name="connsiteX17" fmla="*/ 455613 w 3736938"/>
              <a:gd name="connsiteY17" fmla="*/ 2519270 h 3164769"/>
              <a:gd name="connsiteX18" fmla="*/ 476250 w 3736938"/>
              <a:gd name="connsiteY18" fmla="*/ 2576420 h 3164769"/>
              <a:gd name="connsiteX19" fmla="*/ 501650 w 3736938"/>
              <a:gd name="connsiteY19" fmla="*/ 2835182 h 3164769"/>
              <a:gd name="connsiteX20" fmla="*/ 527050 w 3736938"/>
              <a:gd name="connsiteY20" fmla="*/ 2881220 h 3164769"/>
              <a:gd name="connsiteX21" fmla="*/ 538163 w 3736938"/>
              <a:gd name="connsiteY21" fmla="*/ 2847882 h 3164769"/>
              <a:gd name="connsiteX22" fmla="*/ 547688 w 3736938"/>
              <a:gd name="connsiteY22" fmla="*/ 2784382 h 3164769"/>
              <a:gd name="connsiteX23" fmla="*/ 574675 w 3736938"/>
              <a:gd name="connsiteY23" fmla="*/ 2787557 h 3164769"/>
              <a:gd name="connsiteX24" fmla="*/ 593725 w 3736938"/>
              <a:gd name="connsiteY24" fmla="*/ 2670082 h 3164769"/>
              <a:gd name="connsiteX25" fmla="*/ 590550 w 3736938"/>
              <a:gd name="connsiteY25" fmla="*/ 2341470 h 3164769"/>
              <a:gd name="connsiteX26" fmla="*/ 625475 w 3736938"/>
              <a:gd name="connsiteY26" fmla="*/ 1830295 h 3164769"/>
              <a:gd name="connsiteX27" fmla="*/ 652462 w 3736938"/>
              <a:gd name="connsiteY27" fmla="*/ 1836645 h 3164769"/>
              <a:gd name="connsiteX28" fmla="*/ 661987 w 3736938"/>
              <a:gd name="connsiteY28" fmla="*/ 1684245 h 3164769"/>
              <a:gd name="connsiteX29" fmla="*/ 681036 w 3736938"/>
              <a:gd name="connsiteY29" fmla="*/ 2014445 h 3164769"/>
              <a:gd name="connsiteX30" fmla="*/ 681036 w 3736938"/>
              <a:gd name="connsiteY30" fmla="*/ 2014445 h 3164769"/>
              <a:gd name="connsiteX31" fmla="*/ 719135 w 3736938"/>
              <a:gd name="connsiteY31" fmla="*/ 1714407 h 3164769"/>
              <a:gd name="connsiteX32" fmla="*/ 731835 w 3736938"/>
              <a:gd name="connsiteY32" fmla="*/ 2058895 h 3164769"/>
              <a:gd name="connsiteX33" fmla="*/ 784223 w 3736938"/>
              <a:gd name="connsiteY33" fmla="*/ 2038258 h 3164769"/>
              <a:gd name="connsiteX34" fmla="*/ 806448 w 3736938"/>
              <a:gd name="connsiteY34" fmla="*/ 2481170 h 3164769"/>
              <a:gd name="connsiteX35" fmla="*/ 835021 w 3736938"/>
              <a:gd name="connsiteY35" fmla="*/ 2470057 h 3164769"/>
              <a:gd name="connsiteX36" fmla="*/ 836609 w 3736938"/>
              <a:gd name="connsiteY36" fmla="*/ 2660557 h 3164769"/>
              <a:gd name="connsiteX37" fmla="*/ 862008 w 3736938"/>
              <a:gd name="connsiteY37" fmla="*/ 2641507 h 3164769"/>
              <a:gd name="connsiteX38" fmla="*/ 865183 w 3736938"/>
              <a:gd name="connsiteY38" fmla="*/ 2698657 h 3164769"/>
              <a:gd name="connsiteX39" fmla="*/ 892169 w 3736938"/>
              <a:gd name="connsiteY39" fmla="*/ 2493870 h 3164769"/>
              <a:gd name="connsiteX40" fmla="*/ 912807 w 3736938"/>
              <a:gd name="connsiteY40" fmla="*/ 2460532 h 3164769"/>
              <a:gd name="connsiteX41" fmla="*/ 912807 w 3736938"/>
              <a:gd name="connsiteY41" fmla="*/ 2416082 h 3164769"/>
              <a:gd name="connsiteX42" fmla="*/ 949318 w 3736938"/>
              <a:gd name="connsiteY42" fmla="*/ 2392270 h 3164769"/>
              <a:gd name="connsiteX43" fmla="*/ 941380 w 3736938"/>
              <a:gd name="connsiteY43" fmla="*/ 2317657 h 3164769"/>
              <a:gd name="connsiteX44" fmla="*/ 1019169 w 3736938"/>
              <a:gd name="connsiteY44" fmla="*/ 895257 h 3164769"/>
              <a:gd name="connsiteX45" fmla="*/ 1031869 w 3736938"/>
              <a:gd name="connsiteY45" fmla="*/ 1068824 h 3164769"/>
              <a:gd name="connsiteX46" fmla="*/ 1053036 w 3736938"/>
              <a:gd name="connsiteY46" fmla="*/ 793657 h 3164769"/>
              <a:gd name="connsiteX47" fmla="*/ 1074202 w 3736938"/>
              <a:gd name="connsiteY47" fmla="*/ 1365157 h 3164769"/>
              <a:gd name="connsiteX48" fmla="*/ 1103833 w 3736938"/>
              <a:gd name="connsiteY48" fmla="*/ 869857 h 3164769"/>
              <a:gd name="connsiteX49" fmla="*/ 1137701 w 3736938"/>
              <a:gd name="connsiteY49" fmla="*/ 937590 h 3164769"/>
              <a:gd name="connsiteX50" fmla="*/ 1167333 w 3736938"/>
              <a:gd name="connsiteY50" fmla="*/ 1242391 h 3164769"/>
              <a:gd name="connsiteX51" fmla="*/ 1188500 w 3736938"/>
              <a:gd name="connsiteY51" fmla="*/ 1128090 h 3164769"/>
              <a:gd name="connsiteX52" fmla="*/ 1218132 w 3736938"/>
              <a:gd name="connsiteY52" fmla="*/ 1348223 h 3164769"/>
              <a:gd name="connsiteX53" fmla="*/ 1264699 w 3736938"/>
              <a:gd name="connsiteY53" fmla="*/ 1335523 h 3164769"/>
              <a:gd name="connsiteX54" fmla="*/ 1273165 w 3736938"/>
              <a:gd name="connsiteY54" fmla="*/ 1483690 h 3164769"/>
              <a:gd name="connsiteX55" fmla="*/ 1302799 w 3736938"/>
              <a:gd name="connsiteY55" fmla="*/ 1415957 h 3164769"/>
              <a:gd name="connsiteX56" fmla="*/ 1294330 w 3736938"/>
              <a:gd name="connsiteY56" fmla="*/ 1686890 h 3164769"/>
              <a:gd name="connsiteX57" fmla="*/ 1294331 w 3736938"/>
              <a:gd name="connsiteY57" fmla="*/ 1674190 h 3164769"/>
              <a:gd name="connsiteX58" fmla="*/ 1362063 w 3736938"/>
              <a:gd name="connsiteY58" fmla="*/ 2165257 h 3164769"/>
              <a:gd name="connsiteX59" fmla="*/ 1383231 w 3736938"/>
              <a:gd name="connsiteY59" fmla="*/ 2050957 h 3164769"/>
              <a:gd name="connsiteX60" fmla="*/ 1425565 w 3736938"/>
              <a:gd name="connsiteY60" fmla="*/ 2381157 h 3164769"/>
              <a:gd name="connsiteX61" fmla="*/ 1438264 w 3736938"/>
              <a:gd name="connsiteY61" fmla="*/ 2241457 h 3164769"/>
              <a:gd name="connsiteX62" fmla="*/ 1476363 w 3736938"/>
              <a:gd name="connsiteY62" fmla="*/ 2448891 h 3164769"/>
              <a:gd name="connsiteX63" fmla="*/ 1518696 w 3736938"/>
              <a:gd name="connsiteY63" fmla="*/ 2258390 h 3164769"/>
              <a:gd name="connsiteX64" fmla="*/ 1573729 w 3736938"/>
              <a:gd name="connsiteY64" fmla="*/ 2398090 h 3164769"/>
              <a:gd name="connsiteX65" fmla="*/ 1607596 w 3736938"/>
              <a:gd name="connsiteY65" fmla="*/ 1835057 h 3164769"/>
              <a:gd name="connsiteX66" fmla="*/ 1641461 w 3736938"/>
              <a:gd name="connsiteY66" fmla="*/ 1923957 h 3164769"/>
              <a:gd name="connsiteX67" fmla="*/ 1658393 w 3736938"/>
              <a:gd name="connsiteY67" fmla="*/ 1682657 h 3164769"/>
              <a:gd name="connsiteX68" fmla="*/ 1692260 w 3736938"/>
              <a:gd name="connsiteY68" fmla="*/ 1767324 h 3164769"/>
              <a:gd name="connsiteX69" fmla="*/ 1696492 w 3736938"/>
              <a:gd name="connsiteY69" fmla="*/ 1373623 h 3164769"/>
              <a:gd name="connsiteX70" fmla="*/ 1730359 w 3736938"/>
              <a:gd name="connsiteY70" fmla="*/ 1555657 h 3164769"/>
              <a:gd name="connsiteX71" fmla="*/ 1743060 w 3736938"/>
              <a:gd name="connsiteY71" fmla="*/ 1009558 h 3164769"/>
              <a:gd name="connsiteX72" fmla="*/ 1785392 w 3736938"/>
              <a:gd name="connsiteY72" fmla="*/ 1183124 h 3164769"/>
              <a:gd name="connsiteX73" fmla="*/ 1802326 w 3736938"/>
              <a:gd name="connsiteY73" fmla="*/ 962990 h 3164769"/>
              <a:gd name="connsiteX74" fmla="*/ 1831957 w 3736938"/>
              <a:gd name="connsiteY74" fmla="*/ 1360924 h 3164769"/>
              <a:gd name="connsiteX75" fmla="*/ 1895458 w 3736938"/>
              <a:gd name="connsiteY75" fmla="*/ 1174657 h 3164769"/>
              <a:gd name="connsiteX76" fmla="*/ 1908157 w 3736938"/>
              <a:gd name="connsiteY76" fmla="*/ 1589523 h 3164769"/>
              <a:gd name="connsiteX77" fmla="*/ 1971657 w 3736938"/>
              <a:gd name="connsiteY77" fmla="*/ 1043424 h 3164769"/>
              <a:gd name="connsiteX78" fmla="*/ 1971657 w 3736938"/>
              <a:gd name="connsiteY78" fmla="*/ 1043424 h 3164769"/>
              <a:gd name="connsiteX79" fmla="*/ 2022457 w 3736938"/>
              <a:gd name="connsiteY79" fmla="*/ 1462524 h 3164769"/>
              <a:gd name="connsiteX80" fmla="*/ 2022457 w 3736938"/>
              <a:gd name="connsiteY80" fmla="*/ 1462524 h 3164769"/>
              <a:gd name="connsiteX81" fmla="*/ 2064790 w 3736938"/>
              <a:gd name="connsiteY81" fmla="*/ 988390 h 3164769"/>
              <a:gd name="connsiteX82" fmla="*/ 2162155 w 3736938"/>
              <a:gd name="connsiteY82" fmla="*/ 1813891 h 3164769"/>
              <a:gd name="connsiteX83" fmla="*/ 2191790 w 3736938"/>
              <a:gd name="connsiteY83" fmla="*/ 1695358 h 3164769"/>
              <a:gd name="connsiteX84" fmla="*/ 2246823 w 3736938"/>
              <a:gd name="connsiteY84" fmla="*/ 1919724 h 3164769"/>
              <a:gd name="connsiteX85" fmla="*/ 2289155 w 3736938"/>
              <a:gd name="connsiteY85" fmla="*/ 1847757 h 3164769"/>
              <a:gd name="connsiteX86" fmla="*/ 2297622 w 3736938"/>
              <a:gd name="connsiteY86" fmla="*/ 2059424 h 3164769"/>
              <a:gd name="connsiteX87" fmla="*/ 2348422 w 3736938"/>
              <a:gd name="connsiteY87" fmla="*/ 1932423 h 3164769"/>
              <a:gd name="connsiteX88" fmla="*/ 2382288 w 3736938"/>
              <a:gd name="connsiteY88" fmla="*/ 2021324 h 3164769"/>
              <a:gd name="connsiteX89" fmla="*/ 2411920 w 3736938"/>
              <a:gd name="connsiteY89" fmla="*/ 1691123 h 3164769"/>
              <a:gd name="connsiteX90" fmla="*/ 2479655 w 3736938"/>
              <a:gd name="connsiteY90" fmla="*/ 1885858 h 3164769"/>
              <a:gd name="connsiteX91" fmla="*/ 2521986 w 3736938"/>
              <a:gd name="connsiteY91" fmla="*/ 1568357 h 3164769"/>
              <a:gd name="connsiteX92" fmla="*/ 2585486 w 3736938"/>
              <a:gd name="connsiteY92" fmla="*/ 1860457 h 3164769"/>
              <a:gd name="connsiteX93" fmla="*/ 2615118 w 3736938"/>
              <a:gd name="connsiteY93" fmla="*/ 1462523 h 3164769"/>
              <a:gd name="connsiteX94" fmla="*/ 2695551 w 3736938"/>
              <a:gd name="connsiteY94" fmla="*/ 1661491 h 3164769"/>
              <a:gd name="connsiteX95" fmla="*/ 2720951 w 3736938"/>
              <a:gd name="connsiteY95" fmla="*/ 1068823 h 3164769"/>
              <a:gd name="connsiteX96" fmla="*/ 2780217 w 3736938"/>
              <a:gd name="connsiteY96" fmla="*/ 1356691 h 3164769"/>
              <a:gd name="connsiteX97" fmla="*/ 2780215 w 3736938"/>
              <a:gd name="connsiteY97" fmla="*/ 679358 h 3164769"/>
              <a:gd name="connsiteX98" fmla="*/ 2831016 w 3736938"/>
              <a:gd name="connsiteY98" fmla="*/ 1386324 h 3164769"/>
              <a:gd name="connsiteX99" fmla="*/ 2881817 w 3736938"/>
              <a:gd name="connsiteY99" fmla="*/ 404191 h 3164769"/>
              <a:gd name="connsiteX100" fmla="*/ 2919916 w 3736938"/>
              <a:gd name="connsiteY100" fmla="*/ 916424 h 3164769"/>
              <a:gd name="connsiteX101" fmla="*/ 2962249 w 3736938"/>
              <a:gd name="connsiteY101" fmla="*/ 14724 h 3164769"/>
              <a:gd name="connsiteX102" fmla="*/ 2991881 w 3736938"/>
              <a:gd name="connsiteY102" fmla="*/ 1022258 h 3164769"/>
              <a:gd name="connsiteX103" fmla="*/ 3046914 w 3736938"/>
              <a:gd name="connsiteY103" fmla="*/ 615859 h 3164769"/>
              <a:gd name="connsiteX104" fmla="*/ 3051147 w 3736938"/>
              <a:gd name="connsiteY104" fmla="*/ 1149259 h 3164769"/>
              <a:gd name="connsiteX105" fmla="*/ 3106181 w 3736938"/>
              <a:gd name="connsiteY105" fmla="*/ 349159 h 3164769"/>
              <a:gd name="connsiteX106" fmla="*/ 3165447 w 3736938"/>
              <a:gd name="connsiteY106" fmla="*/ 988393 h 3164769"/>
              <a:gd name="connsiteX107" fmla="*/ 3207779 w 3736938"/>
              <a:gd name="connsiteY107" fmla="*/ 319526 h 3164769"/>
              <a:gd name="connsiteX108" fmla="*/ 3224711 w 3736938"/>
              <a:gd name="connsiteY108" fmla="*/ 1132325 h 3164769"/>
              <a:gd name="connsiteX109" fmla="*/ 3271277 w 3736938"/>
              <a:gd name="connsiteY109" fmla="*/ 145958 h 3164769"/>
              <a:gd name="connsiteX110" fmla="*/ 3296677 w 3736938"/>
              <a:gd name="connsiteY110" fmla="*/ 594693 h 3164769"/>
              <a:gd name="connsiteX111" fmla="*/ 3329485 w 3736938"/>
              <a:gd name="connsiteY111" fmla="*/ 22664 h 3164769"/>
              <a:gd name="connsiteX112" fmla="*/ 3359118 w 3736938"/>
              <a:gd name="connsiteY112" fmla="*/ 946059 h 3164769"/>
              <a:gd name="connsiteX113" fmla="*/ 3394043 w 3736938"/>
              <a:gd name="connsiteY113" fmla="*/ 307885 h 3164769"/>
              <a:gd name="connsiteX114" fmla="*/ 3395631 w 3736938"/>
              <a:gd name="connsiteY114" fmla="*/ 1096872 h 3164769"/>
              <a:gd name="connsiteX115" fmla="*/ 3438492 w 3736938"/>
              <a:gd name="connsiteY115" fmla="*/ 445998 h 3164769"/>
              <a:gd name="connsiteX116" fmla="*/ 3448017 w 3736938"/>
              <a:gd name="connsiteY116" fmla="*/ 931773 h 3164769"/>
              <a:gd name="connsiteX117" fmla="*/ 3476593 w 3736938"/>
              <a:gd name="connsiteY117" fmla="*/ 576173 h 3164769"/>
              <a:gd name="connsiteX118" fmla="*/ 3516278 w 3736938"/>
              <a:gd name="connsiteY118" fmla="*/ 1054010 h 3164769"/>
              <a:gd name="connsiteX119" fmla="*/ 3521041 w 3736938"/>
              <a:gd name="connsiteY119" fmla="*/ 263435 h 3164769"/>
              <a:gd name="connsiteX120" fmla="*/ 3546440 w 3736938"/>
              <a:gd name="connsiteY120" fmla="*/ 457110 h 3164769"/>
              <a:gd name="connsiteX121" fmla="*/ 3568665 w 3736938"/>
              <a:gd name="connsiteY121" fmla="*/ 282486 h 3164769"/>
              <a:gd name="connsiteX122" fmla="*/ 3594065 w 3736938"/>
              <a:gd name="connsiteY122" fmla="*/ 765086 h 3164769"/>
              <a:gd name="connsiteX123" fmla="*/ 3622640 w 3736938"/>
              <a:gd name="connsiteY123" fmla="*/ 201522 h 3164769"/>
              <a:gd name="connsiteX124" fmla="*/ 3625815 w 3736938"/>
              <a:gd name="connsiteY124" fmla="*/ 950824 h 3164769"/>
              <a:gd name="connsiteX125" fmla="*/ 3662327 w 3736938"/>
              <a:gd name="connsiteY125" fmla="*/ 584110 h 3164769"/>
              <a:gd name="connsiteX126" fmla="*/ 3671851 w 3736938"/>
              <a:gd name="connsiteY126" fmla="*/ 1015909 h 3164769"/>
              <a:gd name="connsiteX127" fmla="*/ 3717890 w 3736938"/>
              <a:gd name="connsiteY127" fmla="*/ 646023 h 3164769"/>
              <a:gd name="connsiteX128" fmla="*/ 3736938 w 3736938"/>
              <a:gd name="connsiteY128" fmla="*/ 1422310 h 3164769"/>
              <a:gd name="connsiteX0" fmla="*/ 0 w 3738907"/>
              <a:gd name="connsiteY0" fmla="*/ 2935195 h 3164769"/>
              <a:gd name="connsiteX1" fmla="*/ 46038 w 3738907"/>
              <a:gd name="connsiteY1" fmla="*/ 2968532 h 3164769"/>
              <a:gd name="connsiteX2" fmla="*/ 65088 w 3738907"/>
              <a:gd name="connsiteY2" fmla="*/ 2993932 h 3164769"/>
              <a:gd name="connsiteX3" fmla="*/ 80963 w 3738907"/>
              <a:gd name="connsiteY3" fmla="*/ 3003457 h 3164769"/>
              <a:gd name="connsiteX4" fmla="*/ 88900 w 3738907"/>
              <a:gd name="connsiteY4" fmla="*/ 2998695 h 3164769"/>
              <a:gd name="connsiteX5" fmla="*/ 117475 w 3738907"/>
              <a:gd name="connsiteY5" fmla="*/ 3024095 h 3164769"/>
              <a:gd name="connsiteX6" fmla="*/ 146050 w 3738907"/>
              <a:gd name="connsiteY6" fmla="*/ 3005045 h 3164769"/>
              <a:gd name="connsiteX7" fmla="*/ 180975 w 3738907"/>
              <a:gd name="connsiteY7" fmla="*/ 3089182 h 3164769"/>
              <a:gd name="connsiteX8" fmla="*/ 200025 w 3738907"/>
              <a:gd name="connsiteY8" fmla="*/ 3092357 h 3164769"/>
              <a:gd name="connsiteX9" fmla="*/ 223838 w 3738907"/>
              <a:gd name="connsiteY9" fmla="*/ 3047907 h 3164769"/>
              <a:gd name="connsiteX10" fmla="*/ 246063 w 3738907"/>
              <a:gd name="connsiteY10" fmla="*/ 3105057 h 3164769"/>
              <a:gd name="connsiteX11" fmla="*/ 290513 w 3738907"/>
              <a:gd name="connsiteY11" fmla="*/ 3006632 h 3164769"/>
              <a:gd name="connsiteX12" fmla="*/ 330200 w 3738907"/>
              <a:gd name="connsiteY12" fmla="*/ 3160620 h 3164769"/>
              <a:gd name="connsiteX13" fmla="*/ 360363 w 3738907"/>
              <a:gd name="connsiteY13" fmla="*/ 3119345 h 3164769"/>
              <a:gd name="connsiteX14" fmla="*/ 374650 w 3738907"/>
              <a:gd name="connsiteY14" fmla="*/ 3103470 h 3164769"/>
              <a:gd name="connsiteX15" fmla="*/ 377825 w 3738907"/>
              <a:gd name="connsiteY15" fmla="*/ 2874870 h 3164769"/>
              <a:gd name="connsiteX16" fmla="*/ 400050 w 3738907"/>
              <a:gd name="connsiteY16" fmla="*/ 2935195 h 3164769"/>
              <a:gd name="connsiteX17" fmla="*/ 455613 w 3738907"/>
              <a:gd name="connsiteY17" fmla="*/ 2519270 h 3164769"/>
              <a:gd name="connsiteX18" fmla="*/ 476250 w 3738907"/>
              <a:gd name="connsiteY18" fmla="*/ 2576420 h 3164769"/>
              <a:gd name="connsiteX19" fmla="*/ 501650 w 3738907"/>
              <a:gd name="connsiteY19" fmla="*/ 2835182 h 3164769"/>
              <a:gd name="connsiteX20" fmla="*/ 527050 w 3738907"/>
              <a:gd name="connsiteY20" fmla="*/ 2881220 h 3164769"/>
              <a:gd name="connsiteX21" fmla="*/ 538163 w 3738907"/>
              <a:gd name="connsiteY21" fmla="*/ 2847882 h 3164769"/>
              <a:gd name="connsiteX22" fmla="*/ 547688 w 3738907"/>
              <a:gd name="connsiteY22" fmla="*/ 2784382 h 3164769"/>
              <a:gd name="connsiteX23" fmla="*/ 574675 w 3738907"/>
              <a:gd name="connsiteY23" fmla="*/ 2787557 h 3164769"/>
              <a:gd name="connsiteX24" fmla="*/ 593725 w 3738907"/>
              <a:gd name="connsiteY24" fmla="*/ 2670082 h 3164769"/>
              <a:gd name="connsiteX25" fmla="*/ 590550 w 3738907"/>
              <a:gd name="connsiteY25" fmla="*/ 2341470 h 3164769"/>
              <a:gd name="connsiteX26" fmla="*/ 625475 w 3738907"/>
              <a:gd name="connsiteY26" fmla="*/ 1830295 h 3164769"/>
              <a:gd name="connsiteX27" fmla="*/ 652462 w 3738907"/>
              <a:gd name="connsiteY27" fmla="*/ 1836645 h 3164769"/>
              <a:gd name="connsiteX28" fmla="*/ 661987 w 3738907"/>
              <a:gd name="connsiteY28" fmla="*/ 1684245 h 3164769"/>
              <a:gd name="connsiteX29" fmla="*/ 681036 w 3738907"/>
              <a:gd name="connsiteY29" fmla="*/ 2014445 h 3164769"/>
              <a:gd name="connsiteX30" fmla="*/ 681036 w 3738907"/>
              <a:gd name="connsiteY30" fmla="*/ 2014445 h 3164769"/>
              <a:gd name="connsiteX31" fmla="*/ 719135 w 3738907"/>
              <a:gd name="connsiteY31" fmla="*/ 1714407 h 3164769"/>
              <a:gd name="connsiteX32" fmla="*/ 731835 w 3738907"/>
              <a:gd name="connsiteY32" fmla="*/ 2058895 h 3164769"/>
              <a:gd name="connsiteX33" fmla="*/ 784223 w 3738907"/>
              <a:gd name="connsiteY33" fmla="*/ 2038258 h 3164769"/>
              <a:gd name="connsiteX34" fmla="*/ 806448 w 3738907"/>
              <a:gd name="connsiteY34" fmla="*/ 2481170 h 3164769"/>
              <a:gd name="connsiteX35" fmla="*/ 835021 w 3738907"/>
              <a:gd name="connsiteY35" fmla="*/ 2470057 h 3164769"/>
              <a:gd name="connsiteX36" fmla="*/ 836609 w 3738907"/>
              <a:gd name="connsiteY36" fmla="*/ 2660557 h 3164769"/>
              <a:gd name="connsiteX37" fmla="*/ 862008 w 3738907"/>
              <a:gd name="connsiteY37" fmla="*/ 2641507 h 3164769"/>
              <a:gd name="connsiteX38" fmla="*/ 865183 w 3738907"/>
              <a:gd name="connsiteY38" fmla="*/ 2698657 h 3164769"/>
              <a:gd name="connsiteX39" fmla="*/ 892169 w 3738907"/>
              <a:gd name="connsiteY39" fmla="*/ 2493870 h 3164769"/>
              <a:gd name="connsiteX40" fmla="*/ 912807 w 3738907"/>
              <a:gd name="connsiteY40" fmla="*/ 2460532 h 3164769"/>
              <a:gd name="connsiteX41" fmla="*/ 912807 w 3738907"/>
              <a:gd name="connsiteY41" fmla="*/ 2416082 h 3164769"/>
              <a:gd name="connsiteX42" fmla="*/ 949318 w 3738907"/>
              <a:gd name="connsiteY42" fmla="*/ 2392270 h 3164769"/>
              <a:gd name="connsiteX43" fmla="*/ 941380 w 3738907"/>
              <a:gd name="connsiteY43" fmla="*/ 2317657 h 3164769"/>
              <a:gd name="connsiteX44" fmla="*/ 1019169 w 3738907"/>
              <a:gd name="connsiteY44" fmla="*/ 895257 h 3164769"/>
              <a:gd name="connsiteX45" fmla="*/ 1031869 w 3738907"/>
              <a:gd name="connsiteY45" fmla="*/ 1068824 h 3164769"/>
              <a:gd name="connsiteX46" fmla="*/ 1053036 w 3738907"/>
              <a:gd name="connsiteY46" fmla="*/ 793657 h 3164769"/>
              <a:gd name="connsiteX47" fmla="*/ 1074202 w 3738907"/>
              <a:gd name="connsiteY47" fmla="*/ 1365157 h 3164769"/>
              <a:gd name="connsiteX48" fmla="*/ 1103833 w 3738907"/>
              <a:gd name="connsiteY48" fmla="*/ 869857 h 3164769"/>
              <a:gd name="connsiteX49" fmla="*/ 1137701 w 3738907"/>
              <a:gd name="connsiteY49" fmla="*/ 937590 h 3164769"/>
              <a:gd name="connsiteX50" fmla="*/ 1167333 w 3738907"/>
              <a:gd name="connsiteY50" fmla="*/ 1242391 h 3164769"/>
              <a:gd name="connsiteX51" fmla="*/ 1188500 w 3738907"/>
              <a:gd name="connsiteY51" fmla="*/ 1128090 h 3164769"/>
              <a:gd name="connsiteX52" fmla="*/ 1218132 w 3738907"/>
              <a:gd name="connsiteY52" fmla="*/ 1348223 h 3164769"/>
              <a:gd name="connsiteX53" fmla="*/ 1264699 w 3738907"/>
              <a:gd name="connsiteY53" fmla="*/ 1335523 h 3164769"/>
              <a:gd name="connsiteX54" fmla="*/ 1273165 w 3738907"/>
              <a:gd name="connsiteY54" fmla="*/ 1483690 h 3164769"/>
              <a:gd name="connsiteX55" fmla="*/ 1302799 w 3738907"/>
              <a:gd name="connsiteY55" fmla="*/ 1415957 h 3164769"/>
              <a:gd name="connsiteX56" fmla="*/ 1294330 w 3738907"/>
              <a:gd name="connsiteY56" fmla="*/ 1686890 h 3164769"/>
              <a:gd name="connsiteX57" fmla="*/ 1294331 w 3738907"/>
              <a:gd name="connsiteY57" fmla="*/ 1674190 h 3164769"/>
              <a:gd name="connsiteX58" fmla="*/ 1362063 w 3738907"/>
              <a:gd name="connsiteY58" fmla="*/ 2165257 h 3164769"/>
              <a:gd name="connsiteX59" fmla="*/ 1383231 w 3738907"/>
              <a:gd name="connsiteY59" fmla="*/ 2050957 h 3164769"/>
              <a:gd name="connsiteX60" fmla="*/ 1425565 w 3738907"/>
              <a:gd name="connsiteY60" fmla="*/ 2381157 h 3164769"/>
              <a:gd name="connsiteX61" fmla="*/ 1438264 w 3738907"/>
              <a:gd name="connsiteY61" fmla="*/ 2241457 h 3164769"/>
              <a:gd name="connsiteX62" fmla="*/ 1476363 w 3738907"/>
              <a:gd name="connsiteY62" fmla="*/ 2448891 h 3164769"/>
              <a:gd name="connsiteX63" fmla="*/ 1518696 w 3738907"/>
              <a:gd name="connsiteY63" fmla="*/ 2258390 h 3164769"/>
              <a:gd name="connsiteX64" fmla="*/ 1573729 w 3738907"/>
              <a:gd name="connsiteY64" fmla="*/ 2398090 h 3164769"/>
              <a:gd name="connsiteX65" fmla="*/ 1607596 w 3738907"/>
              <a:gd name="connsiteY65" fmla="*/ 1835057 h 3164769"/>
              <a:gd name="connsiteX66" fmla="*/ 1641461 w 3738907"/>
              <a:gd name="connsiteY66" fmla="*/ 1923957 h 3164769"/>
              <a:gd name="connsiteX67" fmla="*/ 1658393 w 3738907"/>
              <a:gd name="connsiteY67" fmla="*/ 1682657 h 3164769"/>
              <a:gd name="connsiteX68" fmla="*/ 1692260 w 3738907"/>
              <a:gd name="connsiteY68" fmla="*/ 1767324 h 3164769"/>
              <a:gd name="connsiteX69" fmla="*/ 1696492 w 3738907"/>
              <a:gd name="connsiteY69" fmla="*/ 1373623 h 3164769"/>
              <a:gd name="connsiteX70" fmla="*/ 1730359 w 3738907"/>
              <a:gd name="connsiteY70" fmla="*/ 1555657 h 3164769"/>
              <a:gd name="connsiteX71" fmla="*/ 1743060 w 3738907"/>
              <a:gd name="connsiteY71" fmla="*/ 1009558 h 3164769"/>
              <a:gd name="connsiteX72" fmla="*/ 1785392 w 3738907"/>
              <a:gd name="connsiteY72" fmla="*/ 1183124 h 3164769"/>
              <a:gd name="connsiteX73" fmla="*/ 1802326 w 3738907"/>
              <a:gd name="connsiteY73" fmla="*/ 962990 h 3164769"/>
              <a:gd name="connsiteX74" fmla="*/ 1831957 w 3738907"/>
              <a:gd name="connsiteY74" fmla="*/ 1360924 h 3164769"/>
              <a:gd name="connsiteX75" fmla="*/ 1895458 w 3738907"/>
              <a:gd name="connsiteY75" fmla="*/ 1174657 h 3164769"/>
              <a:gd name="connsiteX76" fmla="*/ 1908157 w 3738907"/>
              <a:gd name="connsiteY76" fmla="*/ 1589523 h 3164769"/>
              <a:gd name="connsiteX77" fmla="*/ 1971657 w 3738907"/>
              <a:gd name="connsiteY77" fmla="*/ 1043424 h 3164769"/>
              <a:gd name="connsiteX78" fmla="*/ 1971657 w 3738907"/>
              <a:gd name="connsiteY78" fmla="*/ 1043424 h 3164769"/>
              <a:gd name="connsiteX79" fmla="*/ 2022457 w 3738907"/>
              <a:gd name="connsiteY79" fmla="*/ 1462524 h 3164769"/>
              <a:gd name="connsiteX80" fmla="*/ 2022457 w 3738907"/>
              <a:gd name="connsiteY80" fmla="*/ 1462524 h 3164769"/>
              <a:gd name="connsiteX81" fmla="*/ 2064790 w 3738907"/>
              <a:gd name="connsiteY81" fmla="*/ 988390 h 3164769"/>
              <a:gd name="connsiteX82" fmla="*/ 2162155 w 3738907"/>
              <a:gd name="connsiteY82" fmla="*/ 1813891 h 3164769"/>
              <a:gd name="connsiteX83" fmla="*/ 2191790 w 3738907"/>
              <a:gd name="connsiteY83" fmla="*/ 1695358 h 3164769"/>
              <a:gd name="connsiteX84" fmla="*/ 2246823 w 3738907"/>
              <a:gd name="connsiteY84" fmla="*/ 1919724 h 3164769"/>
              <a:gd name="connsiteX85" fmla="*/ 2289155 w 3738907"/>
              <a:gd name="connsiteY85" fmla="*/ 1847757 h 3164769"/>
              <a:gd name="connsiteX86" fmla="*/ 2297622 w 3738907"/>
              <a:gd name="connsiteY86" fmla="*/ 2059424 h 3164769"/>
              <a:gd name="connsiteX87" fmla="*/ 2348422 w 3738907"/>
              <a:gd name="connsiteY87" fmla="*/ 1932423 h 3164769"/>
              <a:gd name="connsiteX88" fmla="*/ 2382288 w 3738907"/>
              <a:gd name="connsiteY88" fmla="*/ 2021324 h 3164769"/>
              <a:gd name="connsiteX89" fmla="*/ 2411920 w 3738907"/>
              <a:gd name="connsiteY89" fmla="*/ 1691123 h 3164769"/>
              <a:gd name="connsiteX90" fmla="*/ 2479655 w 3738907"/>
              <a:gd name="connsiteY90" fmla="*/ 1885858 h 3164769"/>
              <a:gd name="connsiteX91" fmla="*/ 2521986 w 3738907"/>
              <a:gd name="connsiteY91" fmla="*/ 1568357 h 3164769"/>
              <a:gd name="connsiteX92" fmla="*/ 2585486 w 3738907"/>
              <a:gd name="connsiteY92" fmla="*/ 1860457 h 3164769"/>
              <a:gd name="connsiteX93" fmla="*/ 2615118 w 3738907"/>
              <a:gd name="connsiteY93" fmla="*/ 1462523 h 3164769"/>
              <a:gd name="connsiteX94" fmla="*/ 2695551 w 3738907"/>
              <a:gd name="connsiteY94" fmla="*/ 1661491 h 3164769"/>
              <a:gd name="connsiteX95" fmla="*/ 2720951 w 3738907"/>
              <a:gd name="connsiteY95" fmla="*/ 1068823 h 3164769"/>
              <a:gd name="connsiteX96" fmla="*/ 2780217 w 3738907"/>
              <a:gd name="connsiteY96" fmla="*/ 1356691 h 3164769"/>
              <a:gd name="connsiteX97" fmla="*/ 2780215 w 3738907"/>
              <a:gd name="connsiteY97" fmla="*/ 679358 h 3164769"/>
              <a:gd name="connsiteX98" fmla="*/ 2831016 w 3738907"/>
              <a:gd name="connsiteY98" fmla="*/ 1386324 h 3164769"/>
              <a:gd name="connsiteX99" fmla="*/ 2881817 w 3738907"/>
              <a:gd name="connsiteY99" fmla="*/ 404191 h 3164769"/>
              <a:gd name="connsiteX100" fmla="*/ 2919916 w 3738907"/>
              <a:gd name="connsiteY100" fmla="*/ 916424 h 3164769"/>
              <a:gd name="connsiteX101" fmla="*/ 2962249 w 3738907"/>
              <a:gd name="connsiteY101" fmla="*/ 14724 h 3164769"/>
              <a:gd name="connsiteX102" fmla="*/ 2991881 w 3738907"/>
              <a:gd name="connsiteY102" fmla="*/ 1022258 h 3164769"/>
              <a:gd name="connsiteX103" fmla="*/ 3046914 w 3738907"/>
              <a:gd name="connsiteY103" fmla="*/ 615859 h 3164769"/>
              <a:gd name="connsiteX104" fmla="*/ 3051147 w 3738907"/>
              <a:gd name="connsiteY104" fmla="*/ 1149259 h 3164769"/>
              <a:gd name="connsiteX105" fmla="*/ 3106181 w 3738907"/>
              <a:gd name="connsiteY105" fmla="*/ 349159 h 3164769"/>
              <a:gd name="connsiteX106" fmla="*/ 3165447 w 3738907"/>
              <a:gd name="connsiteY106" fmla="*/ 988393 h 3164769"/>
              <a:gd name="connsiteX107" fmla="*/ 3207779 w 3738907"/>
              <a:gd name="connsiteY107" fmla="*/ 319526 h 3164769"/>
              <a:gd name="connsiteX108" fmla="*/ 3224711 w 3738907"/>
              <a:gd name="connsiteY108" fmla="*/ 1132325 h 3164769"/>
              <a:gd name="connsiteX109" fmla="*/ 3271277 w 3738907"/>
              <a:gd name="connsiteY109" fmla="*/ 145958 h 3164769"/>
              <a:gd name="connsiteX110" fmla="*/ 3296677 w 3738907"/>
              <a:gd name="connsiteY110" fmla="*/ 594693 h 3164769"/>
              <a:gd name="connsiteX111" fmla="*/ 3329485 w 3738907"/>
              <a:gd name="connsiteY111" fmla="*/ 22664 h 3164769"/>
              <a:gd name="connsiteX112" fmla="*/ 3359118 w 3738907"/>
              <a:gd name="connsiteY112" fmla="*/ 946059 h 3164769"/>
              <a:gd name="connsiteX113" fmla="*/ 3394043 w 3738907"/>
              <a:gd name="connsiteY113" fmla="*/ 307885 h 3164769"/>
              <a:gd name="connsiteX114" fmla="*/ 3395631 w 3738907"/>
              <a:gd name="connsiteY114" fmla="*/ 1096872 h 3164769"/>
              <a:gd name="connsiteX115" fmla="*/ 3438492 w 3738907"/>
              <a:gd name="connsiteY115" fmla="*/ 445998 h 3164769"/>
              <a:gd name="connsiteX116" fmla="*/ 3448017 w 3738907"/>
              <a:gd name="connsiteY116" fmla="*/ 931773 h 3164769"/>
              <a:gd name="connsiteX117" fmla="*/ 3476593 w 3738907"/>
              <a:gd name="connsiteY117" fmla="*/ 576173 h 3164769"/>
              <a:gd name="connsiteX118" fmla="*/ 3516278 w 3738907"/>
              <a:gd name="connsiteY118" fmla="*/ 1054010 h 3164769"/>
              <a:gd name="connsiteX119" fmla="*/ 3521041 w 3738907"/>
              <a:gd name="connsiteY119" fmla="*/ 263435 h 3164769"/>
              <a:gd name="connsiteX120" fmla="*/ 3546440 w 3738907"/>
              <a:gd name="connsiteY120" fmla="*/ 457110 h 3164769"/>
              <a:gd name="connsiteX121" fmla="*/ 3568665 w 3738907"/>
              <a:gd name="connsiteY121" fmla="*/ 282486 h 3164769"/>
              <a:gd name="connsiteX122" fmla="*/ 3594065 w 3738907"/>
              <a:gd name="connsiteY122" fmla="*/ 765086 h 3164769"/>
              <a:gd name="connsiteX123" fmla="*/ 3622640 w 3738907"/>
              <a:gd name="connsiteY123" fmla="*/ 201522 h 3164769"/>
              <a:gd name="connsiteX124" fmla="*/ 3625815 w 3738907"/>
              <a:gd name="connsiteY124" fmla="*/ 950824 h 3164769"/>
              <a:gd name="connsiteX125" fmla="*/ 3662327 w 3738907"/>
              <a:gd name="connsiteY125" fmla="*/ 584110 h 3164769"/>
              <a:gd name="connsiteX126" fmla="*/ 3671851 w 3738907"/>
              <a:gd name="connsiteY126" fmla="*/ 1015909 h 3164769"/>
              <a:gd name="connsiteX127" fmla="*/ 3717890 w 3738907"/>
              <a:gd name="connsiteY127" fmla="*/ 646023 h 3164769"/>
              <a:gd name="connsiteX128" fmla="*/ 3736938 w 3738907"/>
              <a:gd name="connsiteY128" fmla="*/ 1422310 h 3164769"/>
              <a:gd name="connsiteX129" fmla="*/ 3738525 w 3738907"/>
              <a:gd name="connsiteY129" fmla="*/ 1422310 h 3164769"/>
              <a:gd name="connsiteX0" fmla="*/ 0 w 3771863"/>
              <a:gd name="connsiteY0" fmla="*/ 2935195 h 3164769"/>
              <a:gd name="connsiteX1" fmla="*/ 46038 w 3771863"/>
              <a:gd name="connsiteY1" fmla="*/ 2968532 h 3164769"/>
              <a:gd name="connsiteX2" fmla="*/ 65088 w 3771863"/>
              <a:gd name="connsiteY2" fmla="*/ 2993932 h 3164769"/>
              <a:gd name="connsiteX3" fmla="*/ 80963 w 3771863"/>
              <a:gd name="connsiteY3" fmla="*/ 3003457 h 3164769"/>
              <a:gd name="connsiteX4" fmla="*/ 88900 w 3771863"/>
              <a:gd name="connsiteY4" fmla="*/ 2998695 h 3164769"/>
              <a:gd name="connsiteX5" fmla="*/ 117475 w 3771863"/>
              <a:gd name="connsiteY5" fmla="*/ 3024095 h 3164769"/>
              <a:gd name="connsiteX6" fmla="*/ 146050 w 3771863"/>
              <a:gd name="connsiteY6" fmla="*/ 3005045 h 3164769"/>
              <a:gd name="connsiteX7" fmla="*/ 180975 w 3771863"/>
              <a:gd name="connsiteY7" fmla="*/ 3089182 h 3164769"/>
              <a:gd name="connsiteX8" fmla="*/ 200025 w 3771863"/>
              <a:gd name="connsiteY8" fmla="*/ 3092357 h 3164769"/>
              <a:gd name="connsiteX9" fmla="*/ 223838 w 3771863"/>
              <a:gd name="connsiteY9" fmla="*/ 3047907 h 3164769"/>
              <a:gd name="connsiteX10" fmla="*/ 246063 w 3771863"/>
              <a:gd name="connsiteY10" fmla="*/ 3105057 h 3164769"/>
              <a:gd name="connsiteX11" fmla="*/ 290513 w 3771863"/>
              <a:gd name="connsiteY11" fmla="*/ 3006632 h 3164769"/>
              <a:gd name="connsiteX12" fmla="*/ 330200 w 3771863"/>
              <a:gd name="connsiteY12" fmla="*/ 3160620 h 3164769"/>
              <a:gd name="connsiteX13" fmla="*/ 360363 w 3771863"/>
              <a:gd name="connsiteY13" fmla="*/ 3119345 h 3164769"/>
              <a:gd name="connsiteX14" fmla="*/ 374650 w 3771863"/>
              <a:gd name="connsiteY14" fmla="*/ 3103470 h 3164769"/>
              <a:gd name="connsiteX15" fmla="*/ 377825 w 3771863"/>
              <a:gd name="connsiteY15" fmla="*/ 2874870 h 3164769"/>
              <a:gd name="connsiteX16" fmla="*/ 400050 w 3771863"/>
              <a:gd name="connsiteY16" fmla="*/ 2935195 h 3164769"/>
              <a:gd name="connsiteX17" fmla="*/ 455613 w 3771863"/>
              <a:gd name="connsiteY17" fmla="*/ 2519270 h 3164769"/>
              <a:gd name="connsiteX18" fmla="*/ 476250 w 3771863"/>
              <a:gd name="connsiteY18" fmla="*/ 2576420 h 3164769"/>
              <a:gd name="connsiteX19" fmla="*/ 501650 w 3771863"/>
              <a:gd name="connsiteY19" fmla="*/ 2835182 h 3164769"/>
              <a:gd name="connsiteX20" fmla="*/ 527050 w 3771863"/>
              <a:gd name="connsiteY20" fmla="*/ 2881220 h 3164769"/>
              <a:gd name="connsiteX21" fmla="*/ 538163 w 3771863"/>
              <a:gd name="connsiteY21" fmla="*/ 2847882 h 3164769"/>
              <a:gd name="connsiteX22" fmla="*/ 547688 w 3771863"/>
              <a:gd name="connsiteY22" fmla="*/ 2784382 h 3164769"/>
              <a:gd name="connsiteX23" fmla="*/ 574675 w 3771863"/>
              <a:gd name="connsiteY23" fmla="*/ 2787557 h 3164769"/>
              <a:gd name="connsiteX24" fmla="*/ 593725 w 3771863"/>
              <a:gd name="connsiteY24" fmla="*/ 2670082 h 3164769"/>
              <a:gd name="connsiteX25" fmla="*/ 590550 w 3771863"/>
              <a:gd name="connsiteY25" fmla="*/ 2341470 h 3164769"/>
              <a:gd name="connsiteX26" fmla="*/ 625475 w 3771863"/>
              <a:gd name="connsiteY26" fmla="*/ 1830295 h 3164769"/>
              <a:gd name="connsiteX27" fmla="*/ 652462 w 3771863"/>
              <a:gd name="connsiteY27" fmla="*/ 1836645 h 3164769"/>
              <a:gd name="connsiteX28" fmla="*/ 661987 w 3771863"/>
              <a:gd name="connsiteY28" fmla="*/ 1684245 h 3164769"/>
              <a:gd name="connsiteX29" fmla="*/ 681036 w 3771863"/>
              <a:gd name="connsiteY29" fmla="*/ 2014445 h 3164769"/>
              <a:gd name="connsiteX30" fmla="*/ 681036 w 3771863"/>
              <a:gd name="connsiteY30" fmla="*/ 2014445 h 3164769"/>
              <a:gd name="connsiteX31" fmla="*/ 719135 w 3771863"/>
              <a:gd name="connsiteY31" fmla="*/ 1714407 h 3164769"/>
              <a:gd name="connsiteX32" fmla="*/ 731835 w 3771863"/>
              <a:gd name="connsiteY32" fmla="*/ 2058895 h 3164769"/>
              <a:gd name="connsiteX33" fmla="*/ 784223 w 3771863"/>
              <a:gd name="connsiteY33" fmla="*/ 2038258 h 3164769"/>
              <a:gd name="connsiteX34" fmla="*/ 806448 w 3771863"/>
              <a:gd name="connsiteY34" fmla="*/ 2481170 h 3164769"/>
              <a:gd name="connsiteX35" fmla="*/ 835021 w 3771863"/>
              <a:gd name="connsiteY35" fmla="*/ 2470057 h 3164769"/>
              <a:gd name="connsiteX36" fmla="*/ 836609 w 3771863"/>
              <a:gd name="connsiteY36" fmla="*/ 2660557 h 3164769"/>
              <a:gd name="connsiteX37" fmla="*/ 862008 w 3771863"/>
              <a:gd name="connsiteY37" fmla="*/ 2641507 h 3164769"/>
              <a:gd name="connsiteX38" fmla="*/ 865183 w 3771863"/>
              <a:gd name="connsiteY38" fmla="*/ 2698657 h 3164769"/>
              <a:gd name="connsiteX39" fmla="*/ 892169 w 3771863"/>
              <a:gd name="connsiteY39" fmla="*/ 2493870 h 3164769"/>
              <a:gd name="connsiteX40" fmla="*/ 912807 w 3771863"/>
              <a:gd name="connsiteY40" fmla="*/ 2460532 h 3164769"/>
              <a:gd name="connsiteX41" fmla="*/ 912807 w 3771863"/>
              <a:gd name="connsiteY41" fmla="*/ 2416082 h 3164769"/>
              <a:gd name="connsiteX42" fmla="*/ 949318 w 3771863"/>
              <a:gd name="connsiteY42" fmla="*/ 2392270 h 3164769"/>
              <a:gd name="connsiteX43" fmla="*/ 941380 w 3771863"/>
              <a:gd name="connsiteY43" fmla="*/ 2317657 h 3164769"/>
              <a:gd name="connsiteX44" fmla="*/ 1019169 w 3771863"/>
              <a:gd name="connsiteY44" fmla="*/ 895257 h 3164769"/>
              <a:gd name="connsiteX45" fmla="*/ 1031869 w 3771863"/>
              <a:gd name="connsiteY45" fmla="*/ 1068824 h 3164769"/>
              <a:gd name="connsiteX46" fmla="*/ 1053036 w 3771863"/>
              <a:gd name="connsiteY46" fmla="*/ 793657 h 3164769"/>
              <a:gd name="connsiteX47" fmla="*/ 1074202 w 3771863"/>
              <a:gd name="connsiteY47" fmla="*/ 1365157 h 3164769"/>
              <a:gd name="connsiteX48" fmla="*/ 1103833 w 3771863"/>
              <a:gd name="connsiteY48" fmla="*/ 869857 h 3164769"/>
              <a:gd name="connsiteX49" fmla="*/ 1137701 w 3771863"/>
              <a:gd name="connsiteY49" fmla="*/ 937590 h 3164769"/>
              <a:gd name="connsiteX50" fmla="*/ 1167333 w 3771863"/>
              <a:gd name="connsiteY50" fmla="*/ 1242391 h 3164769"/>
              <a:gd name="connsiteX51" fmla="*/ 1188500 w 3771863"/>
              <a:gd name="connsiteY51" fmla="*/ 1128090 h 3164769"/>
              <a:gd name="connsiteX52" fmla="*/ 1218132 w 3771863"/>
              <a:gd name="connsiteY52" fmla="*/ 1348223 h 3164769"/>
              <a:gd name="connsiteX53" fmla="*/ 1264699 w 3771863"/>
              <a:gd name="connsiteY53" fmla="*/ 1335523 h 3164769"/>
              <a:gd name="connsiteX54" fmla="*/ 1273165 w 3771863"/>
              <a:gd name="connsiteY54" fmla="*/ 1483690 h 3164769"/>
              <a:gd name="connsiteX55" fmla="*/ 1302799 w 3771863"/>
              <a:gd name="connsiteY55" fmla="*/ 1415957 h 3164769"/>
              <a:gd name="connsiteX56" fmla="*/ 1294330 w 3771863"/>
              <a:gd name="connsiteY56" fmla="*/ 1686890 h 3164769"/>
              <a:gd name="connsiteX57" fmla="*/ 1294331 w 3771863"/>
              <a:gd name="connsiteY57" fmla="*/ 1674190 h 3164769"/>
              <a:gd name="connsiteX58" fmla="*/ 1362063 w 3771863"/>
              <a:gd name="connsiteY58" fmla="*/ 2165257 h 3164769"/>
              <a:gd name="connsiteX59" fmla="*/ 1383231 w 3771863"/>
              <a:gd name="connsiteY59" fmla="*/ 2050957 h 3164769"/>
              <a:gd name="connsiteX60" fmla="*/ 1425565 w 3771863"/>
              <a:gd name="connsiteY60" fmla="*/ 2381157 h 3164769"/>
              <a:gd name="connsiteX61" fmla="*/ 1438264 w 3771863"/>
              <a:gd name="connsiteY61" fmla="*/ 2241457 h 3164769"/>
              <a:gd name="connsiteX62" fmla="*/ 1476363 w 3771863"/>
              <a:gd name="connsiteY62" fmla="*/ 2448891 h 3164769"/>
              <a:gd name="connsiteX63" fmla="*/ 1518696 w 3771863"/>
              <a:gd name="connsiteY63" fmla="*/ 2258390 h 3164769"/>
              <a:gd name="connsiteX64" fmla="*/ 1573729 w 3771863"/>
              <a:gd name="connsiteY64" fmla="*/ 2398090 h 3164769"/>
              <a:gd name="connsiteX65" fmla="*/ 1607596 w 3771863"/>
              <a:gd name="connsiteY65" fmla="*/ 1835057 h 3164769"/>
              <a:gd name="connsiteX66" fmla="*/ 1641461 w 3771863"/>
              <a:gd name="connsiteY66" fmla="*/ 1923957 h 3164769"/>
              <a:gd name="connsiteX67" fmla="*/ 1658393 w 3771863"/>
              <a:gd name="connsiteY67" fmla="*/ 1682657 h 3164769"/>
              <a:gd name="connsiteX68" fmla="*/ 1692260 w 3771863"/>
              <a:gd name="connsiteY68" fmla="*/ 1767324 h 3164769"/>
              <a:gd name="connsiteX69" fmla="*/ 1696492 w 3771863"/>
              <a:gd name="connsiteY69" fmla="*/ 1373623 h 3164769"/>
              <a:gd name="connsiteX70" fmla="*/ 1730359 w 3771863"/>
              <a:gd name="connsiteY70" fmla="*/ 1555657 h 3164769"/>
              <a:gd name="connsiteX71" fmla="*/ 1743060 w 3771863"/>
              <a:gd name="connsiteY71" fmla="*/ 1009558 h 3164769"/>
              <a:gd name="connsiteX72" fmla="*/ 1785392 w 3771863"/>
              <a:gd name="connsiteY72" fmla="*/ 1183124 h 3164769"/>
              <a:gd name="connsiteX73" fmla="*/ 1802326 w 3771863"/>
              <a:gd name="connsiteY73" fmla="*/ 962990 h 3164769"/>
              <a:gd name="connsiteX74" fmla="*/ 1831957 w 3771863"/>
              <a:gd name="connsiteY74" fmla="*/ 1360924 h 3164769"/>
              <a:gd name="connsiteX75" fmla="*/ 1895458 w 3771863"/>
              <a:gd name="connsiteY75" fmla="*/ 1174657 h 3164769"/>
              <a:gd name="connsiteX76" fmla="*/ 1908157 w 3771863"/>
              <a:gd name="connsiteY76" fmla="*/ 1589523 h 3164769"/>
              <a:gd name="connsiteX77" fmla="*/ 1971657 w 3771863"/>
              <a:gd name="connsiteY77" fmla="*/ 1043424 h 3164769"/>
              <a:gd name="connsiteX78" fmla="*/ 1971657 w 3771863"/>
              <a:gd name="connsiteY78" fmla="*/ 1043424 h 3164769"/>
              <a:gd name="connsiteX79" fmla="*/ 2022457 w 3771863"/>
              <a:gd name="connsiteY79" fmla="*/ 1462524 h 3164769"/>
              <a:gd name="connsiteX80" fmla="*/ 2022457 w 3771863"/>
              <a:gd name="connsiteY80" fmla="*/ 1462524 h 3164769"/>
              <a:gd name="connsiteX81" fmla="*/ 2064790 w 3771863"/>
              <a:gd name="connsiteY81" fmla="*/ 988390 h 3164769"/>
              <a:gd name="connsiteX82" fmla="*/ 2162155 w 3771863"/>
              <a:gd name="connsiteY82" fmla="*/ 1813891 h 3164769"/>
              <a:gd name="connsiteX83" fmla="*/ 2191790 w 3771863"/>
              <a:gd name="connsiteY83" fmla="*/ 1695358 h 3164769"/>
              <a:gd name="connsiteX84" fmla="*/ 2246823 w 3771863"/>
              <a:gd name="connsiteY84" fmla="*/ 1919724 h 3164769"/>
              <a:gd name="connsiteX85" fmla="*/ 2289155 w 3771863"/>
              <a:gd name="connsiteY85" fmla="*/ 1847757 h 3164769"/>
              <a:gd name="connsiteX86" fmla="*/ 2297622 w 3771863"/>
              <a:gd name="connsiteY86" fmla="*/ 2059424 h 3164769"/>
              <a:gd name="connsiteX87" fmla="*/ 2348422 w 3771863"/>
              <a:gd name="connsiteY87" fmla="*/ 1932423 h 3164769"/>
              <a:gd name="connsiteX88" fmla="*/ 2382288 w 3771863"/>
              <a:gd name="connsiteY88" fmla="*/ 2021324 h 3164769"/>
              <a:gd name="connsiteX89" fmla="*/ 2411920 w 3771863"/>
              <a:gd name="connsiteY89" fmla="*/ 1691123 h 3164769"/>
              <a:gd name="connsiteX90" fmla="*/ 2479655 w 3771863"/>
              <a:gd name="connsiteY90" fmla="*/ 1885858 h 3164769"/>
              <a:gd name="connsiteX91" fmla="*/ 2521986 w 3771863"/>
              <a:gd name="connsiteY91" fmla="*/ 1568357 h 3164769"/>
              <a:gd name="connsiteX92" fmla="*/ 2585486 w 3771863"/>
              <a:gd name="connsiteY92" fmla="*/ 1860457 h 3164769"/>
              <a:gd name="connsiteX93" fmla="*/ 2615118 w 3771863"/>
              <a:gd name="connsiteY93" fmla="*/ 1462523 h 3164769"/>
              <a:gd name="connsiteX94" fmla="*/ 2695551 w 3771863"/>
              <a:gd name="connsiteY94" fmla="*/ 1661491 h 3164769"/>
              <a:gd name="connsiteX95" fmla="*/ 2720951 w 3771863"/>
              <a:gd name="connsiteY95" fmla="*/ 1068823 h 3164769"/>
              <a:gd name="connsiteX96" fmla="*/ 2780217 w 3771863"/>
              <a:gd name="connsiteY96" fmla="*/ 1356691 h 3164769"/>
              <a:gd name="connsiteX97" fmla="*/ 2780215 w 3771863"/>
              <a:gd name="connsiteY97" fmla="*/ 679358 h 3164769"/>
              <a:gd name="connsiteX98" fmla="*/ 2831016 w 3771863"/>
              <a:gd name="connsiteY98" fmla="*/ 1386324 h 3164769"/>
              <a:gd name="connsiteX99" fmla="*/ 2881817 w 3771863"/>
              <a:gd name="connsiteY99" fmla="*/ 404191 h 3164769"/>
              <a:gd name="connsiteX100" fmla="*/ 2919916 w 3771863"/>
              <a:gd name="connsiteY100" fmla="*/ 916424 h 3164769"/>
              <a:gd name="connsiteX101" fmla="*/ 2962249 w 3771863"/>
              <a:gd name="connsiteY101" fmla="*/ 14724 h 3164769"/>
              <a:gd name="connsiteX102" fmla="*/ 2991881 w 3771863"/>
              <a:gd name="connsiteY102" fmla="*/ 1022258 h 3164769"/>
              <a:gd name="connsiteX103" fmla="*/ 3046914 w 3771863"/>
              <a:gd name="connsiteY103" fmla="*/ 615859 h 3164769"/>
              <a:gd name="connsiteX104" fmla="*/ 3051147 w 3771863"/>
              <a:gd name="connsiteY104" fmla="*/ 1149259 h 3164769"/>
              <a:gd name="connsiteX105" fmla="*/ 3106181 w 3771863"/>
              <a:gd name="connsiteY105" fmla="*/ 349159 h 3164769"/>
              <a:gd name="connsiteX106" fmla="*/ 3165447 w 3771863"/>
              <a:gd name="connsiteY106" fmla="*/ 988393 h 3164769"/>
              <a:gd name="connsiteX107" fmla="*/ 3207779 w 3771863"/>
              <a:gd name="connsiteY107" fmla="*/ 319526 h 3164769"/>
              <a:gd name="connsiteX108" fmla="*/ 3224711 w 3771863"/>
              <a:gd name="connsiteY108" fmla="*/ 1132325 h 3164769"/>
              <a:gd name="connsiteX109" fmla="*/ 3271277 w 3771863"/>
              <a:gd name="connsiteY109" fmla="*/ 145958 h 3164769"/>
              <a:gd name="connsiteX110" fmla="*/ 3296677 w 3771863"/>
              <a:gd name="connsiteY110" fmla="*/ 594693 h 3164769"/>
              <a:gd name="connsiteX111" fmla="*/ 3329485 w 3771863"/>
              <a:gd name="connsiteY111" fmla="*/ 22664 h 3164769"/>
              <a:gd name="connsiteX112" fmla="*/ 3359118 w 3771863"/>
              <a:gd name="connsiteY112" fmla="*/ 946059 h 3164769"/>
              <a:gd name="connsiteX113" fmla="*/ 3394043 w 3771863"/>
              <a:gd name="connsiteY113" fmla="*/ 307885 h 3164769"/>
              <a:gd name="connsiteX114" fmla="*/ 3395631 w 3771863"/>
              <a:gd name="connsiteY114" fmla="*/ 1096872 h 3164769"/>
              <a:gd name="connsiteX115" fmla="*/ 3438492 w 3771863"/>
              <a:gd name="connsiteY115" fmla="*/ 445998 h 3164769"/>
              <a:gd name="connsiteX116" fmla="*/ 3448017 w 3771863"/>
              <a:gd name="connsiteY116" fmla="*/ 931773 h 3164769"/>
              <a:gd name="connsiteX117" fmla="*/ 3476593 w 3771863"/>
              <a:gd name="connsiteY117" fmla="*/ 576173 h 3164769"/>
              <a:gd name="connsiteX118" fmla="*/ 3516278 w 3771863"/>
              <a:gd name="connsiteY118" fmla="*/ 1054010 h 3164769"/>
              <a:gd name="connsiteX119" fmla="*/ 3521041 w 3771863"/>
              <a:gd name="connsiteY119" fmla="*/ 263435 h 3164769"/>
              <a:gd name="connsiteX120" fmla="*/ 3546440 w 3771863"/>
              <a:gd name="connsiteY120" fmla="*/ 457110 h 3164769"/>
              <a:gd name="connsiteX121" fmla="*/ 3568665 w 3771863"/>
              <a:gd name="connsiteY121" fmla="*/ 282486 h 3164769"/>
              <a:gd name="connsiteX122" fmla="*/ 3594065 w 3771863"/>
              <a:gd name="connsiteY122" fmla="*/ 765086 h 3164769"/>
              <a:gd name="connsiteX123" fmla="*/ 3622640 w 3771863"/>
              <a:gd name="connsiteY123" fmla="*/ 201522 h 3164769"/>
              <a:gd name="connsiteX124" fmla="*/ 3625815 w 3771863"/>
              <a:gd name="connsiteY124" fmla="*/ 950824 h 3164769"/>
              <a:gd name="connsiteX125" fmla="*/ 3662327 w 3771863"/>
              <a:gd name="connsiteY125" fmla="*/ 584110 h 3164769"/>
              <a:gd name="connsiteX126" fmla="*/ 3671851 w 3771863"/>
              <a:gd name="connsiteY126" fmla="*/ 1015909 h 3164769"/>
              <a:gd name="connsiteX127" fmla="*/ 3717890 w 3771863"/>
              <a:gd name="connsiteY127" fmla="*/ 646023 h 3164769"/>
              <a:gd name="connsiteX128" fmla="*/ 3736938 w 3771863"/>
              <a:gd name="connsiteY128" fmla="*/ 1422310 h 3164769"/>
              <a:gd name="connsiteX129" fmla="*/ 3771863 w 3771863"/>
              <a:gd name="connsiteY129" fmla="*/ 771435 h 3164769"/>
              <a:gd name="connsiteX0" fmla="*/ 0 w 3774035"/>
              <a:gd name="connsiteY0" fmla="*/ 2935195 h 3164769"/>
              <a:gd name="connsiteX1" fmla="*/ 46038 w 3774035"/>
              <a:gd name="connsiteY1" fmla="*/ 2968532 h 3164769"/>
              <a:gd name="connsiteX2" fmla="*/ 65088 w 3774035"/>
              <a:gd name="connsiteY2" fmla="*/ 2993932 h 3164769"/>
              <a:gd name="connsiteX3" fmla="*/ 80963 w 3774035"/>
              <a:gd name="connsiteY3" fmla="*/ 3003457 h 3164769"/>
              <a:gd name="connsiteX4" fmla="*/ 88900 w 3774035"/>
              <a:gd name="connsiteY4" fmla="*/ 2998695 h 3164769"/>
              <a:gd name="connsiteX5" fmla="*/ 117475 w 3774035"/>
              <a:gd name="connsiteY5" fmla="*/ 3024095 h 3164769"/>
              <a:gd name="connsiteX6" fmla="*/ 146050 w 3774035"/>
              <a:gd name="connsiteY6" fmla="*/ 3005045 h 3164769"/>
              <a:gd name="connsiteX7" fmla="*/ 180975 w 3774035"/>
              <a:gd name="connsiteY7" fmla="*/ 3089182 h 3164769"/>
              <a:gd name="connsiteX8" fmla="*/ 200025 w 3774035"/>
              <a:gd name="connsiteY8" fmla="*/ 3092357 h 3164769"/>
              <a:gd name="connsiteX9" fmla="*/ 223838 w 3774035"/>
              <a:gd name="connsiteY9" fmla="*/ 3047907 h 3164769"/>
              <a:gd name="connsiteX10" fmla="*/ 246063 w 3774035"/>
              <a:gd name="connsiteY10" fmla="*/ 3105057 h 3164769"/>
              <a:gd name="connsiteX11" fmla="*/ 290513 w 3774035"/>
              <a:gd name="connsiteY11" fmla="*/ 3006632 h 3164769"/>
              <a:gd name="connsiteX12" fmla="*/ 330200 w 3774035"/>
              <a:gd name="connsiteY12" fmla="*/ 3160620 h 3164769"/>
              <a:gd name="connsiteX13" fmla="*/ 360363 w 3774035"/>
              <a:gd name="connsiteY13" fmla="*/ 3119345 h 3164769"/>
              <a:gd name="connsiteX14" fmla="*/ 374650 w 3774035"/>
              <a:gd name="connsiteY14" fmla="*/ 3103470 h 3164769"/>
              <a:gd name="connsiteX15" fmla="*/ 377825 w 3774035"/>
              <a:gd name="connsiteY15" fmla="*/ 2874870 h 3164769"/>
              <a:gd name="connsiteX16" fmla="*/ 400050 w 3774035"/>
              <a:gd name="connsiteY16" fmla="*/ 2935195 h 3164769"/>
              <a:gd name="connsiteX17" fmla="*/ 455613 w 3774035"/>
              <a:gd name="connsiteY17" fmla="*/ 2519270 h 3164769"/>
              <a:gd name="connsiteX18" fmla="*/ 476250 w 3774035"/>
              <a:gd name="connsiteY18" fmla="*/ 2576420 h 3164769"/>
              <a:gd name="connsiteX19" fmla="*/ 501650 w 3774035"/>
              <a:gd name="connsiteY19" fmla="*/ 2835182 h 3164769"/>
              <a:gd name="connsiteX20" fmla="*/ 527050 w 3774035"/>
              <a:gd name="connsiteY20" fmla="*/ 2881220 h 3164769"/>
              <a:gd name="connsiteX21" fmla="*/ 538163 w 3774035"/>
              <a:gd name="connsiteY21" fmla="*/ 2847882 h 3164769"/>
              <a:gd name="connsiteX22" fmla="*/ 547688 w 3774035"/>
              <a:gd name="connsiteY22" fmla="*/ 2784382 h 3164769"/>
              <a:gd name="connsiteX23" fmla="*/ 574675 w 3774035"/>
              <a:gd name="connsiteY23" fmla="*/ 2787557 h 3164769"/>
              <a:gd name="connsiteX24" fmla="*/ 593725 w 3774035"/>
              <a:gd name="connsiteY24" fmla="*/ 2670082 h 3164769"/>
              <a:gd name="connsiteX25" fmla="*/ 590550 w 3774035"/>
              <a:gd name="connsiteY25" fmla="*/ 2341470 h 3164769"/>
              <a:gd name="connsiteX26" fmla="*/ 625475 w 3774035"/>
              <a:gd name="connsiteY26" fmla="*/ 1830295 h 3164769"/>
              <a:gd name="connsiteX27" fmla="*/ 652462 w 3774035"/>
              <a:gd name="connsiteY27" fmla="*/ 1836645 h 3164769"/>
              <a:gd name="connsiteX28" fmla="*/ 661987 w 3774035"/>
              <a:gd name="connsiteY28" fmla="*/ 1684245 h 3164769"/>
              <a:gd name="connsiteX29" fmla="*/ 681036 w 3774035"/>
              <a:gd name="connsiteY29" fmla="*/ 2014445 h 3164769"/>
              <a:gd name="connsiteX30" fmla="*/ 681036 w 3774035"/>
              <a:gd name="connsiteY30" fmla="*/ 2014445 h 3164769"/>
              <a:gd name="connsiteX31" fmla="*/ 719135 w 3774035"/>
              <a:gd name="connsiteY31" fmla="*/ 1714407 h 3164769"/>
              <a:gd name="connsiteX32" fmla="*/ 731835 w 3774035"/>
              <a:gd name="connsiteY32" fmla="*/ 2058895 h 3164769"/>
              <a:gd name="connsiteX33" fmla="*/ 784223 w 3774035"/>
              <a:gd name="connsiteY33" fmla="*/ 2038258 h 3164769"/>
              <a:gd name="connsiteX34" fmla="*/ 806448 w 3774035"/>
              <a:gd name="connsiteY34" fmla="*/ 2481170 h 3164769"/>
              <a:gd name="connsiteX35" fmla="*/ 835021 w 3774035"/>
              <a:gd name="connsiteY35" fmla="*/ 2470057 h 3164769"/>
              <a:gd name="connsiteX36" fmla="*/ 836609 w 3774035"/>
              <a:gd name="connsiteY36" fmla="*/ 2660557 h 3164769"/>
              <a:gd name="connsiteX37" fmla="*/ 862008 w 3774035"/>
              <a:gd name="connsiteY37" fmla="*/ 2641507 h 3164769"/>
              <a:gd name="connsiteX38" fmla="*/ 865183 w 3774035"/>
              <a:gd name="connsiteY38" fmla="*/ 2698657 h 3164769"/>
              <a:gd name="connsiteX39" fmla="*/ 892169 w 3774035"/>
              <a:gd name="connsiteY39" fmla="*/ 2493870 h 3164769"/>
              <a:gd name="connsiteX40" fmla="*/ 912807 w 3774035"/>
              <a:gd name="connsiteY40" fmla="*/ 2460532 h 3164769"/>
              <a:gd name="connsiteX41" fmla="*/ 912807 w 3774035"/>
              <a:gd name="connsiteY41" fmla="*/ 2416082 h 3164769"/>
              <a:gd name="connsiteX42" fmla="*/ 949318 w 3774035"/>
              <a:gd name="connsiteY42" fmla="*/ 2392270 h 3164769"/>
              <a:gd name="connsiteX43" fmla="*/ 941380 w 3774035"/>
              <a:gd name="connsiteY43" fmla="*/ 2317657 h 3164769"/>
              <a:gd name="connsiteX44" fmla="*/ 1019169 w 3774035"/>
              <a:gd name="connsiteY44" fmla="*/ 895257 h 3164769"/>
              <a:gd name="connsiteX45" fmla="*/ 1031869 w 3774035"/>
              <a:gd name="connsiteY45" fmla="*/ 1068824 h 3164769"/>
              <a:gd name="connsiteX46" fmla="*/ 1053036 w 3774035"/>
              <a:gd name="connsiteY46" fmla="*/ 793657 h 3164769"/>
              <a:gd name="connsiteX47" fmla="*/ 1074202 w 3774035"/>
              <a:gd name="connsiteY47" fmla="*/ 1365157 h 3164769"/>
              <a:gd name="connsiteX48" fmla="*/ 1103833 w 3774035"/>
              <a:gd name="connsiteY48" fmla="*/ 869857 h 3164769"/>
              <a:gd name="connsiteX49" fmla="*/ 1137701 w 3774035"/>
              <a:gd name="connsiteY49" fmla="*/ 937590 h 3164769"/>
              <a:gd name="connsiteX50" fmla="*/ 1167333 w 3774035"/>
              <a:gd name="connsiteY50" fmla="*/ 1242391 h 3164769"/>
              <a:gd name="connsiteX51" fmla="*/ 1188500 w 3774035"/>
              <a:gd name="connsiteY51" fmla="*/ 1128090 h 3164769"/>
              <a:gd name="connsiteX52" fmla="*/ 1218132 w 3774035"/>
              <a:gd name="connsiteY52" fmla="*/ 1348223 h 3164769"/>
              <a:gd name="connsiteX53" fmla="*/ 1264699 w 3774035"/>
              <a:gd name="connsiteY53" fmla="*/ 1335523 h 3164769"/>
              <a:gd name="connsiteX54" fmla="*/ 1273165 w 3774035"/>
              <a:gd name="connsiteY54" fmla="*/ 1483690 h 3164769"/>
              <a:gd name="connsiteX55" fmla="*/ 1302799 w 3774035"/>
              <a:gd name="connsiteY55" fmla="*/ 1415957 h 3164769"/>
              <a:gd name="connsiteX56" fmla="*/ 1294330 w 3774035"/>
              <a:gd name="connsiteY56" fmla="*/ 1686890 h 3164769"/>
              <a:gd name="connsiteX57" fmla="*/ 1294331 w 3774035"/>
              <a:gd name="connsiteY57" fmla="*/ 1674190 h 3164769"/>
              <a:gd name="connsiteX58" fmla="*/ 1362063 w 3774035"/>
              <a:gd name="connsiteY58" fmla="*/ 2165257 h 3164769"/>
              <a:gd name="connsiteX59" fmla="*/ 1383231 w 3774035"/>
              <a:gd name="connsiteY59" fmla="*/ 2050957 h 3164769"/>
              <a:gd name="connsiteX60" fmla="*/ 1425565 w 3774035"/>
              <a:gd name="connsiteY60" fmla="*/ 2381157 h 3164769"/>
              <a:gd name="connsiteX61" fmla="*/ 1438264 w 3774035"/>
              <a:gd name="connsiteY61" fmla="*/ 2241457 h 3164769"/>
              <a:gd name="connsiteX62" fmla="*/ 1476363 w 3774035"/>
              <a:gd name="connsiteY62" fmla="*/ 2448891 h 3164769"/>
              <a:gd name="connsiteX63" fmla="*/ 1518696 w 3774035"/>
              <a:gd name="connsiteY63" fmla="*/ 2258390 h 3164769"/>
              <a:gd name="connsiteX64" fmla="*/ 1573729 w 3774035"/>
              <a:gd name="connsiteY64" fmla="*/ 2398090 h 3164769"/>
              <a:gd name="connsiteX65" fmla="*/ 1607596 w 3774035"/>
              <a:gd name="connsiteY65" fmla="*/ 1835057 h 3164769"/>
              <a:gd name="connsiteX66" fmla="*/ 1641461 w 3774035"/>
              <a:gd name="connsiteY66" fmla="*/ 1923957 h 3164769"/>
              <a:gd name="connsiteX67" fmla="*/ 1658393 w 3774035"/>
              <a:gd name="connsiteY67" fmla="*/ 1682657 h 3164769"/>
              <a:gd name="connsiteX68" fmla="*/ 1692260 w 3774035"/>
              <a:gd name="connsiteY68" fmla="*/ 1767324 h 3164769"/>
              <a:gd name="connsiteX69" fmla="*/ 1696492 w 3774035"/>
              <a:gd name="connsiteY69" fmla="*/ 1373623 h 3164769"/>
              <a:gd name="connsiteX70" fmla="*/ 1730359 w 3774035"/>
              <a:gd name="connsiteY70" fmla="*/ 1555657 h 3164769"/>
              <a:gd name="connsiteX71" fmla="*/ 1743060 w 3774035"/>
              <a:gd name="connsiteY71" fmla="*/ 1009558 h 3164769"/>
              <a:gd name="connsiteX72" fmla="*/ 1785392 w 3774035"/>
              <a:gd name="connsiteY72" fmla="*/ 1183124 h 3164769"/>
              <a:gd name="connsiteX73" fmla="*/ 1802326 w 3774035"/>
              <a:gd name="connsiteY73" fmla="*/ 962990 h 3164769"/>
              <a:gd name="connsiteX74" fmla="*/ 1831957 w 3774035"/>
              <a:gd name="connsiteY74" fmla="*/ 1360924 h 3164769"/>
              <a:gd name="connsiteX75" fmla="*/ 1895458 w 3774035"/>
              <a:gd name="connsiteY75" fmla="*/ 1174657 h 3164769"/>
              <a:gd name="connsiteX76" fmla="*/ 1908157 w 3774035"/>
              <a:gd name="connsiteY76" fmla="*/ 1589523 h 3164769"/>
              <a:gd name="connsiteX77" fmla="*/ 1971657 w 3774035"/>
              <a:gd name="connsiteY77" fmla="*/ 1043424 h 3164769"/>
              <a:gd name="connsiteX78" fmla="*/ 1971657 w 3774035"/>
              <a:gd name="connsiteY78" fmla="*/ 1043424 h 3164769"/>
              <a:gd name="connsiteX79" fmla="*/ 2022457 w 3774035"/>
              <a:gd name="connsiteY79" fmla="*/ 1462524 h 3164769"/>
              <a:gd name="connsiteX80" fmla="*/ 2022457 w 3774035"/>
              <a:gd name="connsiteY80" fmla="*/ 1462524 h 3164769"/>
              <a:gd name="connsiteX81" fmla="*/ 2064790 w 3774035"/>
              <a:gd name="connsiteY81" fmla="*/ 988390 h 3164769"/>
              <a:gd name="connsiteX82" fmla="*/ 2162155 w 3774035"/>
              <a:gd name="connsiteY82" fmla="*/ 1813891 h 3164769"/>
              <a:gd name="connsiteX83" fmla="*/ 2191790 w 3774035"/>
              <a:gd name="connsiteY83" fmla="*/ 1695358 h 3164769"/>
              <a:gd name="connsiteX84" fmla="*/ 2246823 w 3774035"/>
              <a:gd name="connsiteY84" fmla="*/ 1919724 h 3164769"/>
              <a:gd name="connsiteX85" fmla="*/ 2289155 w 3774035"/>
              <a:gd name="connsiteY85" fmla="*/ 1847757 h 3164769"/>
              <a:gd name="connsiteX86" fmla="*/ 2297622 w 3774035"/>
              <a:gd name="connsiteY86" fmla="*/ 2059424 h 3164769"/>
              <a:gd name="connsiteX87" fmla="*/ 2348422 w 3774035"/>
              <a:gd name="connsiteY87" fmla="*/ 1932423 h 3164769"/>
              <a:gd name="connsiteX88" fmla="*/ 2382288 w 3774035"/>
              <a:gd name="connsiteY88" fmla="*/ 2021324 h 3164769"/>
              <a:gd name="connsiteX89" fmla="*/ 2411920 w 3774035"/>
              <a:gd name="connsiteY89" fmla="*/ 1691123 h 3164769"/>
              <a:gd name="connsiteX90" fmla="*/ 2479655 w 3774035"/>
              <a:gd name="connsiteY90" fmla="*/ 1885858 h 3164769"/>
              <a:gd name="connsiteX91" fmla="*/ 2521986 w 3774035"/>
              <a:gd name="connsiteY91" fmla="*/ 1568357 h 3164769"/>
              <a:gd name="connsiteX92" fmla="*/ 2585486 w 3774035"/>
              <a:gd name="connsiteY92" fmla="*/ 1860457 h 3164769"/>
              <a:gd name="connsiteX93" fmla="*/ 2615118 w 3774035"/>
              <a:gd name="connsiteY93" fmla="*/ 1462523 h 3164769"/>
              <a:gd name="connsiteX94" fmla="*/ 2695551 w 3774035"/>
              <a:gd name="connsiteY94" fmla="*/ 1661491 h 3164769"/>
              <a:gd name="connsiteX95" fmla="*/ 2720951 w 3774035"/>
              <a:gd name="connsiteY95" fmla="*/ 1068823 h 3164769"/>
              <a:gd name="connsiteX96" fmla="*/ 2780217 w 3774035"/>
              <a:gd name="connsiteY96" fmla="*/ 1356691 h 3164769"/>
              <a:gd name="connsiteX97" fmla="*/ 2780215 w 3774035"/>
              <a:gd name="connsiteY97" fmla="*/ 679358 h 3164769"/>
              <a:gd name="connsiteX98" fmla="*/ 2831016 w 3774035"/>
              <a:gd name="connsiteY98" fmla="*/ 1386324 h 3164769"/>
              <a:gd name="connsiteX99" fmla="*/ 2881817 w 3774035"/>
              <a:gd name="connsiteY99" fmla="*/ 404191 h 3164769"/>
              <a:gd name="connsiteX100" fmla="*/ 2919916 w 3774035"/>
              <a:gd name="connsiteY100" fmla="*/ 916424 h 3164769"/>
              <a:gd name="connsiteX101" fmla="*/ 2962249 w 3774035"/>
              <a:gd name="connsiteY101" fmla="*/ 14724 h 3164769"/>
              <a:gd name="connsiteX102" fmla="*/ 2991881 w 3774035"/>
              <a:gd name="connsiteY102" fmla="*/ 1022258 h 3164769"/>
              <a:gd name="connsiteX103" fmla="*/ 3046914 w 3774035"/>
              <a:gd name="connsiteY103" fmla="*/ 615859 h 3164769"/>
              <a:gd name="connsiteX104" fmla="*/ 3051147 w 3774035"/>
              <a:gd name="connsiteY104" fmla="*/ 1149259 h 3164769"/>
              <a:gd name="connsiteX105" fmla="*/ 3106181 w 3774035"/>
              <a:gd name="connsiteY105" fmla="*/ 349159 h 3164769"/>
              <a:gd name="connsiteX106" fmla="*/ 3165447 w 3774035"/>
              <a:gd name="connsiteY106" fmla="*/ 988393 h 3164769"/>
              <a:gd name="connsiteX107" fmla="*/ 3207779 w 3774035"/>
              <a:gd name="connsiteY107" fmla="*/ 319526 h 3164769"/>
              <a:gd name="connsiteX108" fmla="*/ 3224711 w 3774035"/>
              <a:gd name="connsiteY108" fmla="*/ 1132325 h 3164769"/>
              <a:gd name="connsiteX109" fmla="*/ 3271277 w 3774035"/>
              <a:gd name="connsiteY109" fmla="*/ 145958 h 3164769"/>
              <a:gd name="connsiteX110" fmla="*/ 3296677 w 3774035"/>
              <a:gd name="connsiteY110" fmla="*/ 594693 h 3164769"/>
              <a:gd name="connsiteX111" fmla="*/ 3329485 w 3774035"/>
              <a:gd name="connsiteY111" fmla="*/ 22664 h 3164769"/>
              <a:gd name="connsiteX112" fmla="*/ 3359118 w 3774035"/>
              <a:gd name="connsiteY112" fmla="*/ 946059 h 3164769"/>
              <a:gd name="connsiteX113" fmla="*/ 3394043 w 3774035"/>
              <a:gd name="connsiteY113" fmla="*/ 307885 h 3164769"/>
              <a:gd name="connsiteX114" fmla="*/ 3395631 w 3774035"/>
              <a:gd name="connsiteY114" fmla="*/ 1096872 h 3164769"/>
              <a:gd name="connsiteX115" fmla="*/ 3438492 w 3774035"/>
              <a:gd name="connsiteY115" fmla="*/ 445998 h 3164769"/>
              <a:gd name="connsiteX116" fmla="*/ 3448017 w 3774035"/>
              <a:gd name="connsiteY116" fmla="*/ 931773 h 3164769"/>
              <a:gd name="connsiteX117" fmla="*/ 3476593 w 3774035"/>
              <a:gd name="connsiteY117" fmla="*/ 576173 h 3164769"/>
              <a:gd name="connsiteX118" fmla="*/ 3516278 w 3774035"/>
              <a:gd name="connsiteY118" fmla="*/ 1054010 h 3164769"/>
              <a:gd name="connsiteX119" fmla="*/ 3521041 w 3774035"/>
              <a:gd name="connsiteY119" fmla="*/ 263435 h 3164769"/>
              <a:gd name="connsiteX120" fmla="*/ 3546440 w 3774035"/>
              <a:gd name="connsiteY120" fmla="*/ 457110 h 3164769"/>
              <a:gd name="connsiteX121" fmla="*/ 3568665 w 3774035"/>
              <a:gd name="connsiteY121" fmla="*/ 282486 h 3164769"/>
              <a:gd name="connsiteX122" fmla="*/ 3594065 w 3774035"/>
              <a:gd name="connsiteY122" fmla="*/ 765086 h 3164769"/>
              <a:gd name="connsiteX123" fmla="*/ 3622640 w 3774035"/>
              <a:gd name="connsiteY123" fmla="*/ 201522 h 3164769"/>
              <a:gd name="connsiteX124" fmla="*/ 3625815 w 3774035"/>
              <a:gd name="connsiteY124" fmla="*/ 950824 h 3164769"/>
              <a:gd name="connsiteX125" fmla="*/ 3662327 w 3774035"/>
              <a:gd name="connsiteY125" fmla="*/ 584110 h 3164769"/>
              <a:gd name="connsiteX126" fmla="*/ 3671851 w 3774035"/>
              <a:gd name="connsiteY126" fmla="*/ 1015909 h 3164769"/>
              <a:gd name="connsiteX127" fmla="*/ 3717890 w 3774035"/>
              <a:gd name="connsiteY127" fmla="*/ 646023 h 3164769"/>
              <a:gd name="connsiteX128" fmla="*/ 3736938 w 3774035"/>
              <a:gd name="connsiteY128" fmla="*/ 1422310 h 3164769"/>
              <a:gd name="connsiteX129" fmla="*/ 3771863 w 3774035"/>
              <a:gd name="connsiteY129" fmla="*/ 771435 h 3164769"/>
              <a:gd name="connsiteX130" fmla="*/ 3770275 w 3774035"/>
              <a:gd name="connsiteY130" fmla="*/ 771435 h 3164769"/>
              <a:gd name="connsiteX0" fmla="*/ 0 w 3790917"/>
              <a:gd name="connsiteY0" fmla="*/ 2935195 h 3164769"/>
              <a:gd name="connsiteX1" fmla="*/ 46038 w 3790917"/>
              <a:gd name="connsiteY1" fmla="*/ 2968532 h 3164769"/>
              <a:gd name="connsiteX2" fmla="*/ 65088 w 3790917"/>
              <a:gd name="connsiteY2" fmla="*/ 2993932 h 3164769"/>
              <a:gd name="connsiteX3" fmla="*/ 80963 w 3790917"/>
              <a:gd name="connsiteY3" fmla="*/ 3003457 h 3164769"/>
              <a:gd name="connsiteX4" fmla="*/ 88900 w 3790917"/>
              <a:gd name="connsiteY4" fmla="*/ 2998695 h 3164769"/>
              <a:gd name="connsiteX5" fmla="*/ 117475 w 3790917"/>
              <a:gd name="connsiteY5" fmla="*/ 3024095 h 3164769"/>
              <a:gd name="connsiteX6" fmla="*/ 146050 w 3790917"/>
              <a:gd name="connsiteY6" fmla="*/ 3005045 h 3164769"/>
              <a:gd name="connsiteX7" fmla="*/ 180975 w 3790917"/>
              <a:gd name="connsiteY7" fmla="*/ 3089182 h 3164769"/>
              <a:gd name="connsiteX8" fmla="*/ 200025 w 3790917"/>
              <a:gd name="connsiteY8" fmla="*/ 3092357 h 3164769"/>
              <a:gd name="connsiteX9" fmla="*/ 223838 w 3790917"/>
              <a:gd name="connsiteY9" fmla="*/ 3047907 h 3164769"/>
              <a:gd name="connsiteX10" fmla="*/ 246063 w 3790917"/>
              <a:gd name="connsiteY10" fmla="*/ 3105057 h 3164769"/>
              <a:gd name="connsiteX11" fmla="*/ 290513 w 3790917"/>
              <a:gd name="connsiteY11" fmla="*/ 3006632 h 3164769"/>
              <a:gd name="connsiteX12" fmla="*/ 330200 w 3790917"/>
              <a:gd name="connsiteY12" fmla="*/ 3160620 h 3164769"/>
              <a:gd name="connsiteX13" fmla="*/ 360363 w 3790917"/>
              <a:gd name="connsiteY13" fmla="*/ 3119345 h 3164769"/>
              <a:gd name="connsiteX14" fmla="*/ 374650 w 3790917"/>
              <a:gd name="connsiteY14" fmla="*/ 3103470 h 3164769"/>
              <a:gd name="connsiteX15" fmla="*/ 377825 w 3790917"/>
              <a:gd name="connsiteY15" fmla="*/ 2874870 h 3164769"/>
              <a:gd name="connsiteX16" fmla="*/ 400050 w 3790917"/>
              <a:gd name="connsiteY16" fmla="*/ 2935195 h 3164769"/>
              <a:gd name="connsiteX17" fmla="*/ 455613 w 3790917"/>
              <a:gd name="connsiteY17" fmla="*/ 2519270 h 3164769"/>
              <a:gd name="connsiteX18" fmla="*/ 476250 w 3790917"/>
              <a:gd name="connsiteY18" fmla="*/ 2576420 h 3164769"/>
              <a:gd name="connsiteX19" fmla="*/ 501650 w 3790917"/>
              <a:gd name="connsiteY19" fmla="*/ 2835182 h 3164769"/>
              <a:gd name="connsiteX20" fmla="*/ 527050 w 3790917"/>
              <a:gd name="connsiteY20" fmla="*/ 2881220 h 3164769"/>
              <a:gd name="connsiteX21" fmla="*/ 538163 w 3790917"/>
              <a:gd name="connsiteY21" fmla="*/ 2847882 h 3164769"/>
              <a:gd name="connsiteX22" fmla="*/ 547688 w 3790917"/>
              <a:gd name="connsiteY22" fmla="*/ 2784382 h 3164769"/>
              <a:gd name="connsiteX23" fmla="*/ 574675 w 3790917"/>
              <a:gd name="connsiteY23" fmla="*/ 2787557 h 3164769"/>
              <a:gd name="connsiteX24" fmla="*/ 593725 w 3790917"/>
              <a:gd name="connsiteY24" fmla="*/ 2670082 h 3164769"/>
              <a:gd name="connsiteX25" fmla="*/ 590550 w 3790917"/>
              <a:gd name="connsiteY25" fmla="*/ 2341470 h 3164769"/>
              <a:gd name="connsiteX26" fmla="*/ 625475 w 3790917"/>
              <a:gd name="connsiteY26" fmla="*/ 1830295 h 3164769"/>
              <a:gd name="connsiteX27" fmla="*/ 652462 w 3790917"/>
              <a:gd name="connsiteY27" fmla="*/ 1836645 h 3164769"/>
              <a:gd name="connsiteX28" fmla="*/ 661987 w 3790917"/>
              <a:gd name="connsiteY28" fmla="*/ 1684245 h 3164769"/>
              <a:gd name="connsiteX29" fmla="*/ 681036 w 3790917"/>
              <a:gd name="connsiteY29" fmla="*/ 2014445 h 3164769"/>
              <a:gd name="connsiteX30" fmla="*/ 681036 w 3790917"/>
              <a:gd name="connsiteY30" fmla="*/ 2014445 h 3164769"/>
              <a:gd name="connsiteX31" fmla="*/ 719135 w 3790917"/>
              <a:gd name="connsiteY31" fmla="*/ 1714407 h 3164769"/>
              <a:gd name="connsiteX32" fmla="*/ 731835 w 3790917"/>
              <a:gd name="connsiteY32" fmla="*/ 2058895 h 3164769"/>
              <a:gd name="connsiteX33" fmla="*/ 784223 w 3790917"/>
              <a:gd name="connsiteY33" fmla="*/ 2038258 h 3164769"/>
              <a:gd name="connsiteX34" fmla="*/ 806448 w 3790917"/>
              <a:gd name="connsiteY34" fmla="*/ 2481170 h 3164769"/>
              <a:gd name="connsiteX35" fmla="*/ 835021 w 3790917"/>
              <a:gd name="connsiteY35" fmla="*/ 2470057 h 3164769"/>
              <a:gd name="connsiteX36" fmla="*/ 836609 w 3790917"/>
              <a:gd name="connsiteY36" fmla="*/ 2660557 h 3164769"/>
              <a:gd name="connsiteX37" fmla="*/ 862008 w 3790917"/>
              <a:gd name="connsiteY37" fmla="*/ 2641507 h 3164769"/>
              <a:gd name="connsiteX38" fmla="*/ 865183 w 3790917"/>
              <a:gd name="connsiteY38" fmla="*/ 2698657 h 3164769"/>
              <a:gd name="connsiteX39" fmla="*/ 892169 w 3790917"/>
              <a:gd name="connsiteY39" fmla="*/ 2493870 h 3164769"/>
              <a:gd name="connsiteX40" fmla="*/ 912807 w 3790917"/>
              <a:gd name="connsiteY40" fmla="*/ 2460532 h 3164769"/>
              <a:gd name="connsiteX41" fmla="*/ 912807 w 3790917"/>
              <a:gd name="connsiteY41" fmla="*/ 2416082 h 3164769"/>
              <a:gd name="connsiteX42" fmla="*/ 949318 w 3790917"/>
              <a:gd name="connsiteY42" fmla="*/ 2392270 h 3164769"/>
              <a:gd name="connsiteX43" fmla="*/ 941380 w 3790917"/>
              <a:gd name="connsiteY43" fmla="*/ 2317657 h 3164769"/>
              <a:gd name="connsiteX44" fmla="*/ 1019169 w 3790917"/>
              <a:gd name="connsiteY44" fmla="*/ 895257 h 3164769"/>
              <a:gd name="connsiteX45" fmla="*/ 1031869 w 3790917"/>
              <a:gd name="connsiteY45" fmla="*/ 1068824 h 3164769"/>
              <a:gd name="connsiteX46" fmla="*/ 1053036 w 3790917"/>
              <a:gd name="connsiteY46" fmla="*/ 793657 h 3164769"/>
              <a:gd name="connsiteX47" fmla="*/ 1074202 w 3790917"/>
              <a:gd name="connsiteY47" fmla="*/ 1365157 h 3164769"/>
              <a:gd name="connsiteX48" fmla="*/ 1103833 w 3790917"/>
              <a:gd name="connsiteY48" fmla="*/ 869857 h 3164769"/>
              <a:gd name="connsiteX49" fmla="*/ 1137701 w 3790917"/>
              <a:gd name="connsiteY49" fmla="*/ 937590 h 3164769"/>
              <a:gd name="connsiteX50" fmla="*/ 1167333 w 3790917"/>
              <a:gd name="connsiteY50" fmla="*/ 1242391 h 3164769"/>
              <a:gd name="connsiteX51" fmla="*/ 1188500 w 3790917"/>
              <a:gd name="connsiteY51" fmla="*/ 1128090 h 3164769"/>
              <a:gd name="connsiteX52" fmla="*/ 1218132 w 3790917"/>
              <a:gd name="connsiteY52" fmla="*/ 1348223 h 3164769"/>
              <a:gd name="connsiteX53" fmla="*/ 1264699 w 3790917"/>
              <a:gd name="connsiteY53" fmla="*/ 1335523 h 3164769"/>
              <a:gd name="connsiteX54" fmla="*/ 1273165 w 3790917"/>
              <a:gd name="connsiteY54" fmla="*/ 1483690 h 3164769"/>
              <a:gd name="connsiteX55" fmla="*/ 1302799 w 3790917"/>
              <a:gd name="connsiteY55" fmla="*/ 1415957 h 3164769"/>
              <a:gd name="connsiteX56" fmla="*/ 1294330 w 3790917"/>
              <a:gd name="connsiteY56" fmla="*/ 1686890 h 3164769"/>
              <a:gd name="connsiteX57" fmla="*/ 1294331 w 3790917"/>
              <a:gd name="connsiteY57" fmla="*/ 1674190 h 3164769"/>
              <a:gd name="connsiteX58" fmla="*/ 1362063 w 3790917"/>
              <a:gd name="connsiteY58" fmla="*/ 2165257 h 3164769"/>
              <a:gd name="connsiteX59" fmla="*/ 1383231 w 3790917"/>
              <a:gd name="connsiteY59" fmla="*/ 2050957 h 3164769"/>
              <a:gd name="connsiteX60" fmla="*/ 1425565 w 3790917"/>
              <a:gd name="connsiteY60" fmla="*/ 2381157 h 3164769"/>
              <a:gd name="connsiteX61" fmla="*/ 1438264 w 3790917"/>
              <a:gd name="connsiteY61" fmla="*/ 2241457 h 3164769"/>
              <a:gd name="connsiteX62" fmla="*/ 1476363 w 3790917"/>
              <a:gd name="connsiteY62" fmla="*/ 2448891 h 3164769"/>
              <a:gd name="connsiteX63" fmla="*/ 1518696 w 3790917"/>
              <a:gd name="connsiteY63" fmla="*/ 2258390 h 3164769"/>
              <a:gd name="connsiteX64" fmla="*/ 1573729 w 3790917"/>
              <a:gd name="connsiteY64" fmla="*/ 2398090 h 3164769"/>
              <a:gd name="connsiteX65" fmla="*/ 1607596 w 3790917"/>
              <a:gd name="connsiteY65" fmla="*/ 1835057 h 3164769"/>
              <a:gd name="connsiteX66" fmla="*/ 1641461 w 3790917"/>
              <a:gd name="connsiteY66" fmla="*/ 1923957 h 3164769"/>
              <a:gd name="connsiteX67" fmla="*/ 1658393 w 3790917"/>
              <a:gd name="connsiteY67" fmla="*/ 1682657 h 3164769"/>
              <a:gd name="connsiteX68" fmla="*/ 1692260 w 3790917"/>
              <a:gd name="connsiteY68" fmla="*/ 1767324 h 3164769"/>
              <a:gd name="connsiteX69" fmla="*/ 1696492 w 3790917"/>
              <a:gd name="connsiteY69" fmla="*/ 1373623 h 3164769"/>
              <a:gd name="connsiteX70" fmla="*/ 1730359 w 3790917"/>
              <a:gd name="connsiteY70" fmla="*/ 1555657 h 3164769"/>
              <a:gd name="connsiteX71" fmla="*/ 1743060 w 3790917"/>
              <a:gd name="connsiteY71" fmla="*/ 1009558 h 3164769"/>
              <a:gd name="connsiteX72" fmla="*/ 1785392 w 3790917"/>
              <a:gd name="connsiteY72" fmla="*/ 1183124 h 3164769"/>
              <a:gd name="connsiteX73" fmla="*/ 1802326 w 3790917"/>
              <a:gd name="connsiteY73" fmla="*/ 962990 h 3164769"/>
              <a:gd name="connsiteX74" fmla="*/ 1831957 w 3790917"/>
              <a:gd name="connsiteY74" fmla="*/ 1360924 h 3164769"/>
              <a:gd name="connsiteX75" fmla="*/ 1895458 w 3790917"/>
              <a:gd name="connsiteY75" fmla="*/ 1174657 h 3164769"/>
              <a:gd name="connsiteX76" fmla="*/ 1908157 w 3790917"/>
              <a:gd name="connsiteY76" fmla="*/ 1589523 h 3164769"/>
              <a:gd name="connsiteX77" fmla="*/ 1971657 w 3790917"/>
              <a:gd name="connsiteY77" fmla="*/ 1043424 h 3164769"/>
              <a:gd name="connsiteX78" fmla="*/ 1971657 w 3790917"/>
              <a:gd name="connsiteY78" fmla="*/ 1043424 h 3164769"/>
              <a:gd name="connsiteX79" fmla="*/ 2022457 w 3790917"/>
              <a:gd name="connsiteY79" fmla="*/ 1462524 h 3164769"/>
              <a:gd name="connsiteX80" fmla="*/ 2022457 w 3790917"/>
              <a:gd name="connsiteY80" fmla="*/ 1462524 h 3164769"/>
              <a:gd name="connsiteX81" fmla="*/ 2064790 w 3790917"/>
              <a:gd name="connsiteY81" fmla="*/ 988390 h 3164769"/>
              <a:gd name="connsiteX82" fmla="*/ 2162155 w 3790917"/>
              <a:gd name="connsiteY82" fmla="*/ 1813891 h 3164769"/>
              <a:gd name="connsiteX83" fmla="*/ 2191790 w 3790917"/>
              <a:gd name="connsiteY83" fmla="*/ 1695358 h 3164769"/>
              <a:gd name="connsiteX84" fmla="*/ 2246823 w 3790917"/>
              <a:gd name="connsiteY84" fmla="*/ 1919724 h 3164769"/>
              <a:gd name="connsiteX85" fmla="*/ 2289155 w 3790917"/>
              <a:gd name="connsiteY85" fmla="*/ 1847757 h 3164769"/>
              <a:gd name="connsiteX86" fmla="*/ 2297622 w 3790917"/>
              <a:gd name="connsiteY86" fmla="*/ 2059424 h 3164769"/>
              <a:gd name="connsiteX87" fmla="*/ 2348422 w 3790917"/>
              <a:gd name="connsiteY87" fmla="*/ 1932423 h 3164769"/>
              <a:gd name="connsiteX88" fmla="*/ 2382288 w 3790917"/>
              <a:gd name="connsiteY88" fmla="*/ 2021324 h 3164769"/>
              <a:gd name="connsiteX89" fmla="*/ 2411920 w 3790917"/>
              <a:gd name="connsiteY89" fmla="*/ 1691123 h 3164769"/>
              <a:gd name="connsiteX90" fmla="*/ 2479655 w 3790917"/>
              <a:gd name="connsiteY90" fmla="*/ 1885858 h 3164769"/>
              <a:gd name="connsiteX91" fmla="*/ 2521986 w 3790917"/>
              <a:gd name="connsiteY91" fmla="*/ 1568357 h 3164769"/>
              <a:gd name="connsiteX92" fmla="*/ 2585486 w 3790917"/>
              <a:gd name="connsiteY92" fmla="*/ 1860457 h 3164769"/>
              <a:gd name="connsiteX93" fmla="*/ 2615118 w 3790917"/>
              <a:gd name="connsiteY93" fmla="*/ 1462523 h 3164769"/>
              <a:gd name="connsiteX94" fmla="*/ 2695551 w 3790917"/>
              <a:gd name="connsiteY94" fmla="*/ 1661491 h 3164769"/>
              <a:gd name="connsiteX95" fmla="*/ 2720951 w 3790917"/>
              <a:gd name="connsiteY95" fmla="*/ 1068823 h 3164769"/>
              <a:gd name="connsiteX96" fmla="*/ 2780217 w 3790917"/>
              <a:gd name="connsiteY96" fmla="*/ 1356691 h 3164769"/>
              <a:gd name="connsiteX97" fmla="*/ 2780215 w 3790917"/>
              <a:gd name="connsiteY97" fmla="*/ 679358 h 3164769"/>
              <a:gd name="connsiteX98" fmla="*/ 2831016 w 3790917"/>
              <a:gd name="connsiteY98" fmla="*/ 1386324 h 3164769"/>
              <a:gd name="connsiteX99" fmla="*/ 2881817 w 3790917"/>
              <a:gd name="connsiteY99" fmla="*/ 404191 h 3164769"/>
              <a:gd name="connsiteX100" fmla="*/ 2919916 w 3790917"/>
              <a:gd name="connsiteY100" fmla="*/ 916424 h 3164769"/>
              <a:gd name="connsiteX101" fmla="*/ 2962249 w 3790917"/>
              <a:gd name="connsiteY101" fmla="*/ 14724 h 3164769"/>
              <a:gd name="connsiteX102" fmla="*/ 2991881 w 3790917"/>
              <a:gd name="connsiteY102" fmla="*/ 1022258 h 3164769"/>
              <a:gd name="connsiteX103" fmla="*/ 3046914 w 3790917"/>
              <a:gd name="connsiteY103" fmla="*/ 615859 h 3164769"/>
              <a:gd name="connsiteX104" fmla="*/ 3051147 w 3790917"/>
              <a:gd name="connsiteY104" fmla="*/ 1149259 h 3164769"/>
              <a:gd name="connsiteX105" fmla="*/ 3106181 w 3790917"/>
              <a:gd name="connsiteY105" fmla="*/ 349159 h 3164769"/>
              <a:gd name="connsiteX106" fmla="*/ 3165447 w 3790917"/>
              <a:gd name="connsiteY106" fmla="*/ 988393 h 3164769"/>
              <a:gd name="connsiteX107" fmla="*/ 3207779 w 3790917"/>
              <a:gd name="connsiteY107" fmla="*/ 319526 h 3164769"/>
              <a:gd name="connsiteX108" fmla="*/ 3224711 w 3790917"/>
              <a:gd name="connsiteY108" fmla="*/ 1132325 h 3164769"/>
              <a:gd name="connsiteX109" fmla="*/ 3271277 w 3790917"/>
              <a:gd name="connsiteY109" fmla="*/ 145958 h 3164769"/>
              <a:gd name="connsiteX110" fmla="*/ 3296677 w 3790917"/>
              <a:gd name="connsiteY110" fmla="*/ 594693 h 3164769"/>
              <a:gd name="connsiteX111" fmla="*/ 3329485 w 3790917"/>
              <a:gd name="connsiteY111" fmla="*/ 22664 h 3164769"/>
              <a:gd name="connsiteX112" fmla="*/ 3359118 w 3790917"/>
              <a:gd name="connsiteY112" fmla="*/ 946059 h 3164769"/>
              <a:gd name="connsiteX113" fmla="*/ 3394043 w 3790917"/>
              <a:gd name="connsiteY113" fmla="*/ 307885 h 3164769"/>
              <a:gd name="connsiteX114" fmla="*/ 3395631 w 3790917"/>
              <a:gd name="connsiteY114" fmla="*/ 1096872 h 3164769"/>
              <a:gd name="connsiteX115" fmla="*/ 3438492 w 3790917"/>
              <a:gd name="connsiteY115" fmla="*/ 445998 h 3164769"/>
              <a:gd name="connsiteX116" fmla="*/ 3448017 w 3790917"/>
              <a:gd name="connsiteY116" fmla="*/ 931773 h 3164769"/>
              <a:gd name="connsiteX117" fmla="*/ 3476593 w 3790917"/>
              <a:gd name="connsiteY117" fmla="*/ 576173 h 3164769"/>
              <a:gd name="connsiteX118" fmla="*/ 3516278 w 3790917"/>
              <a:gd name="connsiteY118" fmla="*/ 1054010 h 3164769"/>
              <a:gd name="connsiteX119" fmla="*/ 3521041 w 3790917"/>
              <a:gd name="connsiteY119" fmla="*/ 263435 h 3164769"/>
              <a:gd name="connsiteX120" fmla="*/ 3546440 w 3790917"/>
              <a:gd name="connsiteY120" fmla="*/ 457110 h 3164769"/>
              <a:gd name="connsiteX121" fmla="*/ 3568665 w 3790917"/>
              <a:gd name="connsiteY121" fmla="*/ 282486 h 3164769"/>
              <a:gd name="connsiteX122" fmla="*/ 3594065 w 3790917"/>
              <a:gd name="connsiteY122" fmla="*/ 765086 h 3164769"/>
              <a:gd name="connsiteX123" fmla="*/ 3622640 w 3790917"/>
              <a:gd name="connsiteY123" fmla="*/ 201522 h 3164769"/>
              <a:gd name="connsiteX124" fmla="*/ 3625815 w 3790917"/>
              <a:gd name="connsiteY124" fmla="*/ 950824 h 3164769"/>
              <a:gd name="connsiteX125" fmla="*/ 3662327 w 3790917"/>
              <a:gd name="connsiteY125" fmla="*/ 584110 h 3164769"/>
              <a:gd name="connsiteX126" fmla="*/ 3671851 w 3790917"/>
              <a:gd name="connsiteY126" fmla="*/ 1015909 h 3164769"/>
              <a:gd name="connsiteX127" fmla="*/ 3717890 w 3790917"/>
              <a:gd name="connsiteY127" fmla="*/ 646023 h 3164769"/>
              <a:gd name="connsiteX128" fmla="*/ 3736938 w 3790917"/>
              <a:gd name="connsiteY128" fmla="*/ 1422310 h 3164769"/>
              <a:gd name="connsiteX129" fmla="*/ 3771863 w 3790917"/>
              <a:gd name="connsiteY129" fmla="*/ 771435 h 3164769"/>
              <a:gd name="connsiteX130" fmla="*/ 3790912 w 3790917"/>
              <a:gd name="connsiteY130" fmla="*/ 1133385 h 3164769"/>
              <a:gd name="connsiteX0" fmla="*/ 0 w 3791661"/>
              <a:gd name="connsiteY0" fmla="*/ 2935195 h 3164769"/>
              <a:gd name="connsiteX1" fmla="*/ 46038 w 3791661"/>
              <a:gd name="connsiteY1" fmla="*/ 2968532 h 3164769"/>
              <a:gd name="connsiteX2" fmla="*/ 65088 w 3791661"/>
              <a:gd name="connsiteY2" fmla="*/ 2993932 h 3164769"/>
              <a:gd name="connsiteX3" fmla="*/ 80963 w 3791661"/>
              <a:gd name="connsiteY3" fmla="*/ 3003457 h 3164769"/>
              <a:gd name="connsiteX4" fmla="*/ 88900 w 3791661"/>
              <a:gd name="connsiteY4" fmla="*/ 2998695 h 3164769"/>
              <a:gd name="connsiteX5" fmla="*/ 117475 w 3791661"/>
              <a:gd name="connsiteY5" fmla="*/ 3024095 h 3164769"/>
              <a:gd name="connsiteX6" fmla="*/ 146050 w 3791661"/>
              <a:gd name="connsiteY6" fmla="*/ 3005045 h 3164769"/>
              <a:gd name="connsiteX7" fmla="*/ 180975 w 3791661"/>
              <a:gd name="connsiteY7" fmla="*/ 3089182 h 3164769"/>
              <a:gd name="connsiteX8" fmla="*/ 200025 w 3791661"/>
              <a:gd name="connsiteY8" fmla="*/ 3092357 h 3164769"/>
              <a:gd name="connsiteX9" fmla="*/ 223838 w 3791661"/>
              <a:gd name="connsiteY9" fmla="*/ 3047907 h 3164769"/>
              <a:gd name="connsiteX10" fmla="*/ 246063 w 3791661"/>
              <a:gd name="connsiteY10" fmla="*/ 3105057 h 3164769"/>
              <a:gd name="connsiteX11" fmla="*/ 290513 w 3791661"/>
              <a:gd name="connsiteY11" fmla="*/ 3006632 h 3164769"/>
              <a:gd name="connsiteX12" fmla="*/ 330200 w 3791661"/>
              <a:gd name="connsiteY12" fmla="*/ 3160620 h 3164769"/>
              <a:gd name="connsiteX13" fmla="*/ 360363 w 3791661"/>
              <a:gd name="connsiteY13" fmla="*/ 3119345 h 3164769"/>
              <a:gd name="connsiteX14" fmla="*/ 374650 w 3791661"/>
              <a:gd name="connsiteY14" fmla="*/ 3103470 h 3164769"/>
              <a:gd name="connsiteX15" fmla="*/ 377825 w 3791661"/>
              <a:gd name="connsiteY15" fmla="*/ 2874870 h 3164769"/>
              <a:gd name="connsiteX16" fmla="*/ 400050 w 3791661"/>
              <a:gd name="connsiteY16" fmla="*/ 2935195 h 3164769"/>
              <a:gd name="connsiteX17" fmla="*/ 455613 w 3791661"/>
              <a:gd name="connsiteY17" fmla="*/ 2519270 h 3164769"/>
              <a:gd name="connsiteX18" fmla="*/ 476250 w 3791661"/>
              <a:gd name="connsiteY18" fmla="*/ 2576420 h 3164769"/>
              <a:gd name="connsiteX19" fmla="*/ 501650 w 3791661"/>
              <a:gd name="connsiteY19" fmla="*/ 2835182 h 3164769"/>
              <a:gd name="connsiteX20" fmla="*/ 527050 w 3791661"/>
              <a:gd name="connsiteY20" fmla="*/ 2881220 h 3164769"/>
              <a:gd name="connsiteX21" fmla="*/ 538163 w 3791661"/>
              <a:gd name="connsiteY21" fmla="*/ 2847882 h 3164769"/>
              <a:gd name="connsiteX22" fmla="*/ 547688 w 3791661"/>
              <a:gd name="connsiteY22" fmla="*/ 2784382 h 3164769"/>
              <a:gd name="connsiteX23" fmla="*/ 574675 w 3791661"/>
              <a:gd name="connsiteY23" fmla="*/ 2787557 h 3164769"/>
              <a:gd name="connsiteX24" fmla="*/ 593725 w 3791661"/>
              <a:gd name="connsiteY24" fmla="*/ 2670082 h 3164769"/>
              <a:gd name="connsiteX25" fmla="*/ 590550 w 3791661"/>
              <a:gd name="connsiteY25" fmla="*/ 2341470 h 3164769"/>
              <a:gd name="connsiteX26" fmla="*/ 625475 w 3791661"/>
              <a:gd name="connsiteY26" fmla="*/ 1830295 h 3164769"/>
              <a:gd name="connsiteX27" fmla="*/ 652462 w 3791661"/>
              <a:gd name="connsiteY27" fmla="*/ 1836645 h 3164769"/>
              <a:gd name="connsiteX28" fmla="*/ 661987 w 3791661"/>
              <a:gd name="connsiteY28" fmla="*/ 1684245 h 3164769"/>
              <a:gd name="connsiteX29" fmla="*/ 681036 w 3791661"/>
              <a:gd name="connsiteY29" fmla="*/ 2014445 h 3164769"/>
              <a:gd name="connsiteX30" fmla="*/ 681036 w 3791661"/>
              <a:gd name="connsiteY30" fmla="*/ 2014445 h 3164769"/>
              <a:gd name="connsiteX31" fmla="*/ 719135 w 3791661"/>
              <a:gd name="connsiteY31" fmla="*/ 1714407 h 3164769"/>
              <a:gd name="connsiteX32" fmla="*/ 731835 w 3791661"/>
              <a:gd name="connsiteY32" fmla="*/ 2058895 h 3164769"/>
              <a:gd name="connsiteX33" fmla="*/ 784223 w 3791661"/>
              <a:gd name="connsiteY33" fmla="*/ 2038258 h 3164769"/>
              <a:gd name="connsiteX34" fmla="*/ 806448 w 3791661"/>
              <a:gd name="connsiteY34" fmla="*/ 2481170 h 3164769"/>
              <a:gd name="connsiteX35" fmla="*/ 835021 w 3791661"/>
              <a:gd name="connsiteY35" fmla="*/ 2470057 h 3164769"/>
              <a:gd name="connsiteX36" fmla="*/ 836609 w 3791661"/>
              <a:gd name="connsiteY36" fmla="*/ 2660557 h 3164769"/>
              <a:gd name="connsiteX37" fmla="*/ 862008 w 3791661"/>
              <a:gd name="connsiteY37" fmla="*/ 2641507 h 3164769"/>
              <a:gd name="connsiteX38" fmla="*/ 865183 w 3791661"/>
              <a:gd name="connsiteY38" fmla="*/ 2698657 h 3164769"/>
              <a:gd name="connsiteX39" fmla="*/ 892169 w 3791661"/>
              <a:gd name="connsiteY39" fmla="*/ 2493870 h 3164769"/>
              <a:gd name="connsiteX40" fmla="*/ 912807 w 3791661"/>
              <a:gd name="connsiteY40" fmla="*/ 2460532 h 3164769"/>
              <a:gd name="connsiteX41" fmla="*/ 912807 w 3791661"/>
              <a:gd name="connsiteY41" fmla="*/ 2416082 h 3164769"/>
              <a:gd name="connsiteX42" fmla="*/ 949318 w 3791661"/>
              <a:gd name="connsiteY42" fmla="*/ 2392270 h 3164769"/>
              <a:gd name="connsiteX43" fmla="*/ 941380 w 3791661"/>
              <a:gd name="connsiteY43" fmla="*/ 2317657 h 3164769"/>
              <a:gd name="connsiteX44" fmla="*/ 1019169 w 3791661"/>
              <a:gd name="connsiteY44" fmla="*/ 895257 h 3164769"/>
              <a:gd name="connsiteX45" fmla="*/ 1031869 w 3791661"/>
              <a:gd name="connsiteY45" fmla="*/ 1068824 h 3164769"/>
              <a:gd name="connsiteX46" fmla="*/ 1053036 w 3791661"/>
              <a:gd name="connsiteY46" fmla="*/ 793657 h 3164769"/>
              <a:gd name="connsiteX47" fmla="*/ 1074202 w 3791661"/>
              <a:gd name="connsiteY47" fmla="*/ 1365157 h 3164769"/>
              <a:gd name="connsiteX48" fmla="*/ 1103833 w 3791661"/>
              <a:gd name="connsiteY48" fmla="*/ 869857 h 3164769"/>
              <a:gd name="connsiteX49" fmla="*/ 1137701 w 3791661"/>
              <a:gd name="connsiteY49" fmla="*/ 937590 h 3164769"/>
              <a:gd name="connsiteX50" fmla="*/ 1167333 w 3791661"/>
              <a:gd name="connsiteY50" fmla="*/ 1242391 h 3164769"/>
              <a:gd name="connsiteX51" fmla="*/ 1188500 w 3791661"/>
              <a:gd name="connsiteY51" fmla="*/ 1128090 h 3164769"/>
              <a:gd name="connsiteX52" fmla="*/ 1218132 w 3791661"/>
              <a:gd name="connsiteY52" fmla="*/ 1348223 h 3164769"/>
              <a:gd name="connsiteX53" fmla="*/ 1264699 w 3791661"/>
              <a:gd name="connsiteY53" fmla="*/ 1335523 h 3164769"/>
              <a:gd name="connsiteX54" fmla="*/ 1273165 w 3791661"/>
              <a:gd name="connsiteY54" fmla="*/ 1483690 h 3164769"/>
              <a:gd name="connsiteX55" fmla="*/ 1302799 w 3791661"/>
              <a:gd name="connsiteY55" fmla="*/ 1415957 h 3164769"/>
              <a:gd name="connsiteX56" fmla="*/ 1294330 w 3791661"/>
              <a:gd name="connsiteY56" fmla="*/ 1686890 h 3164769"/>
              <a:gd name="connsiteX57" fmla="*/ 1294331 w 3791661"/>
              <a:gd name="connsiteY57" fmla="*/ 1674190 h 3164769"/>
              <a:gd name="connsiteX58" fmla="*/ 1362063 w 3791661"/>
              <a:gd name="connsiteY58" fmla="*/ 2165257 h 3164769"/>
              <a:gd name="connsiteX59" fmla="*/ 1383231 w 3791661"/>
              <a:gd name="connsiteY59" fmla="*/ 2050957 h 3164769"/>
              <a:gd name="connsiteX60" fmla="*/ 1425565 w 3791661"/>
              <a:gd name="connsiteY60" fmla="*/ 2381157 h 3164769"/>
              <a:gd name="connsiteX61" fmla="*/ 1438264 w 3791661"/>
              <a:gd name="connsiteY61" fmla="*/ 2241457 h 3164769"/>
              <a:gd name="connsiteX62" fmla="*/ 1476363 w 3791661"/>
              <a:gd name="connsiteY62" fmla="*/ 2448891 h 3164769"/>
              <a:gd name="connsiteX63" fmla="*/ 1518696 w 3791661"/>
              <a:gd name="connsiteY63" fmla="*/ 2258390 h 3164769"/>
              <a:gd name="connsiteX64" fmla="*/ 1573729 w 3791661"/>
              <a:gd name="connsiteY64" fmla="*/ 2398090 h 3164769"/>
              <a:gd name="connsiteX65" fmla="*/ 1607596 w 3791661"/>
              <a:gd name="connsiteY65" fmla="*/ 1835057 h 3164769"/>
              <a:gd name="connsiteX66" fmla="*/ 1641461 w 3791661"/>
              <a:gd name="connsiteY66" fmla="*/ 1923957 h 3164769"/>
              <a:gd name="connsiteX67" fmla="*/ 1658393 w 3791661"/>
              <a:gd name="connsiteY67" fmla="*/ 1682657 h 3164769"/>
              <a:gd name="connsiteX68" fmla="*/ 1692260 w 3791661"/>
              <a:gd name="connsiteY68" fmla="*/ 1767324 h 3164769"/>
              <a:gd name="connsiteX69" fmla="*/ 1696492 w 3791661"/>
              <a:gd name="connsiteY69" fmla="*/ 1373623 h 3164769"/>
              <a:gd name="connsiteX70" fmla="*/ 1730359 w 3791661"/>
              <a:gd name="connsiteY70" fmla="*/ 1555657 h 3164769"/>
              <a:gd name="connsiteX71" fmla="*/ 1743060 w 3791661"/>
              <a:gd name="connsiteY71" fmla="*/ 1009558 h 3164769"/>
              <a:gd name="connsiteX72" fmla="*/ 1785392 w 3791661"/>
              <a:gd name="connsiteY72" fmla="*/ 1183124 h 3164769"/>
              <a:gd name="connsiteX73" fmla="*/ 1802326 w 3791661"/>
              <a:gd name="connsiteY73" fmla="*/ 962990 h 3164769"/>
              <a:gd name="connsiteX74" fmla="*/ 1831957 w 3791661"/>
              <a:gd name="connsiteY74" fmla="*/ 1360924 h 3164769"/>
              <a:gd name="connsiteX75" fmla="*/ 1895458 w 3791661"/>
              <a:gd name="connsiteY75" fmla="*/ 1174657 h 3164769"/>
              <a:gd name="connsiteX76" fmla="*/ 1908157 w 3791661"/>
              <a:gd name="connsiteY76" fmla="*/ 1589523 h 3164769"/>
              <a:gd name="connsiteX77" fmla="*/ 1971657 w 3791661"/>
              <a:gd name="connsiteY77" fmla="*/ 1043424 h 3164769"/>
              <a:gd name="connsiteX78" fmla="*/ 1971657 w 3791661"/>
              <a:gd name="connsiteY78" fmla="*/ 1043424 h 3164769"/>
              <a:gd name="connsiteX79" fmla="*/ 2022457 w 3791661"/>
              <a:gd name="connsiteY79" fmla="*/ 1462524 h 3164769"/>
              <a:gd name="connsiteX80" fmla="*/ 2022457 w 3791661"/>
              <a:gd name="connsiteY80" fmla="*/ 1462524 h 3164769"/>
              <a:gd name="connsiteX81" fmla="*/ 2064790 w 3791661"/>
              <a:gd name="connsiteY81" fmla="*/ 988390 h 3164769"/>
              <a:gd name="connsiteX82" fmla="*/ 2162155 w 3791661"/>
              <a:gd name="connsiteY82" fmla="*/ 1813891 h 3164769"/>
              <a:gd name="connsiteX83" fmla="*/ 2191790 w 3791661"/>
              <a:gd name="connsiteY83" fmla="*/ 1695358 h 3164769"/>
              <a:gd name="connsiteX84" fmla="*/ 2246823 w 3791661"/>
              <a:gd name="connsiteY84" fmla="*/ 1919724 h 3164769"/>
              <a:gd name="connsiteX85" fmla="*/ 2289155 w 3791661"/>
              <a:gd name="connsiteY85" fmla="*/ 1847757 h 3164769"/>
              <a:gd name="connsiteX86" fmla="*/ 2297622 w 3791661"/>
              <a:gd name="connsiteY86" fmla="*/ 2059424 h 3164769"/>
              <a:gd name="connsiteX87" fmla="*/ 2348422 w 3791661"/>
              <a:gd name="connsiteY87" fmla="*/ 1932423 h 3164769"/>
              <a:gd name="connsiteX88" fmla="*/ 2382288 w 3791661"/>
              <a:gd name="connsiteY88" fmla="*/ 2021324 h 3164769"/>
              <a:gd name="connsiteX89" fmla="*/ 2411920 w 3791661"/>
              <a:gd name="connsiteY89" fmla="*/ 1691123 h 3164769"/>
              <a:gd name="connsiteX90" fmla="*/ 2479655 w 3791661"/>
              <a:gd name="connsiteY90" fmla="*/ 1885858 h 3164769"/>
              <a:gd name="connsiteX91" fmla="*/ 2521986 w 3791661"/>
              <a:gd name="connsiteY91" fmla="*/ 1568357 h 3164769"/>
              <a:gd name="connsiteX92" fmla="*/ 2585486 w 3791661"/>
              <a:gd name="connsiteY92" fmla="*/ 1860457 h 3164769"/>
              <a:gd name="connsiteX93" fmla="*/ 2615118 w 3791661"/>
              <a:gd name="connsiteY93" fmla="*/ 1462523 h 3164769"/>
              <a:gd name="connsiteX94" fmla="*/ 2695551 w 3791661"/>
              <a:gd name="connsiteY94" fmla="*/ 1661491 h 3164769"/>
              <a:gd name="connsiteX95" fmla="*/ 2720951 w 3791661"/>
              <a:gd name="connsiteY95" fmla="*/ 1068823 h 3164769"/>
              <a:gd name="connsiteX96" fmla="*/ 2780217 w 3791661"/>
              <a:gd name="connsiteY96" fmla="*/ 1356691 h 3164769"/>
              <a:gd name="connsiteX97" fmla="*/ 2780215 w 3791661"/>
              <a:gd name="connsiteY97" fmla="*/ 679358 h 3164769"/>
              <a:gd name="connsiteX98" fmla="*/ 2831016 w 3791661"/>
              <a:gd name="connsiteY98" fmla="*/ 1386324 h 3164769"/>
              <a:gd name="connsiteX99" fmla="*/ 2881817 w 3791661"/>
              <a:gd name="connsiteY99" fmla="*/ 404191 h 3164769"/>
              <a:gd name="connsiteX100" fmla="*/ 2919916 w 3791661"/>
              <a:gd name="connsiteY100" fmla="*/ 916424 h 3164769"/>
              <a:gd name="connsiteX101" fmla="*/ 2962249 w 3791661"/>
              <a:gd name="connsiteY101" fmla="*/ 14724 h 3164769"/>
              <a:gd name="connsiteX102" fmla="*/ 2991881 w 3791661"/>
              <a:gd name="connsiteY102" fmla="*/ 1022258 h 3164769"/>
              <a:gd name="connsiteX103" fmla="*/ 3046914 w 3791661"/>
              <a:gd name="connsiteY103" fmla="*/ 615859 h 3164769"/>
              <a:gd name="connsiteX104" fmla="*/ 3051147 w 3791661"/>
              <a:gd name="connsiteY104" fmla="*/ 1149259 h 3164769"/>
              <a:gd name="connsiteX105" fmla="*/ 3106181 w 3791661"/>
              <a:gd name="connsiteY105" fmla="*/ 349159 h 3164769"/>
              <a:gd name="connsiteX106" fmla="*/ 3165447 w 3791661"/>
              <a:gd name="connsiteY106" fmla="*/ 988393 h 3164769"/>
              <a:gd name="connsiteX107" fmla="*/ 3207779 w 3791661"/>
              <a:gd name="connsiteY107" fmla="*/ 319526 h 3164769"/>
              <a:gd name="connsiteX108" fmla="*/ 3224711 w 3791661"/>
              <a:gd name="connsiteY108" fmla="*/ 1132325 h 3164769"/>
              <a:gd name="connsiteX109" fmla="*/ 3271277 w 3791661"/>
              <a:gd name="connsiteY109" fmla="*/ 145958 h 3164769"/>
              <a:gd name="connsiteX110" fmla="*/ 3296677 w 3791661"/>
              <a:gd name="connsiteY110" fmla="*/ 594693 h 3164769"/>
              <a:gd name="connsiteX111" fmla="*/ 3329485 w 3791661"/>
              <a:gd name="connsiteY111" fmla="*/ 22664 h 3164769"/>
              <a:gd name="connsiteX112" fmla="*/ 3359118 w 3791661"/>
              <a:gd name="connsiteY112" fmla="*/ 946059 h 3164769"/>
              <a:gd name="connsiteX113" fmla="*/ 3394043 w 3791661"/>
              <a:gd name="connsiteY113" fmla="*/ 307885 h 3164769"/>
              <a:gd name="connsiteX114" fmla="*/ 3395631 w 3791661"/>
              <a:gd name="connsiteY114" fmla="*/ 1096872 h 3164769"/>
              <a:gd name="connsiteX115" fmla="*/ 3438492 w 3791661"/>
              <a:gd name="connsiteY115" fmla="*/ 445998 h 3164769"/>
              <a:gd name="connsiteX116" fmla="*/ 3448017 w 3791661"/>
              <a:gd name="connsiteY116" fmla="*/ 931773 h 3164769"/>
              <a:gd name="connsiteX117" fmla="*/ 3476593 w 3791661"/>
              <a:gd name="connsiteY117" fmla="*/ 576173 h 3164769"/>
              <a:gd name="connsiteX118" fmla="*/ 3516278 w 3791661"/>
              <a:gd name="connsiteY118" fmla="*/ 1054010 h 3164769"/>
              <a:gd name="connsiteX119" fmla="*/ 3521041 w 3791661"/>
              <a:gd name="connsiteY119" fmla="*/ 263435 h 3164769"/>
              <a:gd name="connsiteX120" fmla="*/ 3546440 w 3791661"/>
              <a:gd name="connsiteY120" fmla="*/ 457110 h 3164769"/>
              <a:gd name="connsiteX121" fmla="*/ 3568665 w 3791661"/>
              <a:gd name="connsiteY121" fmla="*/ 282486 h 3164769"/>
              <a:gd name="connsiteX122" fmla="*/ 3594065 w 3791661"/>
              <a:gd name="connsiteY122" fmla="*/ 765086 h 3164769"/>
              <a:gd name="connsiteX123" fmla="*/ 3622640 w 3791661"/>
              <a:gd name="connsiteY123" fmla="*/ 201522 h 3164769"/>
              <a:gd name="connsiteX124" fmla="*/ 3625815 w 3791661"/>
              <a:gd name="connsiteY124" fmla="*/ 950824 h 3164769"/>
              <a:gd name="connsiteX125" fmla="*/ 3662327 w 3791661"/>
              <a:gd name="connsiteY125" fmla="*/ 584110 h 3164769"/>
              <a:gd name="connsiteX126" fmla="*/ 3671851 w 3791661"/>
              <a:gd name="connsiteY126" fmla="*/ 1015909 h 3164769"/>
              <a:gd name="connsiteX127" fmla="*/ 3717890 w 3791661"/>
              <a:gd name="connsiteY127" fmla="*/ 646023 h 3164769"/>
              <a:gd name="connsiteX128" fmla="*/ 3736938 w 3791661"/>
              <a:gd name="connsiteY128" fmla="*/ 1422310 h 3164769"/>
              <a:gd name="connsiteX129" fmla="*/ 3771863 w 3791661"/>
              <a:gd name="connsiteY129" fmla="*/ 771435 h 3164769"/>
              <a:gd name="connsiteX130" fmla="*/ 3790912 w 3791661"/>
              <a:gd name="connsiteY130" fmla="*/ 1133385 h 3164769"/>
              <a:gd name="connsiteX131" fmla="*/ 3787737 w 3791661"/>
              <a:gd name="connsiteY131" fmla="*/ 1127035 h 3164769"/>
              <a:gd name="connsiteX0" fmla="*/ 0 w 3817911"/>
              <a:gd name="connsiteY0" fmla="*/ 2935195 h 3164769"/>
              <a:gd name="connsiteX1" fmla="*/ 46038 w 3817911"/>
              <a:gd name="connsiteY1" fmla="*/ 2968532 h 3164769"/>
              <a:gd name="connsiteX2" fmla="*/ 65088 w 3817911"/>
              <a:gd name="connsiteY2" fmla="*/ 2993932 h 3164769"/>
              <a:gd name="connsiteX3" fmla="*/ 80963 w 3817911"/>
              <a:gd name="connsiteY3" fmla="*/ 3003457 h 3164769"/>
              <a:gd name="connsiteX4" fmla="*/ 88900 w 3817911"/>
              <a:gd name="connsiteY4" fmla="*/ 2998695 h 3164769"/>
              <a:gd name="connsiteX5" fmla="*/ 117475 w 3817911"/>
              <a:gd name="connsiteY5" fmla="*/ 3024095 h 3164769"/>
              <a:gd name="connsiteX6" fmla="*/ 146050 w 3817911"/>
              <a:gd name="connsiteY6" fmla="*/ 3005045 h 3164769"/>
              <a:gd name="connsiteX7" fmla="*/ 180975 w 3817911"/>
              <a:gd name="connsiteY7" fmla="*/ 3089182 h 3164769"/>
              <a:gd name="connsiteX8" fmla="*/ 200025 w 3817911"/>
              <a:gd name="connsiteY8" fmla="*/ 3092357 h 3164769"/>
              <a:gd name="connsiteX9" fmla="*/ 223838 w 3817911"/>
              <a:gd name="connsiteY9" fmla="*/ 3047907 h 3164769"/>
              <a:gd name="connsiteX10" fmla="*/ 246063 w 3817911"/>
              <a:gd name="connsiteY10" fmla="*/ 3105057 h 3164769"/>
              <a:gd name="connsiteX11" fmla="*/ 290513 w 3817911"/>
              <a:gd name="connsiteY11" fmla="*/ 3006632 h 3164769"/>
              <a:gd name="connsiteX12" fmla="*/ 330200 w 3817911"/>
              <a:gd name="connsiteY12" fmla="*/ 3160620 h 3164769"/>
              <a:gd name="connsiteX13" fmla="*/ 360363 w 3817911"/>
              <a:gd name="connsiteY13" fmla="*/ 3119345 h 3164769"/>
              <a:gd name="connsiteX14" fmla="*/ 374650 w 3817911"/>
              <a:gd name="connsiteY14" fmla="*/ 3103470 h 3164769"/>
              <a:gd name="connsiteX15" fmla="*/ 377825 w 3817911"/>
              <a:gd name="connsiteY15" fmla="*/ 2874870 h 3164769"/>
              <a:gd name="connsiteX16" fmla="*/ 400050 w 3817911"/>
              <a:gd name="connsiteY16" fmla="*/ 2935195 h 3164769"/>
              <a:gd name="connsiteX17" fmla="*/ 455613 w 3817911"/>
              <a:gd name="connsiteY17" fmla="*/ 2519270 h 3164769"/>
              <a:gd name="connsiteX18" fmla="*/ 476250 w 3817911"/>
              <a:gd name="connsiteY18" fmla="*/ 2576420 h 3164769"/>
              <a:gd name="connsiteX19" fmla="*/ 501650 w 3817911"/>
              <a:gd name="connsiteY19" fmla="*/ 2835182 h 3164769"/>
              <a:gd name="connsiteX20" fmla="*/ 527050 w 3817911"/>
              <a:gd name="connsiteY20" fmla="*/ 2881220 h 3164769"/>
              <a:gd name="connsiteX21" fmla="*/ 538163 w 3817911"/>
              <a:gd name="connsiteY21" fmla="*/ 2847882 h 3164769"/>
              <a:gd name="connsiteX22" fmla="*/ 547688 w 3817911"/>
              <a:gd name="connsiteY22" fmla="*/ 2784382 h 3164769"/>
              <a:gd name="connsiteX23" fmla="*/ 574675 w 3817911"/>
              <a:gd name="connsiteY23" fmla="*/ 2787557 h 3164769"/>
              <a:gd name="connsiteX24" fmla="*/ 593725 w 3817911"/>
              <a:gd name="connsiteY24" fmla="*/ 2670082 h 3164769"/>
              <a:gd name="connsiteX25" fmla="*/ 590550 w 3817911"/>
              <a:gd name="connsiteY25" fmla="*/ 2341470 h 3164769"/>
              <a:gd name="connsiteX26" fmla="*/ 625475 w 3817911"/>
              <a:gd name="connsiteY26" fmla="*/ 1830295 h 3164769"/>
              <a:gd name="connsiteX27" fmla="*/ 652462 w 3817911"/>
              <a:gd name="connsiteY27" fmla="*/ 1836645 h 3164769"/>
              <a:gd name="connsiteX28" fmla="*/ 661987 w 3817911"/>
              <a:gd name="connsiteY28" fmla="*/ 1684245 h 3164769"/>
              <a:gd name="connsiteX29" fmla="*/ 681036 w 3817911"/>
              <a:gd name="connsiteY29" fmla="*/ 2014445 h 3164769"/>
              <a:gd name="connsiteX30" fmla="*/ 681036 w 3817911"/>
              <a:gd name="connsiteY30" fmla="*/ 2014445 h 3164769"/>
              <a:gd name="connsiteX31" fmla="*/ 719135 w 3817911"/>
              <a:gd name="connsiteY31" fmla="*/ 1714407 h 3164769"/>
              <a:gd name="connsiteX32" fmla="*/ 731835 w 3817911"/>
              <a:gd name="connsiteY32" fmla="*/ 2058895 h 3164769"/>
              <a:gd name="connsiteX33" fmla="*/ 784223 w 3817911"/>
              <a:gd name="connsiteY33" fmla="*/ 2038258 h 3164769"/>
              <a:gd name="connsiteX34" fmla="*/ 806448 w 3817911"/>
              <a:gd name="connsiteY34" fmla="*/ 2481170 h 3164769"/>
              <a:gd name="connsiteX35" fmla="*/ 835021 w 3817911"/>
              <a:gd name="connsiteY35" fmla="*/ 2470057 h 3164769"/>
              <a:gd name="connsiteX36" fmla="*/ 836609 w 3817911"/>
              <a:gd name="connsiteY36" fmla="*/ 2660557 h 3164769"/>
              <a:gd name="connsiteX37" fmla="*/ 862008 w 3817911"/>
              <a:gd name="connsiteY37" fmla="*/ 2641507 h 3164769"/>
              <a:gd name="connsiteX38" fmla="*/ 865183 w 3817911"/>
              <a:gd name="connsiteY38" fmla="*/ 2698657 h 3164769"/>
              <a:gd name="connsiteX39" fmla="*/ 892169 w 3817911"/>
              <a:gd name="connsiteY39" fmla="*/ 2493870 h 3164769"/>
              <a:gd name="connsiteX40" fmla="*/ 912807 w 3817911"/>
              <a:gd name="connsiteY40" fmla="*/ 2460532 h 3164769"/>
              <a:gd name="connsiteX41" fmla="*/ 912807 w 3817911"/>
              <a:gd name="connsiteY41" fmla="*/ 2416082 h 3164769"/>
              <a:gd name="connsiteX42" fmla="*/ 949318 w 3817911"/>
              <a:gd name="connsiteY42" fmla="*/ 2392270 h 3164769"/>
              <a:gd name="connsiteX43" fmla="*/ 941380 w 3817911"/>
              <a:gd name="connsiteY43" fmla="*/ 2317657 h 3164769"/>
              <a:gd name="connsiteX44" fmla="*/ 1019169 w 3817911"/>
              <a:gd name="connsiteY44" fmla="*/ 895257 h 3164769"/>
              <a:gd name="connsiteX45" fmla="*/ 1031869 w 3817911"/>
              <a:gd name="connsiteY45" fmla="*/ 1068824 h 3164769"/>
              <a:gd name="connsiteX46" fmla="*/ 1053036 w 3817911"/>
              <a:gd name="connsiteY46" fmla="*/ 793657 h 3164769"/>
              <a:gd name="connsiteX47" fmla="*/ 1074202 w 3817911"/>
              <a:gd name="connsiteY47" fmla="*/ 1365157 h 3164769"/>
              <a:gd name="connsiteX48" fmla="*/ 1103833 w 3817911"/>
              <a:gd name="connsiteY48" fmla="*/ 869857 h 3164769"/>
              <a:gd name="connsiteX49" fmla="*/ 1137701 w 3817911"/>
              <a:gd name="connsiteY49" fmla="*/ 937590 h 3164769"/>
              <a:gd name="connsiteX50" fmla="*/ 1167333 w 3817911"/>
              <a:gd name="connsiteY50" fmla="*/ 1242391 h 3164769"/>
              <a:gd name="connsiteX51" fmla="*/ 1188500 w 3817911"/>
              <a:gd name="connsiteY51" fmla="*/ 1128090 h 3164769"/>
              <a:gd name="connsiteX52" fmla="*/ 1218132 w 3817911"/>
              <a:gd name="connsiteY52" fmla="*/ 1348223 h 3164769"/>
              <a:gd name="connsiteX53" fmla="*/ 1264699 w 3817911"/>
              <a:gd name="connsiteY53" fmla="*/ 1335523 h 3164769"/>
              <a:gd name="connsiteX54" fmla="*/ 1273165 w 3817911"/>
              <a:gd name="connsiteY54" fmla="*/ 1483690 h 3164769"/>
              <a:gd name="connsiteX55" fmla="*/ 1302799 w 3817911"/>
              <a:gd name="connsiteY55" fmla="*/ 1415957 h 3164769"/>
              <a:gd name="connsiteX56" fmla="*/ 1294330 w 3817911"/>
              <a:gd name="connsiteY56" fmla="*/ 1686890 h 3164769"/>
              <a:gd name="connsiteX57" fmla="*/ 1294331 w 3817911"/>
              <a:gd name="connsiteY57" fmla="*/ 1674190 h 3164769"/>
              <a:gd name="connsiteX58" fmla="*/ 1362063 w 3817911"/>
              <a:gd name="connsiteY58" fmla="*/ 2165257 h 3164769"/>
              <a:gd name="connsiteX59" fmla="*/ 1383231 w 3817911"/>
              <a:gd name="connsiteY59" fmla="*/ 2050957 h 3164769"/>
              <a:gd name="connsiteX60" fmla="*/ 1425565 w 3817911"/>
              <a:gd name="connsiteY60" fmla="*/ 2381157 h 3164769"/>
              <a:gd name="connsiteX61" fmla="*/ 1438264 w 3817911"/>
              <a:gd name="connsiteY61" fmla="*/ 2241457 h 3164769"/>
              <a:gd name="connsiteX62" fmla="*/ 1476363 w 3817911"/>
              <a:gd name="connsiteY62" fmla="*/ 2448891 h 3164769"/>
              <a:gd name="connsiteX63" fmla="*/ 1518696 w 3817911"/>
              <a:gd name="connsiteY63" fmla="*/ 2258390 h 3164769"/>
              <a:gd name="connsiteX64" fmla="*/ 1573729 w 3817911"/>
              <a:gd name="connsiteY64" fmla="*/ 2398090 h 3164769"/>
              <a:gd name="connsiteX65" fmla="*/ 1607596 w 3817911"/>
              <a:gd name="connsiteY65" fmla="*/ 1835057 h 3164769"/>
              <a:gd name="connsiteX66" fmla="*/ 1641461 w 3817911"/>
              <a:gd name="connsiteY66" fmla="*/ 1923957 h 3164769"/>
              <a:gd name="connsiteX67" fmla="*/ 1658393 w 3817911"/>
              <a:gd name="connsiteY67" fmla="*/ 1682657 h 3164769"/>
              <a:gd name="connsiteX68" fmla="*/ 1692260 w 3817911"/>
              <a:gd name="connsiteY68" fmla="*/ 1767324 h 3164769"/>
              <a:gd name="connsiteX69" fmla="*/ 1696492 w 3817911"/>
              <a:gd name="connsiteY69" fmla="*/ 1373623 h 3164769"/>
              <a:gd name="connsiteX70" fmla="*/ 1730359 w 3817911"/>
              <a:gd name="connsiteY70" fmla="*/ 1555657 h 3164769"/>
              <a:gd name="connsiteX71" fmla="*/ 1743060 w 3817911"/>
              <a:gd name="connsiteY71" fmla="*/ 1009558 h 3164769"/>
              <a:gd name="connsiteX72" fmla="*/ 1785392 w 3817911"/>
              <a:gd name="connsiteY72" fmla="*/ 1183124 h 3164769"/>
              <a:gd name="connsiteX73" fmla="*/ 1802326 w 3817911"/>
              <a:gd name="connsiteY73" fmla="*/ 962990 h 3164769"/>
              <a:gd name="connsiteX74" fmla="*/ 1831957 w 3817911"/>
              <a:gd name="connsiteY74" fmla="*/ 1360924 h 3164769"/>
              <a:gd name="connsiteX75" fmla="*/ 1895458 w 3817911"/>
              <a:gd name="connsiteY75" fmla="*/ 1174657 h 3164769"/>
              <a:gd name="connsiteX76" fmla="*/ 1908157 w 3817911"/>
              <a:gd name="connsiteY76" fmla="*/ 1589523 h 3164769"/>
              <a:gd name="connsiteX77" fmla="*/ 1971657 w 3817911"/>
              <a:gd name="connsiteY77" fmla="*/ 1043424 h 3164769"/>
              <a:gd name="connsiteX78" fmla="*/ 1971657 w 3817911"/>
              <a:gd name="connsiteY78" fmla="*/ 1043424 h 3164769"/>
              <a:gd name="connsiteX79" fmla="*/ 2022457 w 3817911"/>
              <a:gd name="connsiteY79" fmla="*/ 1462524 h 3164769"/>
              <a:gd name="connsiteX80" fmla="*/ 2022457 w 3817911"/>
              <a:gd name="connsiteY80" fmla="*/ 1462524 h 3164769"/>
              <a:gd name="connsiteX81" fmla="*/ 2064790 w 3817911"/>
              <a:gd name="connsiteY81" fmla="*/ 988390 h 3164769"/>
              <a:gd name="connsiteX82" fmla="*/ 2162155 w 3817911"/>
              <a:gd name="connsiteY82" fmla="*/ 1813891 h 3164769"/>
              <a:gd name="connsiteX83" fmla="*/ 2191790 w 3817911"/>
              <a:gd name="connsiteY83" fmla="*/ 1695358 h 3164769"/>
              <a:gd name="connsiteX84" fmla="*/ 2246823 w 3817911"/>
              <a:gd name="connsiteY84" fmla="*/ 1919724 h 3164769"/>
              <a:gd name="connsiteX85" fmla="*/ 2289155 w 3817911"/>
              <a:gd name="connsiteY85" fmla="*/ 1847757 h 3164769"/>
              <a:gd name="connsiteX86" fmla="*/ 2297622 w 3817911"/>
              <a:gd name="connsiteY86" fmla="*/ 2059424 h 3164769"/>
              <a:gd name="connsiteX87" fmla="*/ 2348422 w 3817911"/>
              <a:gd name="connsiteY87" fmla="*/ 1932423 h 3164769"/>
              <a:gd name="connsiteX88" fmla="*/ 2382288 w 3817911"/>
              <a:gd name="connsiteY88" fmla="*/ 2021324 h 3164769"/>
              <a:gd name="connsiteX89" fmla="*/ 2411920 w 3817911"/>
              <a:gd name="connsiteY89" fmla="*/ 1691123 h 3164769"/>
              <a:gd name="connsiteX90" fmla="*/ 2479655 w 3817911"/>
              <a:gd name="connsiteY90" fmla="*/ 1885858 h 3164769"/>
              <a:gd name="connsiteX91" fmla="*/ 2521986 w 3817911"/>
              <a:gd name="connsiteY91" fmla="*/ 1568357 h 3164769"/>
              <a:gd name="connsiteX92" fmla="*/ 2585486 w 3817911"/>
              <a:gd name="connsiteY92" fmla="*/ 1860457 h 3164769"/>
              <a:gd name="connsiteX93" fmla="*/ 2615118 w 3817911"/>
              <a:gd name="connsiteY93" fmla="*/ 1462523 h 3164769"/>
              <a:gd name="connsiteX94" fmla="*/ 2695551 w 3817911"/>
              <a:gd name="connsiteY94" fmla="*/ 1661491 h 3164769"/>
              <a:gd name="connsiteX95" fmla="*/ 2720951 w 3817911"/>
              <a:gd name="connsiteY95" fmla="*/ 1068823 h 3164769"/>
              <a:gd name="connsiteX96" fmla="*/ 2780217 w 3817911"/>
              <a:gd name="connsiteY96" fmla="*/ 1356691 h 3164769"/>
              <a:gd name="connsiteX97" fmla="*/ 2780215 w 3817911"/>
              <a:gd name="connsiteY97" fmla="*/ 679358 h 3164769"/>
              <a:gd name="connsiteX98" fmla="*/ 2831016 w 3817911"/>
              <a:gd name="connsiteY98" fmla="*/ 1386324 h 3164769"/>
              <a:gd name="connsiteX99" fmla="*/ 2881817 w 3817911"/>
              <a:gd name="connsiteY99" fmla="*/ 404191 h 3164769"/>
              <a:gd name="connsiteX100" fmla="*/ 2919916 w 3817911"/>
              <a:gd name="connsiteY100" fmla="*/ 916424 h 3164769"/>
              <a:gd name="connsiteX101" fmla="*/ 2962249 w 3817911"/>
              <a:gd name="connsiteY101" fmla="*/ 14724 h 3164769"/>
              <a:gd name="connsiteX102" fmla="*/ 2991881 w 3817911"/>
              <a:gd name="connsiteY102" fmla="*/ 1022258 h 3164769"/>
              <a:gd name="connsiteX103" fmla="*/ 3046914 w 3817911"/>
              <a:gd name="connsiteY103" fmla="*/ 615859 h 3164769"/>
              <a:gd name="connsiteX104" fmla="*/ 3051147 w 3817911"/>
              <a:gd name="connsiteY104" fmla="*/ 1149259 h 3164769"/>
              <a:gd name="connsiteX105" fmla="*/ 3106181 w 3817911"/>
              <a:gd name="connsiteY105" fmla="*/ 349159 h 3164769"/>
              <a:gd name="connsiteX106" fmla="*/ 3165447 w 3817911"/>
              <a:gd name="connsiteY106" fmla="*/ 988393 h 3164769"/>
              <a:gd name="connsiteX107" fmla="*/ 3207779 w 3817911"/>
              <a:gd name="connsiteY107" fmla="*/ 319526 h 3164769"/>
              <a:gd name="connsiteX108" fmla="*/ 3224711 w 3817911"/>
              <a:gd name="connsiteY108" fmla="*/ 1132325 h 3164769"/>
              <a:gd name="connsiteX109" fmla="*/ 3271277 w 3817911"/>
              <a:gd name="connsiteY109" fmla="*/ 145958 h 3164769"/>
              <a:gd name="connsiteX110" fmla="*/ 3296677 w 3817911"/>
              <a:gd name="connsiteY110" fmla="*/ 594693 h 3164769"/>
              <a:gd name="connsiteX111" fmla="*/ 3329485 w 3817911"/>
              <a:gd name="connsiteY111" fmla="*/ 22664 h 3164769"/>
              <a:gd name="connsiteX112" fmla="*/ 3359118 w 3817911"/>
              <a:gd name="connsiteY112" fmla="*/ 946059 h 3164769"/>
              <a:gd name="connsiteX113" fmla="*/ 3394043 w 3817911"/>
              <a:gd name="connsiteY113" fmla="*/ 307885 h 3164769"/>
              <a:gd name="connsiteX114" fmla="*/ 3395631 w 3817911"/>
              <a:gd name="connsiteY114" fmla="*/ 1096872 h 3164769"/>
              <a:gd name="connsiteX115" fmla="*/ 3438492 w 3817911"/>
              <a:gd name="connsiteY115" fmla="*/ 445998 h 3164769"/>
              <a:gd name="connsiteX116" fmla="*/ 3448017 w 3817911"/>
              <a:gd name="connsiteY116" fmla="*/ 931773 h 3164769"/>
              <a:gd name="connsiteX117" fmla="*/ 3476593 w 3817911"/>
              <a:gd name="connsiteY117" fmla="*/ 576173 h 3164769"/>
              <a:gd name="connsiteX118" fmla="*/ 3516278 w 3817911"/>
              <a:gd name="connsiteY118" fmla="*/ 1054010 h 3164769"/>
              <a:gd name="connsiteX119" fmla="*/ 3521041 w 3817911"/>
              <a:gd name="connsiteY119" fmla="*/ 263435 h 3164769"/>
              <a:gd name="connsiteX120" fmla="*/ 3546440 w 3817911"/>
              <a:gd name="connsiteY120" fmla="*/ 457110 h 3164769"/>
              <a:gd name="connsiteX121" fmla="*/ 3568665 w 3817911"/>
              <a:gd name="connsiteY121" fmla="*/ 282486 h 3164769"/>
              <a:gd name="connsiteX122" fmla="*/ 3594065 w 3817911"/>
              <a:gd name="connsiteY122" fmla="*/ 765086 h 3164769"/>
              <a:gd name="connsiteX123" fmla="*/ 3622640 w 3817911"/>
              <a:gd name="connsiteY123" fmla="*/ 201522 h 3164769"/>
              <a:gd name="connsiteX124" fmla="*/ 3625815 w 3817911"/>
              <a:gd name="connsiteY124" fmla="*/ 950824 h 3164769"/>
              <a:gd name="connsiteX125" fmla="*/ 3662327 w 3817911"/>
              <a:gd name="connsiteY125" fmla="*/ 584110 h 3164769"/>
              <a:gd name="connsiteX126" fmla="*/ 3671851 w 3817911"/>
              <a:gd name="connsiteY126" fmla="*/ 1015909 h 3164769"/>
              <a:gd name="connsiteX127" fmla="*/ 3717890 w 3817911"/>
              <a:gd name="connsiteY127" fmla="*/ 646023 h 3164769"/>
              <a:gd name="connsiteX128" fmla="*/ 3736938 w 3817911"/>
              <a:gd name="connsiteY128" fmla="*/ 1422310 h 3164769"/>
              <a:gd name="connsiteX129" fmla="*/ 3771863 w 3817911"/>
              <a:gd name="connsiteY129" fmla="*/ 771435 h 3164769"/>
              <a:gd name="connsiteX130" fmla="*/ 3790912 w 3817911"/>
              <a:gd name="connsiteY130" fmla="*/ 1133385 h 3164769"/>
              <a:gd name="connsiteX131" fmla="*/ 3817899 w 3817911"/>
              <a:gd name="connsiteY131" fmla="*/ 728572 h 3164769"/>
              <a:gd name="connsiteX0" fmla="*/ 0 w 3819177"/>
              <a:gd name="connsiteY0" fmla="*/ 2935195 h 3164769"/>
              <a:gd name="connsiteX1" fmla="*/ 46038 w 3819177"/>
              <a:gd name="connsiteY1" fmla="*/ 2968532 h 3164769"/>
              <a:gd name="connsiteX2" fmla="*/ 65088 w 3819177"/>
              <a:gd name="connsiteY2" fmla="*/ 2993932 h 3164769"/>
              <a:gd name="connsiteX3" fmla="*/ 80963 w 3819177"/>
              <a:gd name="connsiteY3" fmla="*/ 3003457 h 3164769"/>
              <a:gd name="connsiteX4" fmla="*/ 88900 w 3819177"/>
              <a:gd name="connsiteY4" fmla="*/ 2998695 h 3164769"/>
              <a:gd name="connsiteX5" fmla="*/ 117475 w 3819177"/>
              <a:gd name="connsiteY5" fmla="*/ 3024095 h 3164769"/>
              <a:gd name="connsiteX6" fmla="*/ 146050 w 3819177"/>
              <a:gd name="connsiteY6" fmla="*/ 3005045 h 3164769"/>
              <a:gd name="connsiteX7" fmla="*/ 180975 w 3819177"/>
              <a:gd name="connsiteY7" fmla="*/ 3089182 h 3164769"/>
              <a:gd name="connsiteX8" fmla="*/ 200025 w 3819177"/>
              <a:gd name="connsiteY8" fmla="*/ 3092357 h 3164769"/>
              <a:gd name="connsiteX9" fmla="*/ 223838 w 3819177"/>
              <a:gd name="connsiteY9" fmla="*/ 3047907 h 3164769"/>
              <a:gd name="connsiteX10" fmla="*/ 246063 w 3819177"/>
              <a:gd name="connsiteY10" fmla="*/ 3105057 h 3164769"/>
              <a:gd name="connsiteX11" fmla="*/ 290513 w 3819177"/>
              <a:gd name="connsiteY11" fmla="*/ 3006632 h 3164769"/>
              <a:gd name="connsiteX12" fmla="*/ 330200 w 3819177"/>
              <a:gd name="connsiteY12" fmla="*/ 3160620 h 3164769"/>
              <a:gd name="connsiteX13" fmla="*/ 360363 w 3819177"/>
              <a:gd name="connsiteY13" fmla="*/ 3119345 h 3164769"/>
              <a:gd name="connsiteX14" fmla="*/ 374650 w 3819177"/>
              <a:gd name="connsiteY14" fmla="*/ 3103470 h 3164769"/>
              <a:gd name="connsiteX15" fmla="*/ 377825 w 3819177"/>
              <a:gd name="connsiteY15" fmla="*/ 2874870 h 3164769"/>
              <a:gd name="connsiteX16" fmla="*/ 400050 w 3819177"/>
              <a:gd name="connsiteY16" fmla="*/ 2935195 h 3164769"/>
              <a:gd name="connsiteX17" fmla="*/ 455613 w 3819177"/>
              <a:gd name="connsiteY17" fmla="*/ 2519270 h 3164769"/>
              <a:gd name="connsiteX18" fmla="*/ 476250 w 3819177"/>
              <a:gd name="connsiteY18" fmla="*/ 2576420 h 3164769"/>
              <a:gd name="connsiteX19" fmla="*/ 501650 w 3819177"/>
              <a:gd name="connsiteY19" fmla="*/ 2835182 h 3164769"/>
              <a:gd name="connsiteX20" fmla="*/ 527050 w 3819177"/>
              <a:gd name="connsiteY20" fmla="*/ 2881220 h 3164769"/>
              <a:gd name="connsiteX21" fmla="*/ 538163 w 3819177"/>
              <a:gd name="connsiteY21" fmla="*/ 2847882 h 3164769"/>
              <a:gd name="connsiteX22" fmla="*/ 547688 w 3819177"/>
              <a:gd name="connsiteY22" fmla="*/ 2784382 h 3164769"/>
              <a:gd name="connsiteX23" fmla="*/ 574675 w 3819177"/>
              <a:gd name="connsiteY23" fmla="*/ 2787557 h 3164769"/>
              <a:gd name="connsiteX24" fmla="*/ 593725 w 3819177"/>
              <a:gd name="connsiteY24" fmla="*/ 2670082 h 3164769"/>
              <a:gd name="connsiteX25" fmla="*/ 590550 w 3819177"/>
              <a:gd name="connsiteY25" fmla="*/ 2341470 h 3164769"/>
              <a:gd name="connsiteX26" fmla="*/ 625475 w 3819177"/>
              <a:gd name="connsiteY26" fmla="*/ 1830295 h 3164769"/>
              <a:gd name="connsiteX27" fmla="*/ 652462 w 3819177"/>
              <a:gd name="connsiteY27" fmla="*/ 1836645 h 3164769"/>
              <a:gd name="connsiteX28" fmla="*/ 661987 w 3819177"/>
              <a:gd name="connsiteY28" fmla="*/ 1684245 h 3164769"/>
              <a:gd name="connsiteX29" fmla="*/ 681036 w 3819177"/>
              <a:gd name="connsiteY29" fmla="*/ 2014445 h 3164769"/>
              <a:gd name="connsiteX30" fmla="*/ 681036 w 3819177"/>
              <a:gd name="connsiteY30" fmla="*/ 2014445 h 3164769"/>
              <a:gd name="connsiteX31" fmla="*/ 719135 w 3819177"/>
              <a:gd name="connsiteY31" fmla="*/ 1714407 h 3164769"/>
              <a:gd name="connsiteX32" fmla="*/ 731835 w 3819177"/>
              <a:gd name="connsiteY32" fmla="*/ 2058895 h 3164769"/>
              <a:gd name="connsiteX33" fmla="*/ 784223 w 3819177"/>
              <a:gd name="connsiteY33" fmla="*/ 2038258 h 3164769"/>
              <a:gd name="connsiteX34" fmla="*/ 806448 w 3819177"/>
              <a:gd name="connsiteY34" fmla="*/ 2481170 h 3164769"/>
              <a:gd name="connsiteX35" fmla="*/ 835021 w 3819177"/>
              <a:gd name="connsiteY35" fmla="*/ 2470057 h 3164769"/>
              <a:gd name="connsiteX36" fmla="*/ 836609 w 3819177"/>
              <a:gd name="connsiteY36" fmla="*/ 2660557 h 3164769"/>
              <a:gd name="connsiteX37" fmla="*/ 862008 w 3819177"/>
              <a:gd name="connsiteY37" fmla="*/ 2641507 h 3164769"/>
              <a:gd name="connsiteX38" fmla="*/ 865183 w 3819177"/>
              <a:gd name="connsiteY38" fmla="*/ 2698657 h 3164769"/>
              <a:gd name="connsiteX39" fmla="*/ 892169 w 3819177"/>
              <a:gd name="connsiteY39" fmla="*/ 2493870 h 3164769"/>
              <a:gd name="connsiteX40" fmla="*/ 912807 w 3819177"/>
              <a:gd name="connsiteY40" fmla="*/ 2460532 h 3164769"/>
              <a:gd name="connsiteX41" fmla="*/ 912807 w 3819177"/>
              <a:gd name="connsiteY41" fmla="*/ 2416082 h 3164769"/>
              <a:gd name="connsiteX42" fmla="*/ 949318 w 3819177"/>
              <a:gd name="connsiteY42" fmla="*/ 2392270 h 3164769"/>
              <a:gd name="connsiteX43" fmla="*/ 941380 w 3819177"/>
              <a:gd name="connsiteY43" fmla="*/ 2317657 h 3164769"/>
              <a:gd name="connsiteX44" fmla="*/ 1019169 w 3819177"/>
              <a:gd name="connsiteY44" fmla="*/ 895257 h 3164769"/>
              <a:gd name="connsiteX45" fmla="*/ 1031869 w 3819177"/>
              <a:gd name="connsiteY45" fmla="*/ 1068824 h 3164769"/>
              <a:gd name="connsiteX46" fmla="*/ 1053036 w 3819177"/>
              <a:gd name="connsiteY46" fmla="*/ 793657 h 3164769"/>
              <a:gd name="connsiteX47" fmla="*/ 1074202 w 3819177"/>
              <a:gd name="connsiteY47" fmla="*/ 1365157 h 3164769"/>
              <a:gd name="connsiteX48" fmla="*/ 1103833 w 3819177"/>
              <a:gd name="connsiteY48" fmla="*/ 869857 h 3164769"/>
              <a:gd name="connsiteX49" fmla="*/ 1137701 w 3819177"/>
              <a:gd name="connsiteY49" fmla="*/ 937590 h 3164769"/>
              <a:gd name="connsiteX50" fmla="*/ 1167333 w 3819177"/>
              <a:gd name="connsiteY50" fmla="*/ 1242391 h 3164769"/>
              <a:gd name="connsiteX51" fmla="*/ 1188500 w 3819177"/>
              <a:gd name="connsiteY51" fmla="*/ 1128090 h 3164769"/>
              <a:gd name="connsiteX52" fmla="*/ 1218132 w 3819177"/>
              <a:gd name="connsiteY52" fmla="*/ 1348223 h 3164769"/>
              <a:gd name="connsiteX53" fmla="*/ 1264699 w 3819177"/>
              <a:gd name="connsiteY53" fmla="*/ 1335523 h 3164769"/>
              <a:gd name="connsiteX54" fmla="*/ 1273165 w 3819177"/>
              <a:gd name="connsiteY54" fmla="*/ 1483690 h 3164769"/>
              <a:gd name="connsiteX55" fmla="*/ 1302799 w 3819177"/>
              <a:gd name="connsiteY55" fmla="*/ 1415957 h 3164769"/>
              <a:gd name="connsiteX56" fmla="*/ 1294330 w 3819177"/>
              <a:gd name="connsiteY56" fmla="*/ 1686890 h 3164769"/>
              <a:gd name="connsiteX57" fmla="*/ 1294331 w 3819177"/>
              <a:gd name="connsiteY57" fmla="*/ 1674190 h 3164769"/>
              <a:gd name="connsiteX58" fmla="*/ 1362063 w 3819177"/>
              <a:gd name="connsiteY58" fmla="*/ 2165257 h 3164769"/>
              <a:gd name="connsiteX59" fmla="*/ 1383231 w 3819177"/>
              <a:gd name="connsiteY59" fmla="*/ 2050957 h 3164769"/>
              <a:gd name="connsiteX60" fmla="*/ 1425565 w 3819177"/>
              <a:gd name="connsiteY60" fmla="*/ 2381157 h 3164769"/>
              <a:gd name="connsiteX61" fmla="*/ 1438264 w 3819177"/>
              <a:gd name="connsiteY61" fmla="*/ 2241457 h 3164769"/>
              <a:gd name="connsiteX62" fmla="*/ 1476363 w 3819177"/>
              <a:gd name="connsiteY62" fmla="*/ 2448891 h 3164769"/>
              <a:gd name="connsiteX63" fmla="*/ 1518696 w 3819177"/>
              <a:gd name="connsiteY63" fmla="*/ 2258390 h 3164769"/>
              <a:gd name="connsiteX64" fmla="*/ 1573729 w 3819177"/>
              <a:gd name="connsiteY64" fmla="*/ 2398090 h 3164769"/>
              <a:gd name="connsiteX65" fmla="*/ 1607596 w 3819177"/>
              <a:gd name="connsiteY65" fmla="*/ 1835057 h 3164769"/>
              <a:gd name="connsiteX66" fmla="*/ 1641461 w 3819177"/>
              <a:gd name="connsiteY66" fmla="*/ 1923957 h 3164769"/>
              <a:gd name="connsiteX67" fmla="*/ 1658393 w 3819177"/>
              <a:gd name="connsiteY67" fmla="*/ 1682657 h 3164769"/>
              <a:gd name="connsiteX68" fmla="*/ 1692260 w 3819177"/>
              <a:gd name="connsiteY68" fmla="*/ 1767324 h 3164769"/>
              <a:gd name="connsiteX69" fmla="*/ 1696492 w 3819177"/>
              <a:gd name="connsiteY69" fmla="*/ 1373623 h 3164769"/>
              <a:gd name="connsiteX70" fmla="*/ 1730359 w 3819177"/>
              <a:gd name="connsiteY70" fmla="*/ 1555657 h 3164769"/>
              <a:gd name="connsiteX71" fmla="*/ 1743060 w 3819177"/>
              <a:gd name="connsiteY71" fmla="*/ 1009558 h 3164769"/>
              <a:gd name="connsiteX72" fmla="*/ 1785392 w 3819177"/>
              <a:gd name="connsiteY72" fmla="*/ 1183124 h 3164769"/>
              <a:gd name="connsiteX73" fmla="*/ 1802326 w 3819177"/>
              <a:gd name="connsiteY73" fmla="*/ 962990 h 3164769"/>
              <a:gd name="connsiteX74" fmla="*/ 1831957 w 3819177"/>
              <a:gd name="connsiteY74" fmla="*/ 1360924 h 3164769"/>
              <a:gd name="connsiteX75" fmla="*/ 1895458 w 3819177"/>
              <a:gd name="connsiteY75" fmla="*/ 1174657 h 3164769"/>
              <a:gd name="connsiteX76" fmla="*/ 1908157 w 3819177"/>
              <a:gd name="connsiteY76" fmla="*/ 1589523 h 3164769"/>
              <a:gd name="connsiteX77" fmla="*/ 1971657 w 3819177"/>
              <a:gd name="connsiteY77" fmla="*/ 1043424 h 3164769"/>
              <a:gd name="connsiteX78" fmla="*/ 1971657 w 3819177"/>
              <a:gd name="connsiteY78" fmla="*/ 1043424 h 3164769"/>
              <a:gd name="connsiteX79" fmla="*/ 2022457 w 3819177"/>
              <a:gd name="connsiteY79" fmla="*/ 1462524 h 3164769"/>
              <a:gd name="connsiteX80" fmla="*/ 2022457 w 3819177"/>
              <a:gd name="connsiteY80" fmla="*/ 1462524 h 3164769"/>
              <a:gd name="connsiteX81" fmla="*/ 2064790 w 3819177"/>
              <a:gd name="connsiteY81" fmla="*/ 988390 h 3164769"/>
              <a:gd name="connsiteX82" fmla="*/ 2162155 w 3819177"/>
              <a:gd name="connsiteY82" fmla="*/ 1813891 h 3164769"/>
              <a:gd name="connsiteX83" fmla="*/ 2191790 w 3819177"/>
              <a:gd name="connsiteY83" fmla="*/ 1695358 h 3164769"/>
              <a:gd name="connsiteX84" fmla="*/ 2246823 w 3819177"/>
              <a:gd name="connsiteY84" fmla="*/ 1919724 h 3164769"/>
              <a:gd name="connsiteX85" fmla="*/ 2289155 w 3819177"/>
              <a:gd name="connsiteY85" fmla="*/ 1847757 h 3164769"/>
              <a:gd name="connsiteX86" fmla="*/ 2297622 w 3819177"/>
              <a:gd name="connsiteY86" fmla="*/ 2059424 h 3164769"/>
              <a:gd name="connsiteX87" fmla="*/ 2348422 w 3819177"/>
              <a:gd name="connsiteY87" fmla="*/ 1932423 h 3164769"/>
              <a:gd name="connsiteX88" fmla="*/ 2382288 w 3819177"/>
              <a:gd name="connsiteY88" fmla="*/ 2021324 h 3164769"/>
              <a:gd name="connsiteX89" fmla="*/ 2411920 w 3819177"/>
              <a:gd name="connsiteY89" fmla="*/ 1691123 h 3164769"/>
              <a:gd name="connsiteX90" fmla="*/ 2479655 w 3819177"/>
              <a:gd name="connsiteY90" fmla="*/ 1885858 h 3164769"/>
              <a:gd name="connsiteX91" fmla="*/ 2521986 w 3819177"/>
              <a:gd name="connsiteY91" fmla="*/ 1568357 h 3164769"/>
              <a:gd name="connsiteX92" fmla="*/ 2585486 w 3819177"/>
              <a:gd name="connsiteY92" fmla="*/ 1860457 h 3164769"/>
              <a:gd name="connsiteX93" fmla="*/ 2615118 w 3819177"/>
              <a:gd name="connsiteY93" fmla="*/ 1462523 h 3164769"/>
              <a:gd name="connsiteX94" fmla="*/ 2695551 w 3819177"/>
              <a:gd name="connsiteY94" fmla="*/ 1661491 h 3164769"/>
              <a:gd name="connsiteX95" fmla="*/ 2720951 w 3819177"/>
              <a:gd name="connsiteY95" fmla="*/ 1068823 h 3164769"/>
              <a:gd name="connsiteX96" fmla="*/ 2780217 w 3819177"/>
              <a:gd name="connsiteY96" fmla="*/ 1356691 h 3164769"/>
              <a:gd name="connsiteX97" fmla="*/ 2780215 w 3819177"/>
              <a:gd name="connsiteY97" fmla="*/ 679358 h 3164769"/>
              <a:gd name="connsiteX98" fmla="*/ 2831016 w 3819177"/>
              <a:gd name="connsiteY98" fmla="*/ 1386324 h 3164769"/>
              <a:gd name="connsiteX99" fmla="*/ 2881817 w 3819177"/>
              <a:gd name="connsiteY99" fmla="*/ 404191 h 3164769"/>
              <a:gd name="connsiteX100" fmla="*/ 2919916 w 3819177"/>
              <a:gd name="connsiteY100" fmla="*/ 916424 h 3164769"/>
              <a:gd name="connsiteX101" fmla="*/ 2962249 w 3819177"/>
              <a:gd name="connsiteY101" fmla="*/ 14724 h 3164769"/>
              <a:gd name="connsiteX102" fmla="*/ 2991881 w 3819177"/>
              <a:gd name="connsiteY102" fmla="*/ 1022258 h 3164769"/>
              <a:gd name="connsiteX103" fmla="*/ 3046914 w 3819177"/>
              <a:gd name="connsiteY103" fmla="*/ 615859 h 3164769"/>
              <a:gd name="connsiteX104" fmla="*/ 3051147 w 3819177"/>
              <a:gd name="connsiteY104" fmla="*/ 1149259 h 3164769"/>
              <a:gd name="connsiteX105" fmla="*/ 3106181 w 3819177"/>
              <a:gd name="connsiteY105" fmla="*/ 349159 h 3164769"/>
              <a:gd name="connsiteX106" fmla="*/ 3165447 w 3819177"/>
              <a:gd name="connsiteY106" fmla="*/ 988393 h 3164769"/>
              <a:gd name="connsiteX107" fmla="*/ 3207779 w 3819177"/>
              <a:gd name="connsiteY107" fmla="*/ 319526 h 3164769"/>
              <a:gd name="connsiteX108" fmla="*/ 3224711 w 3819177"/>
              <a:gd name="connsiteY108" fmla="*/ 1132325 h 3164769"/>
              <a:gd name="connsiteX109" fmla="*/ 3271277 w 3819177"/>
              <a:gd name="connsiteY109" fmla="*/ 145958 h 3164769"/>
              <a:gd name="connsiteX110" fmla="*/ 3296677 w 3819177"/>
              <a:gd name="connsiteY110" fmla="*/ 594693 h 3164769"/>
              <a:gd name="connsiteX111" fmla="*/ 3329485 w 3819177"/>
              <a:gd name="connsiteY111" fmla="*/ 22664 h 3164769"/>
              <a:gd name="connsiteX112" fmla="*/ 3359118 w 3819177"/>
              <a:gd name="connsiteY112" fmla="*/ 946059 h 3164769"/>
              <a:gd name="connsiteX113" fmla="*/ 3394043 w 3819177"/>
              <a:gd name="connsiteY113" fmla="*/ 307885 h 3164769"/>
              <a:gd name="connsiteX114" fmla="*/ 3395631 w 3819177"/>
              <a:gd name="connsiteY114" fmla="*/ 1096872 h 3164769"/>
              <a:gd name="connsiteX115" fmla="*/ 3438492 w 3819177"/>
              <a:gd name="connsiteY115" fmla="*/ 445998 h 3164769"/>
              <a:gd name="connsiteX116" fmla="*/ 3448017 w 3819177"/>
              <a:gd name="connsiteY116" fmla="*/ 931773 h 3164769"/>
              <a:gd name="connsiteX117" fmla="*/ 3476593 w 3819177"/>
              <a:gd name="connsiteY117" fmla="*/ 576173 h 3164769"/>
              <a:gd name="connsiteX118" fmla="*/ 3516278 w 3819177"/>
              <a:gd name="connsiteY118" fmla="*/ 1054010 h 3164769"/>
              <a:gd name="connsiteX119" fmla="*/ 3521041 w 3819177"/>
              <a:gd name="connsiteY119" fmla="*/ 263435 h 3164769"/>
              <a:gd name="connsiteX120" fmla="*/ 3546440 w 3819177"/>
              <a:gd name="connsiteY120" fmla="*/ 457110 h 3164769"/>
              <a:gd name="connsiteX121" fmla="*/ 3568665 w 3819177"/>
              <a:gd name="connsiteY121" fmla="*/ 282486 h 3164769"/>
              <a:gd name="connsiteX122" fmla="*/ 3594065 w 3819177"/>
              <a:gd name="connsiteY122" fmla="*/ 765086 h 3164769"/>
              <a:gd name="connsiteX123" fmla="*/ 3622640 w 3819177"/>
              <a:gd name="connsiteY123" fmla="*/ 201522 h 3164769"/>
              <a:gd name="connsiteX124" fmla="*/ 3625815 w 3819177"/>
              <a:gd name="connsiteY124" fmla="*/ 950824 h 3164769"/>
              <a:gd name="connsiteX125" fmla="*/ 3662327 w 3819177"/>
              <a:gd name="connsiteY125" fmla="*/ 584110 h 3164769"/>
              <a:gd name="connsiteX126" fmla="*/ 3671851 w 3819177"/>
              <a:gd name="connsiteY126" fmla="*/ 1015909 h 3164769"/>
              <a:gd name="connsiteX127" fmla="*/ 3717890 w 3819177"/>
              <a:gd name="connsiteY127" fmla="*/ 646023 h 3164769"/>
              <a:gd name="connsiteX128" fmla="*/ 3736938 w 3819177"/>
              <a:gd name="connsiteY128" fmla="*/ 1422310 h 3164769"/>
              <a:gd name="connsiteX129" fmla="*/ 3771863 w 3819177"/>
              <a:gd name="connsiteY129" fmla="*/ 771435 h 3164769"/>
              <a:gd name="connsiteX130" fmla="*/ 3790912 w 3819177"/>
              <a:gd name="connsiteY130" fmla="*/ 1133385 h 3164769"/>
              <a:gd name="connsiteX131" fmla="*/ 3817899 w 3819177"/>
              <a:gd name="connsiteY131" fmla="*/ 728572 h 3164769"/>
              <a:gd name="connsiteX132" fmla="*/ 3814725 w 3819177"/>
              <a:gd name="connsiteY132" fmla="*/ 731748 h 3164769"/>
              <a:gd name="connsiteX0" fmla="*/ 0 w 3856009"/>
              <a:gd name="connsiteY0" fmla="*/ 2935195 h 3164769"/>
              <a:gd name="connsiteX1" fmla="*/ 46038 w 3856009"/>
              <a:gd name="connsiteY1" fmla="*/ 2968532 h 3164769"/>
              <a:gd name="connsiteX2" fmla="*/ 65088 w 3856009"/>
              <a:gd name="connsiteY2" fmla="*/ 2993932 h 3164769"/>
              <a:gd name="connsiteX3" fmla="*/ 80963 w 3856009"/>
              <a:gd name="connsiteY3" fmla="*/ 3003457 h 3164769"/>
              <a:gd name="connsiteX4" fmla="*/ 88900 w 3856009"/>
              <a:gd name="connsiteY4" fmla="*/ 2998695 h 3164769"/>
              <a:gd name="connsiteX5" fmla="*/ 117475 w 3856009"/>
              <a:gd name="connsiteY5" fmla="*/ 3024095 h 3164769"/>
              <a:gd name="connsiteX6" fmla="*/ 146050 w 3856009"/>
              <a:gd name="connsiteY6" fmla="*/ 3005045 h 3164769"/>
              <a:gd name="connsiteX7" fmla="*/ 180975 w 3856009"/>
              <a:gd name="connsiteY7" fmla="*/ 3089182 h 3164769"/>
              <a:gd name="connsiteX8" fmla="*/ 200025 w 3856009"/>
              <a:gd name="connsiteY8" fmla="*/ 3092357 h 3164769"/>
              <a:gd name="connsiteX9" fmla="*/ 223838 w 3856009"/>
              <a:gd name="connsiteY9" fmla="*/ 3047907 h 3164769"/>
              <a:gd name="connsiteX10" fmla="*/ 246063 w 3856009"/>
              <a:gd name="connsiteY10" fmla="*/ 3105057 h 3164769"/>
              <a:gd name="connsiteX11" fmla="*/ 290513 w 3856009"/>
              <a:gd name="connsiteY11" fmla="*/ 3006632 h 3164769"/>
              <a:gd name="connsiteX12" fmla="*/ 330200 w 3856009"/>
              <a:gd name="connsiteY12" fmla="*/ 3160620 h 3164769"/>
              <a:gd name="connsiteX13" fmla="*/ 360363 w 3856009"/>
              <a:gd name="connsiteY13" fmla="*/ 3119345 h 3164769"/>
              <a:gd name="connsiteX14" fmla="*/ 374650 w 3856009"/>
              <a:gd name="connsiteY14" fmla="*/ 3103470 h 3164769"/>
              <a:gd name="connsiteX15" fmla="*/ 377825 w 3856009"/>
              <a:gd name="connsiteY15" fmla="*/ 2874870 h 3164769"/>
              <a:gd name="connsiteX16" fmla="*/ 400050 w 3856009"/>
              <a:gd name="connsiteY16" fmla="*/ 2935195 h 3164769"/>
              <a:gd name="connsiteX17" fmla="*/ 455613 w 3856009"/>
              <a:gd name="connsiteY17" fmla="*/ 2519270 h 3164769"/>
              <a:gd name="connsiteX18" fmla="*/ 476250 w 3856009"/>
              <a:gd name="connsiteY18" fmla="*/ 2576420 h 3164769"/>
              <a:gd name="connsiteX19" fmla="*/ 501650 w 3856009"/>
              <a:gd name="connsiteY19" fmla="*/ 2835182 h 3164769"/>
              <a:gd name="connsiteX20" fmla="*/ 527050 w 3856009"/>
              <a:gd name="connsiteY20" fmla="*/ 2881220 h 3164769"/>
              <a:gd name="connsiteX21" fmla="*/ 538163 w 3856009"/>
              <a:gd name="connsiteY21" fmla="*/ 2847882 h 3164769"/>
              <a:gd name="connsiteX22" fmla="*/ 547688 w 3856009"/>
              <a:gd name="connsiteY22" fmla="*/ 2784382 h 3164769"/>
              <a:gd name="connsiteX23" fmla="*/ 574675 w 3856009"/>
              <a:gd name="connsiteY23" fmla="*/ 2787557 h 3164769"/>
              <a:gd name="connsiteX24" fmla="*/ 593725 w 3856009"/>
              <a:gd name="connsiteY24" fmla="*/ 2670082 h 3164769"/>
              <a:gd name="connsiteX25" fmla="*/ 590550 w 3856009"/>
              <a:gd name="connsiteY25" fmla="*/ 2341470 h 3164769"/>
              <a:gd name="connsiteX26" fmla="*/ 625475 w 3856009"/>
              <a:gd name="connsiteY26" fmla="*/ 1830295 h 3164769"/>
              <a:gd name="connsiteX27" fmla="*/ 652462 w 3856009"/>
              <a:gd name="connsiteY27" fmla="*/ 1836645 h 3164769"/>
              <a:gd name="connsiteX28" fmla="*/ 661987 w 3856009"/>
              <a:gd name="connsiteY28" fmla="*/ 1684245 h 3164769"/>
              <a:gd name="connsiteX29" fmla="*/ 681036 w 3856009"/>
              <a:gd name="connsiteY29" fmla="*/ 2014445 h 3164769"/>
              <a:gd name="connsiteX30" fmla="*/ 681036 w 3856009"/>
              <a:gd name="connsiteY30" fmla="*/ 2014445 h 3164769"/>
              <a:gd name="connsiteX31" fmla="*/ 719135 w 3856009"/>
              <a:gd name="connsiteY31" fmla="*/ 1714407 h 3164769"/>
              <a:gd name="connsiteX32" fmla="*/ 731835 w 3856009"/>
              <a:gd name="connsiteY32" fmla="*/ 2058895 h 3164769"/>
              <a:gd name="connsiteX33" fmla="*/ 784223 w 3856009"/>
              <a:gd name="connsiteY33" fmla="*/ 2038258 h 3164769"/>
              <a:gd name="connsiteX34" fmla="*/ 806448 w 3856009"/>
              <a:gd name="connsiteY34" fmla="*/ 2481170 h 3164769"/>
              <a:gd name="connsiteX35" fmla="*/ 835021 w 3856009"/>
              <a:gd name="connsiteY35" fmla="*/ 2470057 h 3164769"/>
              <a:gd name="connsiteX36" fmla="*/ 836609 w 3856009"/>
              <a:gd name="connsiteY36" fmla="*/ 2660557 h 3164769"/>
              <a:gd name="connsiteX37" fmla="*/ 862008 w 3856009"/>
              <a:gd name="connsiteY37" fmla="*/ 2641507 h 3164769"/>
              <a:gd name="connsiteX38" fmla="*/ 865183 w 3856009"/>
              <a:gd name="connsiteY38" fmla="*/ 2698657 h 3164769"/>
              <a:gd name="connsiteX39" fmla="*/ 892169 w 3856009"/>
              <a:gd name="connsiteY39" fmla="*/ 2493870 h 3164769"/>
              <a:gd name="connsiteX40" fmla="*/ 912807 w 3856009"/>
              <a:gd name="connsiteY40" fmla="*/ 2460532 h 3164769"/>
              <a:gd name="connsiteX41" fmla="*/ 912807 w 3856009"/>
              <a:gd name="connsiteY41" fmla="*/ 2416082 h 3164769"/>
              <a:gd name="connsiteX42" fmla="*/ 949318 w 3856009"/>
              <a:gd name="connsiteY42" fmla="*/ 2392270 h 3164769"/>
              <a:gd name="connsiteX43" fmla="*/ 941380 w 3856009"/>
              <a:gd name="connsiteY43" fmla="*/ 2317657 h 3164769"/>
              <a:gd name="connsiteX44" fmla="*/ 1019169 w 3856009"/>
              <a:gd name="connsiteY44" fmla="*/ 895257 h 3164769"/>
              <a:gd name="connsiteX45" fmla="*/ 1031869 w 3856009"/>
              <a:gd name="connsiteY45" fmla="*/ 1068824 h 3164769"/>
              <a:gd name="connsiteX46" fmla="*/ 1053036 w 3856009"/>
              <a:gd name="connsiteY46" fmla="*/ 793657 h 3164769"/>
              <a:gd name="connsiteX47" fmla="*/ 1074202 w 3856009"/>
              <a:gd name="connsiteY47" fmla="*/ 1365157 h 3164769"/>
              <a:gd name="connsiteX48" fmla="*/ 1103833 w 3856009"/>
              <a:gd name="connsiteY48" fmla="*/ 869857 h 3164769"/>
              <a:gd name="connsiteX49" fmla="*/ 1137701 w 3856009"/>
              <a:gd name="connsiteY49" fmla="*/ 937590 h 3164769"/>
              <a:gd name="connsiteX50" fmla="*/ 1167333 w 3856009"/>
              <a:gd name="connsiteY50" fmla="*/ 1242391 h 3164769"/>
              <a:gd name="connsiteX51" fmla="*/ 1188500 w 3856009"/>
              <a:gd name="connsiteY51" fmla="*/ 1128090 h 3164769"/>
              <a:gd name="connsiteX52" fmla="*/ 1218132 w 3856009"/>
              <a:gd name="connsiteY52" fmla="*/ 1348223 h 3164769"/>
              <a:gd name="connsiteX53" fmla="*/ 1264699 w 3856009"/>
              <a:gd name="connsiteY53" fmla="*/ 1335523 h 3164769"/>
              <a:gd name="connsiteX54" fmla="*/ 1273165 w 3856009"/>
              <a:gd name="connsiteY54" fmla="*/ 1483690 h 3164769"/>
              <a:gd name="connsiteX55" fmla="*/ 1302799 w 3856009"/>
              <a:gd name="connsiteY55" fmla="*/ 1415957 h 3164769"/>
              <a:gd name="connsiteX56" fmla="*/ 1294330 w 3856009"/>
              <a:gd name="connsiteY56" fmla="*/ 1686890 h 3164769"/>
              <a:gd name="connsiteX57" fmla="*/ 1294331 w 3856009"/>
              <a:gd name="connsiteY57" fmla="*/ 1674190 h 3164769"/>
              <a:gd name="connsiteX58" fmla="*/ 1362063 w 3856009"/>
              <a:gd name="connsiteY58" fmla="*/ 2165257 h 3164769"/>
              <a:gd name="connsiteX59" fmla="*/ 1383231 w 3856009"/>
              <a:gd name="connsiteY59" fmla="*/ 2050957 h 3164769"/>
              <a:gd name="connsiteX60" fmla="*/ 1425565 w 3856009"/>
              <a:gd name="connsiteY60" fmla="*/ 2381157 h 3164769"/>
              <a:gd name="connsiteX61" fmla="*/ 1438264 w 3856009"/>
              <a:gd name="connsiteY61" fmla="*/ 2241457 h 3164769"/>
              <a:gd name="connsiteX62" fmla="*/ 1476363 w 3856009"/>
              <a:gd name="connsiteY62" fmla="*/ 2448891 h 3164769"/>
              <a:gd name="connsiteX63" fmla="*/ 1518696 w 3856009"/>
              <a:gd name="connsiteY63" fmla="*/ 2258390 h 3164769"/>
              <a:gd name="connsiteX64" fmla="*/ 1573729 w 3856009"/>
              <a:gd name="connsiteY64" fmla="*/ 2398090 h 3164769"/>
              <a:gd name="connsiteX65" fmla="*/ 1607596 w 3856009"/>
              <a:gd name="connsiteY65" fmla="*/ 1835057 h 3164769"/>
              <a:gd name="connsiteX66" fmla="*/ 1641461 w 3856009"/>
              <a:gd name="connsiteY66" fmla="*/ 1923957 h 3164769"/>
              <a:gd name="connsiteX67" fmla="*/ 1658393 w 3856009"/>
              <a:gd name="connsiteY67" fmla="*/ 1682657 h 3164769"/>
              <a:gd name="connsiteX68" fmla="*/ 1692260 w 3856009"/>
              <a:gd name="connsiteY68" fmla="*/ 1767324 h 3164769"/>
              <a:gd name="connsiteX69" fmla="*/ 1696492 w 3856009"/>
              <a:gd name="connsiteY69" fmla="*/ 1373623 h 3164769"/>
              <a:gd name="connsiteX70" fmla="*/ 1730359 w 3856009"/>
              <a:gd name="connsiteY70" fmla="*/ 1555657 h 3164769"/>
              <a:gd name="connsiteX71" fmla="*/ 1743060 w 3856009"/>
              <a:gd name="connsiteY71" fmla="*/ 1009558 h 3164769"/>
              <a:gd name="connsiteX72" fmla="*/ 1785392 w 3856009"/>
              <a:gd name="connsiteY72" fmla="*/ 1183124 h 3164769"/>
              <a:gd name="connsiteX73" fmla="*/ 1802326 w 3856009"/>
              <a:gd name="connsiteY73" fmla="*/ 962990 h 3164769"/>
              <a:gd name="connsiteX74" fmla="*/ 1831957 w 3856009"/>
              <a:gd name="connsiteY74" fmla="*/ 1360924 h 3164769"/>
              <a:gd name="connsiteX75" fmla="*/ 1895458 w 3856009"/>
              <a:gd name="connsiteY75" fmla="*/ 1174657 h 3164769"/>
              <a:gd name="connsiteX76" fmla="*/ 1908157 w 3856009"/>
              <a:gd name="connsiteY76" fmla="*/ 1589523 h 3164769"/>
              <a:gd name="connsiteX77" fmla="*/ 1971657 w 3856009"/>
              <a:gd name="connsiteY77" fmla="*/ 1043424 h 3164769"/>
              <a:gd name="connsiteX78" fmla="*/ 1971657 w 3856009"/>
              <a:gd name="connsiteY78" fmla="*/ 1043424 h 3164769"/>
              <a:gd name="connsiteX79" fmla="*/ 2022457 w 3856009"/>
              <a:gd name="connsiteY79" fmla="*/ 1462524 h 3164769"/>
              <a:gd name="connsiteX80" fmla="*/ 2022457 w 3856009"/>
              <a:gd name="connsiteY80" fmla="*/ 1462524 h 3164769"/>
              <a:gd name="connsiteX81" fmla="*/ 2064790 w 3856009"/>
              <a:gd name="connsiteY81" fmla="*/ 988390 h 3164769"/>
              <a:gd name="connsiteX82" fmla="*/ 2162155 w 3856009"/>
              <a:gd name="connsiteY82" fmla="*/ 1813891 h 3164769"/>
              <a:gd name="connsiteX83" fmla="*/ 2191790 w 3856009"/>
              <a:gd name="connsiteY83" fmla="*/ 1695358 h 3164769"/>
              <a:gd name="connsiteX84" fmla="*/ 2246823 w 3856009"/>
              <a:gd name="connsiteY84" fmla="*/ 1919724 h 3164769"/>
              <a:gd name="connsiteX85" fmla="*/ 2289155 w 3856009"/>
              <a:gd name="connsiteY85" fmla="*/ 1847757 h 3164769"/>
              <a:gd name="connsiteX86" fmla="*/ 2297622 w 3856009"/>
              <a:gd name="connsiteY86" fmla="*/ 2059424 h 3164769"/>
              <a:gd name="connsiteX87" fmla="*/ 2348422 w 3856009"/>
              <a:gd name="connsiteY87" fmla="*/ 1932423 h 3164769"/>
              <a:gd name="connsiteX88" fmla="*/ 2382288 w 3856009"/>
              <a:gd name="connsiteY88" fmla="*/ 2021324 h 3164769"/>
              <a:gd name="connsiteX89" fmla="*/ 2411920 w 3856009"/>
              <a:gd name="connsiteY89" fmla="*/ 1691123 h 3164769"/>
              <a:gd name="connsiteX90" fmla="*/ 2479655 w 3856009"/>
              <a:gd name="connsiteY90" fmla="*/ 1885858 h 3164769"/>
              <a:gd name="connsiteX91" fmla="*/ 2521986 w 3856009"/>
              <a:gd name="connsiteY91" fmla="*/ 1568357 h 3164769"/>
              <a:gd name="connsiteX92" fmla="*/ 2585486 w 3856009"/>
              <a:gd name="connsiteY92" fmla="*/ 1860457 h 3164769"/>
              <a:gd name="connsiteX93" fmla="*/ 2615118 w 3856009"/>
              <a:gd name="connsiteY93" fmla="*/ 1462523 h 3164769"/>
              <a:gd name="connsiteX94" fmla="*/ 2695551 w 3856009"/>
              <a:gd name="connsiteY94" fmla="*/ 1661491 h 3164769"/>
              <a:gd name="connsiteX95" fmla="*/ 2720951 w 3856009"/>
              <a:gd name="connsiteY95" fmla="*/ 1068823 h 3164769"/>
              <a:gd name="connsiteX96" fmla="*/ 2780217 w 3856009"/>
              <a:gd name="connsiteY96" fmla="*/ 1356691 h 3164769"/>
              <a:gd name="connsiteX97" fmla="*/ 2780215 w 3856009"/>
              <a:gd name="connsiteY97" fmla="*/ 679358 h 3164769"/>
              <a:gd name="connsiteX98" fmla="*/ 2831016 w 3856009"/>
              <a:gd name="connsiteY98" fmla="*/ 1386324 h 3164769"/>
              <a:gd name="connsiteX99" fmla="*/ 2881817 w 3856009"/>
              <a:gd name="connsiteY99" fmla="*/ 404191 h 3164769"/>
              <a:gd name="connsiteX100" fmla="*/ 2919916 w 3856009"/>
              <a:gd name="connsiteY100" fmla="*/ 916424 h 3164769"/>
              <a:gd name="connsiteX101" fmla="*/ 2962249 w 3856009"/>
              <a:gd name="connsiteY101" fmla="*/ 14724 h 3164769"/>
              <a:gd name="connsiteX102" fmla="*/ 2991881 w 3856009"/>
              <a:gd name="connsiteY102" fmla="*/ 1022258 h 3164769"/>
              <a:gd name="connsiteX103" fmla="*/ 3046914 w 3856009"/>
              <a:gd name="connsiteY103" fmla="*/ 615859 h 3164769"/>
              <a:gd name="connsiteX104" fmla="*/ 3051147 w 3856009"/>
              <a:gd name="connsiteY104" fmla="*/ 1149259 h 3164769"/>
              <a:gd name="connsiteX105" fmla="*/ 3106181 w 3856009"/>
              <a:gd name="connsiteY105" fmla="*/ 349159 h 3164769"/>
              <a:gd name="connsiteX106" fmla="*/ 3165447 w 3856009"/>
              <a:gd name="connsiteY106" fmla="*/ 988393 h 3164769"/>
              <a:gd name="connsiteX107" fmla="*/ 3207779 w 3856009"/>
              <a:gd name="connsiteY107" fmla="*/ 319526 h 3164769"/>
              <a:gd name="connsiteX108" fmla="*/ 3224711 w 3856009"/>
              <a:gd name="connsiteY108" fmla="*/ 1132325 h 3164769"/>
              <a:gd name="connsiteX109" fmla="*/ 3271277 w 3856009"/>
              <a:gd name="connsiteY109" fmla="*/ 145958 h 3164769"/>
              <a:gd name="connsiteX110" fmla="*/ 3296677 w 3856009"/>
              <a:gd name="connsiteY110" fmla="*/ 594693 h 3164769"/>
              <a:gd name="connsiteX111" fmla="*/ 3329485 w 3856009"/>
              <a:gd name="connsiteY111" fmla="*/ 22664 h 3164769"/>
              <a:gd name="connsiteX112" fmla="*/ 3359118 w 3856009"/>
              <a:gd name="connsiteY112" fmla="*/ 946059 h 3164769"/>
              <a:gd name="connsiteX113" fmla="*/ 3394043 w 3856009"/>
              <a:gd name="connsiteY113" fmla="*/ 307885 h 3164769"/>
              <a:gd name="connsiteX114" fmla="*/ 3395631 w 3856009"/>
              <a:gd name="connsiteY114" fmla="*/ 1096872 h 3164769"/>
              <a:gd name="connsiteX115" fmla="*/ 3438492 w 3856009"/>
              <a:gd name="connsiteY115" fmla="*/ 445998 h 3164769"/>
              <a:gd name="connsiteX116" fmla="*/ 3448017 w 3856009"/>
              <a:gd name="connsiteY116" fmla="*/ 931773 h 3164769"/>
              <a:gd name="connsiteX117" fmla="*/ 3476593 w 3856009"/>
              <a:gd name="connsiteY117" fmla="*/ 576173 h 3164769"/>
              <a:gd name="connsiteX118" fmla="*/ 3516278 w 3856009"/>
              <a:gd name="connsiteY118" fmla="*/ 1054010 h 3164769"/>
              <a:gd name="connsiteX119" fmla="*/ 3521041 w 3856009"/>
              <a:gd name="connsiteY119" fmla="*/ 263435 h 3164769"/>
              <a:gd name="connsiteX120" fmla="*/ 3546440 w 3856009"/>
              <a:gd name="connsiteY120" fmla="*/ 457110 h 3164769"/>
              <a:gd name="connsiteX121" fmla="*/ 3568665 w 3856009"/>
              <a:gd name="connsiteY121" fmla="*/ 282486 h 3164769"/>
              <a:gd name="connsiteX122" fmla="*/ 3594065 w 3856009"/>
              <a:gd name="connsiteY122" fmla="*/ 765086 h 3164769"/>
              <a:gd name="connsiteX123" fmla="*/ 3622640 w 3856009"/>
              <a:gd name="connsiteY123" fmla="*/ 201522 h 3164769"/>
              <a:gd name="connsiteX124" fmla="*/ 3625815 w 3856009"/>
              <a:gd name="connsiteY124" fmla="*/ 950824 h 3164769"/>
              <a:gd name="connsiteX125" fmla="*/ 3662327 w 3856009"/>
              <a:gd name="connsiteY125" fmla="*/ 584110 h 3164769"/>
              <a:gd name="connsiteX126" fmla="*/ 3671851 w 3856009"/>
              <a:gd name="connsiteY126" fmla="*/ 1015909 h 3164769"/>
              <a:gd name="connsiteX127" fmla="*/ 3717890 w 3856009"/>
              <a:gd name="connsiteY127" fmla="*/ 646023 h 3164769"/>
              <a:gd name="connsiteX128" fmla="*/ 3736938 w 3856009"/>
              <a:gd name="connsiteY128" fmla="*/ 1422310 h 3164769"/>
              <a:gd name="connsiteX129" fmla="*/ 3771863 w 3856009"/>
              <a:gd name="connsiteY129" fmla="*/ 771435 h 3164769"/>
              <a:gd name="connsiteX130" fmla="*/ 3790912 w 3856009"/>
              <a:gd name="connsiteY130" fmla="*/ 1133385 h 3164769"/>
              <a:gd name="connsiteX131" fmla="*/ 3817899 w 3856009"/>
              <a:gd name="connsiteY131" fmla="*/ 728572 h 3164769"/>
              <a:gd name="connsiteX132" fmla="*/ 3856000 w 3856009"/>
              <a:gd name="connsiteY132" fmla="*/ 1476286 h 3164769"/>
              <a:gd name="connsiteX0" fmla="*/ 0 w 3849661"/>
              <a:gd name="connsiteY0" fmla="*/ 2935195 h 3164769"/>
              <a:gd name="connsiteX1" fmla="*/ 46038 w 3849661"/>
              <a:gd name="connsiteY1" fmla="*/ 2968532 h 3164769"/>
              <a:gd name="connsiteX2" fmla="*/ 65088 w 3849661"/>
              <a:gd name="connsiteY2" fmla="*/ 2993932 h 3164769"/>
              <a:gd name="connsiteX3" fmla="*/ 80963 w 3849661"/>
              <a:gd name="connsiteY3" fmla="*/ 3003457 h 3164769"/>
              <a:gd name="connsiteX4" fmla="*/ 88900 w 3849661"/>
              <a:gd name="connsiteY4" fmla="*/ 2998695 h 3164769"/>
              <a:gd name="connsiteX5" fmla="*/ 117475 w 3849661"/>
              <a:gd name="connsiteY5" fmla="*/ 3024095 h 3164769"/>
              <a:gd name="connsiteX6" fmla="*/ 146050 w 3849661"/>
              <a:gd name="connsiteY6" fmla="*/ 3005045 h 3164769"/>
              <a:gd name="connsiteX7" fmla="*/ 180975 w 3849661"/>
              <a:gd name="connsiteY7" fmla="*/ 3089182 h 3164769"/>
              <a:gd name="connsiteX8" fmla="*/ 200025 w 3849661"/>
              <a:gd name="connsiteY8" fmla="*/ 3092357 h 3164769"/>
              <a:gd name="connsiteX9" fmla="*/ 223838 w 3849661"/>
              <a:gd name="connsiteY9" fmla="*/ 3047907 h 3164769"/>
              <a:gd name="connsiteX10" fmla="*/ 246063 w 3849661"/>
              <a:gd name="connsiteY10" fmla="*/ 3105057 h 3164769"/>
              <a:gd name="connsiteX11" fmla="*/ 290513 w 3849661"/>
              <a:gd name="connsiteY11" fmla="*/ 3006632 h 3164769"/>
              <a:gd name="connsiteX12" fmla="*/ 330200 w 3849661"/>
              <a:gd name="connsiteY12" fmla="*/ 3160620 h 3164769"/>
              <a:gd name="connsiteX13" fmla="*/ 360363 w 3849661"/>
              <a:gd name="connsiteY13" fmla="*/ 3119345 h 3164769"/>
              <a:gd name="connsiteX14" fmla="*/ 374650 w 3849661"/>
              <a:gd name="connsiteY14" fmla="*/ 3103470 h 3164769"/>
              <a:gd name="connsiteX15" fmla="*/ 377825 w 3849661"/>
              <a:gd name="connsiteY15" fmla="*/ 2874870 h 3164769"/>
              <a:gd name="connsiteX16" fmla="*/ 400050 w 3849661"/>
              <a:gd name="connsiteY16" fmla="*/ 2935195 h 3164769"/>
              <a:gd name="connsiteX17" fmla="*/ 455613 w 3849661"/>
              <a:gd name="connsiteY17" fmla="*/ 2519270 h 3164769"/>
              <a:gd name="connsiteX18" fmla="*/ 476250 w 3849661"/>
              <a:gd name="connsiteY18" fmla="*/ 2576420 h 3164769"/>
              <a:gd name="connsiteX19" fmla="*/ 501650 w 3849661"/>
              <a:gd name="connsiteY19" fmla="*/ 2835182 h 3164769"/>
              <a:gd name="connsiteX20" fmla="*/ 527050 w 3849661"/>
              <a:gd name="connsiteY20" fmla="*/ 2881220 h 3164769"/>
              <a:gd name="connsiteX21" fmla="*/ 538163 w 3849661"/>
              <a:gd name="connsiteY21" fmla="*/ 2847882 h 3164769"/>
              <a:gd name="connsiteX22" fmla="*/ 547688 w 3849661"/>
              <a:gd name="connsiteY22" fmla="*/ 2784382 h 3164769"/>
              <a:gd name="connsiteX23" fmla="*/ 574675 w 3849661"/>
              <a:gd name="connsiteY23" fmla="*/ 2787557 h 3164769"/>
              <a:gd name="connsiteX24" fmla="*/ 593725 w 3849661"/>
              <a:gd name="connsiteY24" fmla="*/ 2670082 h 3164769"/>
              <a:gd name="connsiteX25" fmla="*/ 590550 w 3849661"/>
              <a:gd name="connsiteY25" fmla="*/ 2341470 h 3164769"/>
              <a:gd name="connsiteX26" fmla="*/ 625475 w 3849661"/>
              <a:gd name="connsiteY26" fmla="*/ 1830295 h 3164769"/>
              <a:gd name="connsiteX27" fmla="*/ 652462 w 3849661"/>
              <a:gd name="connsiteY27" fmla="*/ 1836645 h 3164769"/>
              <a:gd name="connsiteX28" fmla="*/ 661987 w 3849661"/>
              <a:gd name="connsiteY28" fmla="*/ 1684245 h 3164769"/>
              <a:gd name="connsiteX29" fmla="*/ 681036 w 3849661"/>
              <a:gd name="connsiteY29" fmla="*/ 2014445 h 3164769"/>
              <a:gd name="connsiteX30" fmla="*/ 681036 w 3849661"/>
              <a:gd name="connsiteY30" fmla="*/ 2014445 h 3164769"/>
              <a:gd name="connsiteX31" fmla="*/ 719135 w 3849661"/>
              <a:gd name="connsiteY31" fmla="*/ 1714407 h 3164769"/>
              <a:gd name="connsiteX32" fmla="*/ 731835 w 3849661"/>
              <a:gd name="connsiteY32" fmla="*/ 2058895 h 3164769"/>
              <a:gd name="connsiteX33" fmla="*/ 784223 w 3849661"/>
              <a:gd name="connsiteY33" fmla="*/ 2038258 h 3164769"/>
              <a:gd name="connsiteX34" fmla="*/ 806448 w 3849661"/>
              <a:gd name="connsiteY34" fmla="*/ 2481170 h 3164769"/>
              <a:gd name="connsiteX35" fmla="*/ 835021 w 3849661"/>
              <a:gd name="connsiteY35" fmla="*/ 2470057 h 3164769"/>
              <a:gd name="connsiteX36" fmla="*/ 836609 w 3849661"/>
              <a:gd name="connsiteY36" fmla="*/ 2660557 h 3164769"/>
              <a:gd name="connsiteX37" fmla="*/ 862008 w 3849661"/>
              <a:gd name="connsiteY37" fmla="*/ 2641507 h 3164769"/>
              <a:gd name="connsiteX38" fmla="*/ 865183 w 3849661"/>
              <a:gd name="connsiteY38" fmla="*/ 2698657 h 3164769"/>
              <a:gd name="connsiteX39" fmla="*/ 892169 w 3849661"/>
              <a:gd name="connsiteY39" fmla="*/ 2493870 h 3164769"/>
              <a:gd name="connsiteX40" fmla="*/ 912807 w 3849661"/>
              <a:gd name="connsiteY40" fmla="*/ 2460532 h 3164769"/>
              <a:gd name="connsiteX41" fmla="*/ 912807 w 3849661"/>
              <a:gd name="connsiteY41" fmla="*/ 2416082 h 3164769"/>
              <a:gd name="connsiteX42" fmla="*/ 949318 w 3849661"/>
              <a:gd name="connsiteY42" fmla="*/ 2392270 h 3164769"/>
              <a:gd name="connsiteX43" fmla="*/ 941380 w 3849661"/>
              <a:gd name="connsiteY43" fmla="*/ 2317657 h 3164769"/>
              <a:gd name="connsiteX44" fmla="*/ 1019169 w 3849661"/>
              <a:gd name="connsiteY44" fmla="*/ 895257 h 3164769"/>
              <a:gd name="connsiteX45" fmla="*/ 1031869 w 3849661"/>
              <a:gd name="connsiteY45" fmla="*/ 1068824 h 3164769"/>
              <a:gd name="connsiteX46" fmla="*/ 1053036 w 3849661"/>
              <a:gd name="connsiteY46" fmla="*/ 793657 h 3164769"/>
              <a:gd name="connsiteX47" fmla="*/ 1074202 w 3849661"/>
              <a:gd name="connsiteY47" fmla="*/ 1365157 h 3164769"/>
              <a:gd name="connsiteX48" fmla="*/ 1103833 w 3849661"/>
              <a:gd name="connsiteY48" fmla="*/ 869857 h 3164769"/>
              <a:gd name="connsiteX49" fmla="*/ 1137701 w 3849661"/>
              <a:gd name="connsiteY49" fmla="*/ 937590 h 3164769"/>
              <a:gd name="connsiteX50" fmla="*/ 1167333 w 3849661"/>
              <a:gd name="connsiteY50" fmla="*/ 1242391 h 3164769"/>
              <a:gd name="connsiteX51" fmla="*/ 1188500 w 3849661"/>
              <a:gd name="connsiteY51" fmla="*/ 1128090 h 3164769"/>
              <a:gd name="connsiteX52" fmla="*/ 1218132 w 3849661"/>
              <a:gd name="connsiteY52" fmla="*/ 1348223 h 3164769"/>
              <a:gd name="connsiteX53" fmla="*/ 1264699 w 3849661"/>
              <a:gd name="connsiteY53" fmla="*/ 1335523 h 3164769"/>
              <a:gd name="connsiteX54" fmla="*/ 1273165 w 3849661"/>
              <a:gd name="connsiteY54" fmla="*/ 1483690 h 3164769"/>
              <a:gd name="connsiteX55" fmla="*/ 1302799 w 3849661"/>
              <a:gd name="connsiteY55" fmla="*/ 1415957 h 3164769"/>
              <a:gd name="connsiteX56" fmla="*/ 1294330 w 3849661"/>
              <a:gd name="connsiteY56" fmla="*/ 1686890 h 3164769"/>
              <a:gd name="connsiteX57" fmla="*/ 1294331 w 3849661"/>
              <a:gd name="connsiteY57" fmla="*/ 1674190 h 3164769"/>
              <a:gd name="connsiteX58" fmla="*/ 1362063 w 3849661"/>
              <a:gd name="connsiteY58" fmla="*/ 2165257 h 3164769"/>
              <a:gd name="connsiteX59" fmla="*/ 1383231 w 3849661"/>
              <a:gd name="connsiteY59" fmla="*/ 2050957 h 3164769"/>
              <a:gd name="connsiteX60" fmla="*/ 1425565 w 3849661"/>
              <a:gd name="connsiteY60" fmla="*/ 2381157 h 3164769"/>
              <a:gd name="connsiteX61" fmla="*/ 1438264 w 3849661"/>
              <a:gd name="connsiteY61" fmla="*/ 2241457 h 3164769"/>
              <a:gd name="connsiteX62" fmla="*/ 1476363 w 3849661"/>
              <a:gd name="connsiteY62" fmla="*/ 2448891 h 3164769"/>
              <a:gd name="connsiteX63" fmla="*/ 1518696 w 3849661"/>
              <a:gd name="connsiteY63" fmla="*/ 2258390 h 3164769"/>
              <a:gd name="connsiteX64" fmla="*/ 1573729 w 3849661"/>
              <a:gd name="connsiteY64" fmla="*/ 2398090 h 3164769"/>
              <a:gd name="connsiteX65" fmla="*/ 1607596 w 3849661"/>
              <a:gd name="connsiteY65" fmla="*/ 1835057 h 3164769"/>
              <a:gd name="connsiteX66" fmla="*/ 1641461 w 3849661"/>
              <a:gd name="connsiteY66" fmla="*/ 1923957 h 3164769"/>
              <a:gd name="connsiteX67" fmla="*/ 1658393 w 3849661"/>
              <a:gd name="connsiteY67" fmla="*/ 1682657 h 3164769"/>
              <a:gd name="connsiteX68" fmla="*/ 1692260 w 3849661"/>
              <a:gd name="connsiteY68" fmla="*/ 1767324 h 3164769"/>
              <a:gd name="connsiteX69" fmla="*/ 1696492 w 3849661"/>
              <a:gd name="connsiteY69" fmla="*/ 1373623 h 3164769"/>
              <a:gd name="connsiteX70" fmla="*/ 1730359 w 3849661"/>
              <a:gd name="connsiteY70" fmla="*/ 1555657 h 3164769"/>
              <a:gd name="connsiteX71" fmla="*/ 1743060 w 3849661"/>
              <a:gd name="connsiteY71" fmla="*/ 1009558 h 3164769"/>
              <a:gd name="connsiteX72" fmla="*/ 1785392 w 3849661"/>
              <a:gd name="connsiteY72" fmla="*/ 1183124 h 3164769"/>
              <a:gd name="connsiteX73" fmla="*/ 1802326 w 3849661"/>
              <a:gd name="connsiteY73" fmla="*/ 962990 h 3164769"/>
              <a:gd name="connsiteX74" fmla="*/ 1831957 w 3849661"/>
              <a:gd name="connsiteY74" fmla="*/ 1360924 h 3164769"/>
              <a:gd name="connsiteX75" fmla="*/ 1895458 w 3849661"/>
              <a:gd name="connsiteY75" fmla="*/ 1174657 h 3164769"/>
              <a:gd name="connsiteX76" fmla="*/ 1908157 w 3849661"/>
              <a:gd name="connsiteY76" fmla="*/ 1589523 h 3164769"/>
              <a:gd name="connsiteX77" fmla="*/ 1971657 w 3849661"/>
              <a:gd name="connsiteY77" fmla="*/ 1043424 h 3164769"/>
              <a:gd name="connsiteX78" fmla="*/ 1971657 w 3849661"/>
              <a:gd name="connsiteY78" fmla="*/ 1043424 h 3164769"/>
              <a:gd name="connsiteX79" fmla="*/ 2022457 w 3849661"/>
              <a:gd name="connsiteY79" fmla="*/ 1462524 h 3164769"/>
              <a:gd name="connsiteX80" fmla="*/ 2022457 w 3849661"/>
              <a:gd name="connsiteY80" fmla="*/ 1462524 h 3164769"/>
              <a:gd name="connsiteX81" fmla="*/ 2064790 w 3849661"/>
              <a:gd name="connsiteY81" fmla="*/ 988390 h 3164769"/>
              <a:gd name="connsiteX82" fmla="*/ 2162155 w 3849661"/>
              <a:gd name="connsiteY82" fmla="*/ 1813891 h 3164769"/>
              <a:gd name="connsiteX83" fmla="*/ 2191790 w 3849661"/>
              <a:gd name="connsiteY83" fmla="*/ 1695358 h 3164769"/>
              <a:gd name="connsiteX84" fmla="*/ 2246823 w 3849661"/>
              <a:gd name="connsiteY84" fmla="*/ 1919724 h 3164769"/>
              <a:gd name="connsiteX85" fmla="*/ 2289155 w 3849661"/>
              <a:gd name="connsiteY85" fmla="*/ 1847757 h 3164769"/>
              <a:gd name="connsiteX86" fmla="*/ 2297622 w 3849661"/>
              <a:gd name="connsiteY86" fmla="*/ 2059424 h 3164769"/>
              <a:gd name="connsiteX87" fmla="*/ 2348422 w 3849661"/>
              <a:gd name="connsiteY87" fmla="*/ 1932423 h 3164769"/>
              <a:gd name="connsiteX88" fmla="*/ 2382288 w 3849661"/>
              <a:gd name="connsiteY88" fmla="*/ 2021324 h 3164769"/>
              <a:gd name="connsiteX89" fmla="*/ 2411920 w 3849661"/>
              <a:gd name="connsiteY89" fmla="*/ 1691123 h 3164769"/>
              <a:gd name="connsiteX90" fmla="*/ 2479655 w 3849661"/>
              <a:gd name="connsiteY90" fmla="*/ 1885858 h 3164769"/>
              <a:gd name="connsiteX91" fmla="*/ 2521986 w 3849661"/>
              <a:gd name="connsiteY91" fmla="*/ 1568357 h 3164769"/>
              <a:gd name="connsiteX92" fmla="*/ 2585486 w 3849661"/>
              <a:gd name="connsiteY92" fmla="*/ 1860457 h 3164769"/>
              <a:gd name="connsiteX93" fmla="*/ 2615118 w 3849661"/>
              <a:gd name="connsiteY93" fmla="*/ 1462523 h 3164769"/>
              <a:gd name="connsiteX94" fmla="*/ 2695551 w 3849661"/>
              <a:gd name="connsiteY94" fmla="*/ 1661491 h 3164769"/>
              <a:gd name="connsiteX95" fmla="*/ 2720951 w 3849661"/>
              <a:gd name="connsiteY95" fmla="*/ 1068823 h 3164769"/>
              <a:gd name="connsiteX96" fmla="*/ 2780217 w 3849661"/>
              <a:gd name="connsiteY96" fmla="*/ 1356691 h 3164769"/>
              <a:gd name="connsiteX97" fmla="*/ 2780215 w 3849661"/>
              <a:gd name="connsiteY97" fmla="*/ 679358 h 3164769"/>
              <a:gd name="connsiteX98" fmla="*/ 2831016 w 3849661"/>
              <a:gd name="connsiteY98" fmla="*/ 1386324 h 3164769"/>
              <a:gd name="connsiteX99" fmla="*/ 2881817 w 3849661"/>
              <a:gd name="connsiteY99" fmla="*/ 404191 h 3164769"/>
              <a:gd name="connsiteX100" fmla="*/ 2919916 w 3849661"/>
              <a:gd name="connsiteY100" fmla="*/ 916424 h 3164769"/>
              <a:gd name="connsiteX101" fmla="*/ 2962249 w 3849661"/>
              <a:gd name="connsiteY101" fmla="*/ 14724 h 3164769"/>
              <a:gd name="connsiteX102" fmla="*/ 2991881 w 3849661"/>
              <a:gd name="connsiteY102" fmla="*/ 1022258 h 3164769"/>
              <a:gd name="connsiteX103" fmla="*/ 3046914 w 3849661"/>
              <a:gd name="connsiteY103" fmla="*/ 615859 h 3164769"/>
              <a:gd name="connsiteX104" fmla="*/ 3051147 w 3849661"/>
              <a:gd name="connsiteY104" fmla="*/ 1149259 h 3164769"/>
              <a:gd name="connsiteX105" fmla="*/ 3106181 w 3849661"/>
              <a:gd name="connsiteY105" fmla="*/ 349159 h 3164769"/>
              <a:gd name="connsiteX106" fmla="*/ 3165447 w 3849661"/>
              <a:gd name="connsiteY106" fmla="*/ 988393 h 3164769"/>
              <a:gd name="connsiteX107" fmla="*/ 3207779 w 3849661"/>
              <a:gd name="connsiteY107" fmla="*/ 319526 h 3164769"/>
              <a:gd name="connsiteX108" fmla="*/ 3224711 w 3849661"/>
              <a:gd name="connsiteY108" fmla="*/ 1132325 h 3164769"/>
              <a:gd name="connsiteX109" fmla="*/ 3271277 w 3849661"/>
              <a:gd name="connsiteY109" fmla="*/ 145958 h 3164769"/>
              <a:gd name="connsiteX110" fmla="*/ 3296677 w 3849661"/>
              <a:gd name="connsiteY110" fmla="*/ 594693 h 3164769"/>
              <a:gd name="connsiteX111" fmla="*/ 3329485 w 3849661"/>
              <a:gd name="connsiteY111" fmla="*/ 22664 h 3164769"/>
              <a:gd name="connsiteX112" fmla="*/ 3359118 w 3849661"/>
              <a:gd name="connsiteY112" fmla="*/ 946059 h 3164769"/>
              <a:gd name="connsiteX113" fmla="*/ 3394043 w 3849661"/>
              <a:gd name="connsiteY113" fmla="*/ 307885 h 3164769"/>
              <a:gd name="connsiteX114" fmla="*/ 3395631 w 3849661"/>
              <a:gd name="connsiteY114" fmla="*/ 1096872 h 3164769"/>
              <a:gd name="connsiteX115" fmla="*/ 3438492 w 3849661"/>
              <a:gd name="connsiteY115" fmla="*/ 445998 h 3164769"/>
              <a:gd name="connsiteX116" fmla="*/ 3448017 w 3849661"/>
              <a:gd name="connsiteY116" fmla="*/ 931773 h 3164769"/>
              <a:gd name="connsiteX117" fmla="*/ 3476593 w 3849661"/>
              <a:gd name="connsiteY117" fmla="*/ 576173 h 3164769"/>
              <a:gd name="connsiteX118" fmla="*/ 3516278 w 3849661"/>
              <a:gd name="connsiteY118" fmla="*/ 1054010 h 3164769"/>
              <a:gd name="connsiteX119" fmla="*/ 3521041 w 3849661"/>
              <a:gd name="connsiteY119" fmla="*/ 263435 h 3164769"/>
              <a:gd name="connsiteX120" fmla="*/ 3546440 w 3849661"/>
              <a:gd name="connsiteY120" fmla="*/ 457110 h 3164769"/>
              <a:gd name="connsiteX121" fmla="*/ 3568665 w 3849661"/>
              <a:gd name="connsiteY121" fmla="*/ 282486 h 3164769"/>
              <a:gd name="connsiteX122" fmla="*/ 3594065 w 3849661"/>
              <a:gd name="connsiteY122" fmla="*/ 765086 h 3164769"/>
              <a:gd name="connsiteX123" fmla="*/ 3622640 w 3849661"/>
              <a:gd name="connsiteY123" fmla="*/ 201522 h 3164769"/>
              <a:gd name="connsiteX124" fmla="*/ 3625815 w 3849661"/>
              <a:gd name="connsiteY124" fmla="*/ 950824 h 3164769"/>
              <a:gd name="connsiteX125" fmla="*/ 3662327 w 3849661"/>
              <a:gd name="connsiteY125" fmla="*/ 584110 h 3164769"/>
              <a:gd name="connsiteX126" fmla="*/ 3671851 w 3849661"/>
              <a:gd name="connsiteY126" fmla="*/ 1015909 h 3164769"/>
              <a:gd name="connsiteX127" fmla="*/ 3717890 w 3849661"/>
              <a:gd name="connsiteY127" fmla="*/ 646023 h 3164769"/>
              <a:gd name="connsiteX128" fmla="*/ 3736938 w 3849661"/>
              <a:gd name="connsiteY128" fmla="*/ 1422310 h 3164769"/>
              <a:gd name="connsiteX129" fmla="*/ 3771863 w 3849661"/>
              <a:gd name="connsiteY129" fmla="*/ 771435 h 3164769"/>
              <a:gd name="connsiteX130" fmla="*/ 3790912 w 3849661"/>
              <a:gd name="connsiteY130" fmla="*/ 1133385 h 3164769"/>
              <a:gd name="connsiteX131" fmla="*/ 3817899 w 3849661"/>
              <a:gd name="connsiteY131" fmla="*/ 728572 h 3164769"/>
              <a:gd name="connsiteX132" fmla="*/ 3849650 w 3849661"/>
              <a:gd name="connsiteY132" fmla="*/ 1493748 h 3164769"/>
              <a:gd name="connsiteX0" fmla="*/ 0 w 3850980"/>
              <a:gd name="connsiteY0" fmla="*/ 2935195 h 3164769"/>
              <a:gd name="connsiteX1" fmla="*/ 46038 w 3850980"/>
              <a:gd name="connsiteY1" fmla="*/ 2968532 h 3164769"/>
              <a:gd name="connsiteX2" fmla="*/ 65088 w 3850980"/>
              <a:gd name="connsiteY2" fmla="*/ 2993932 h 3164769"/>
              <a:gd name="connsiteX3" fmla="*/ 80963 w 3850980"/>
              <a:gd name="connsiteY3" fmla="*/ 3003457 h 3164769"/>
              <a:gd name="connsiteX4" fmla="*/ 88900 w 3850980"/>
              <a:gd name="connsiteY4" fmla="*/ 2998695 h 3164769"/>
              <a:gd name="connsiteX5" fmla="*/ 117475 w 3850980"/>
              <a:gd name="connsiteY5" fmla="*/ 3024095 h 3164769"/>
              <a:gd name="connsiteX6" fmla="*/ 146050 w 3850980"/>
              <a:gd name="connsiteY6" fmla="*/ 3005045 h 3164769"/>
              <a:gd name="connsiteX7" fmla="*/ 180975 w 3850980"/>
              <a:gd name="connsiteY7" fmla="*/ 3089182 h 3164769"/>
              <a:gd name="connsiteX8" fmla="*/ 200025 w 3850980"/>
              <a:gd name="connsiteY8" fmla="*/ 3092357 h 3164769"/>
              <a:gd name="connsiteX9" fmla="*/ 223838 w 3850980"/>
              <a:gd name="connsiteY9" fmla="*/ 3047907 h 3164769"/>
              <a:gd name="connsiteX10" fmla="*/ 246063 w 3850980"/>
              <a:gd name="connsiteY10" fmla="*/ 3105057 h 3164769"/>
              <a:gd name="connsiteX11" fmla="*/ 290513 w 3850980"/>
              <a:gd name="connsiteY11" fmla="*/ 3006632 h 3164769"/>
              <a:gd name="connsiteX12" fmla="*/ 330200 w 3850980"/>
              <a:gd name="connsiteY12" fmla="*/ 3160620 h 3164769"/>
              <a:gd name="connsiteX13" fmla="*/ 360363 w 3850980"/>
              <a:gd name="connsiteY13" fmla="*/ 3119345 h 3164769"/>
              <a:gd name="connsiteX14" fmla="*/ 374650 w 3850980"/>
              <a:gd name="connsiteY14" fmla="*/ 3103470 h 3164769"/>
              <a:gd name="connsiteX15" fmla="*/ 377825 w 3850980"/>
              <a:gd name="connsiteY15" fmla="*/ 2874870 h 3164769"/>
              <a:gd name="connsiteX16" fmla="*/ 400050 w 3850980"/>
              <a:gd name="connsiteY16" fmla="*/ 2935195 h 3164769"/>
              <a:gd name="connsiteX17" fmla="*/ 455613 w 3850980"/>
              <a:gd name="connsiteY17" fmla="*/ 2519270 h 3164769"/>
              <a:gd name="connsiteX18" fmla="*/ 476250 w 3850980"/>
              <a:gd name="connsiteY18" fmla="*/ 2576420 h 3164769"/>
              <a:gd name="connsiteX19" fmla="*/ 501650 w 3850980"/>
              <a:gd name="connsiteY19" fmla="*/ 2835182 h 3164769"/>
              <a:gd name="connsiteX20" fmla="*/ 527050 w 3850980"/>
              <a:gd name="connsiteY20" fmla="*/ 2881220 h 3164769"/>
              <a:gd name="connsiteX21" fmla="*/ 538163 w 3850980"/>
              <a:gd name="connsiteY21" fmla="*/ 2847882 h 3164769"/>
              <a:gd name="connsiteX22" fmla="*/ 547688 w 3850980"/>
              <a:gd name="connsiteY22" fmla="*/ 2784382 h 3164769"/>
              <a:gd name="connsiteX23" fmla="*/ 574675 w 3850980"/>
              <a:gd name="connsiteY23" fmla="*/ 2787557 h 3164769"/>
              <a:gd name="connsiteX24" fmla="*/ 593725 w 3850980"/>
              <a:gd name="connsiteY24" fmla="*/ 2670082 h 3164769"/>
              <a:gd name="connsiteX25" fmla="*/ 590550 w 3850980"/>
              <a:gd name="connsiteY25" fmla="*/ 2341470 h 3164769"/>
              <a:gd name="connsiteX26" fmla="*/ 625475 w 3850980"/>
              <a:gd name="connsiteY26" fmla="*/ 1830295 h 3164769"/>
              <a:gd name="connsiteX27" fmla="*/ 652462 w 3850980"/>
              <a:gd name="connsiteY27" fmla="*/ 1836645 h 3164769"/>
              <a:gd name="connsiteX28" fmla="*/ 661987 w 3850980"/>
              <a:gd name="connsiteY28" fmla="*/ 1684245 h 3164769"/>
              <a:gd name="connsiteX29" fmla="*/ 681036 w 3850980"/>
              <a:gd name="connsiteY29" fmla="*/ 2014445 h 3164769"/>
              <a:gd name="connsiteX30" fmla="*/ 681036 w 3850980"/>
              <a:gd name="connsiteY30" fmla="*/ 2014445 h 3164769"/>
              <a:gd name="connsiteX31" fmla="*/ 719135 w 3850980"/>
              <a:gd name="connsiteY31" fmla="*/ 1714407 h 3164769"/>
              <a:gd name="connsiteX32" fmla="*/ 731835 w 3850980"/>
              <a:gd name="connsiteY32" fmla="*/ 2058895 h 3164769"/>
              <a:gd name="connsiteX33" fmla="*/ 784223 w 3850980"/>
              <a:gd name="connsiteY33" fmla="*/ 2038258 h 3164769"/>
              <a:gd name="connsiteX34" fmla="*/ 806448 w 3850980"/>
              <a:gd name="connsiteY34" fmla="*/ 2481170 h 3164769"/>
              <a:gd name="connsiteX35" fmla="*/ 835021 w 3850980"/>
              <a:gd name="connsiteY35" fmla="*/ 2470057 h 3164769"/>
              <a:gd name="connsiteX36" fmla="*/ 836609 w 3850980"/>
              <a:gd name="connsiteY36" fmla="*/ 2660557 h 3164769"/>
              <a:gd name="connsiteX37" fmla="*/ 862008 w 3850980"/>
              <a:gd name="connsiteY37" fmla="*/ 2641507 h 3164769"/>
              <a:gd name="connsiteX38" fmla="*/ 865183 w 3850980"/>
              <a:gd name="connsiteY38" fmla="*/ 2698657 h 3164769"/>
              <a:gd name="connsiteX39" fmla="*/ 892169 w 3850980"/>
              <a:gd name="connsiteY39" fmla="*/ 2493870 h 3164769"/>
              <a:gd name="connsiteX40" fmla="*/ 912807 w 3850980"/>
              <a:gd name="connsiteY40" fmla="*/ 2460532 h 3164769"/>
              <a:gd name="connsiteX41" fmla="*/ 912807 w 3850980"/>
              <a:gd name="connsiteY41" fmla="*/ 2416082 h 3164769"/>
              <a:gd name="connsiteX42" fmla="*/ 949318 w 3850980"/>
              <a:gd name="connsiteY42" fmla="*/ 2392270 h 3164769"/>
              <a:gd name="connsiteX43" fmla="*/ 941380 w 3850980"/>
              <a:gd name="connsiteY43" fmla="*/ 2317657 h 3164769"/>
              <a:gd name="connsiteX44" fmla="*/ 1019169 w 3850980"/>
              <a:gd name="connsiteY44" fmla="*/ 895257 h 3164769"/>
              <a:gd name="connsiteX45" fmla="*/ 1031869 w 3850980"/>
              <a:gd name="connsiteY45" fmla="*/ 1068824 h 3164769"/>
              <a:gd name="connsiteX46" fmla="*/ 1053036 w 3850980"/>
              <a:gd name="connsiteY46" fmla="*/ 793657 h 3164769"/>
              <a:gd name="connsiteX47" fmla="*/ 1074202 w 3850980"/>
              <a:gd name="connsiteY47" fmla="*/ 1365157 h 3164769"/>
              <a:gd name="connsiteX48" fmla="*/ 1103833 w 3850980"/>
              <a:gd name="connsiteY48" fmla="*/ 869857 h 3164769"/>
              <a:gd name="connsiteX49" fmla="*/ 1137701 w 3850980"/>
              <a:gd name="connsiteY49" fmla="*/ 937590 h 3164769"/>
              <a:gd name="connsiteX50" fmla="*/ 1167333 w 3850980"/>
              <a:gd name="connsiteY50" fmla="*/ 1242391 h 3164769"/>
              <a:gd name="connsiteX51" fmla="*/ 1188500 w 3850980"/>
              <a:gd name="connsiteY51" fmla="*/ 1128090 h 3164769"/>
              <a:gd name="connsiteX52" fmla="*/ 1218132 w 3850980"/>
              <a:gd name="connsiteY52" fmla="*/ 1348223 h 3164769"/>
              <a:gd name="connsiteX53" fmla="*/ 1264699 w 3850980"/>
              <a:gd name="connsiteY53" fmla="*/ 1335523 h 3164769"/>
              <a:gd name="connsiteX54" fmla="*/ 1273165 w 3850980"/>
              <a:gd name="connsiteY54" fmla="*/ 1483690 h 3164769"/>
              <a:gd name="connsiteX55" fmla="*/ 1302799 w 3850980"/>
              <a:gd name="connsiteY55" fmla="*/ 1415957 h 3164769"/>
              <a:gd name="connsiteX56" fmla="*/ 1294330 w 3850980"/>
              <a:gd name="connsiteY56" fmla="*/ 1686890 h 3164769"/>
              <a:gd name="connsiteX57" fmla="*/ 1294331 w 3850980"/>
              <a:gd name="connsiteY57" fmla="*/ 1674190 h 3164769"/>
              <a:gd name="connsiteX58" fmla="*/ 1362063 w 3850980"/>
              <a:gd name="connsiteY58" fmla="*/ 2165257 h 3164769"/>
              <a:gd name="connsiteX59" fmla="*/ 1383231 w 3850980"/>
              <a:gd name="connsiteY59" fmla="*/ 2050957 h 3164769"/>
              <a:gd name="connsiteX60" fmla="*/ 1425565 w 3850980"/>
              <a:gd name="connsiteY60" fmla="*/ 2381157 h 3164769"/>
              <a:gd name="connsiteX61" fmla="*/ 1438264 w 3850980"/>
              <a:gd name="connsiteY61" fmla="*/ 2241457 h 3164769"/>
              <a:gd name="connsiteX62" fmla="*/ 1476363 w 3850980"/>
              <a:gd name="connsiteY62" fmla="*/ 2448891 h 3164769"/>
              <a:gd name="connsiteX63" fmla="*/ 1518696 w 3850980"/>
              <a:gd name="connsiteY63" fmla="*/ 2258390 h 3164769"/>
              <a:gd name="connsiteX64" fmla="*/ 1573729 w 3850980"/>
              <a:gd name="connsiteY64" fmla="*/ 2398090 h 3164769"/>
              <a:gd name="connsiteX65" fmla="*/ 1607596 w 3850980"/>
              <a:gd name="connsiteY65" fmla="*/ 1835057 h 3164769"/>
              <a:gd name="connsiteX66" fmla="*/ 1641461 w 3850980"/>
              <a:gd name="connsiteY66" fmla="*/ 1923957 h 3164769"/>
              <a:gd name="connsiteX67" fmla="*/ 1658393 w 3850980"/>
              <a:gd name="connsiteY67" fmla="*/ 1682657 h 3164769"/>
              <a:gd name="connsiteX68" fmla="*/ 1692260 w 3850980"/>
              <a:gd name="connsiteY68" fmla="*/ 1767324 h 3164769"/>
              <a:gd name="connsiteX69" fmla="*/ 1696492 w 3850980"/>
              <a:gd name="connsiteY69" fmla="*/ 1373623 h 3164769"/>
              <a:gd name="connsiteX70" fmla="*/ 1730359 w 3850980"/>
              <a:gd name="connsiteY70" fmla="*/ 1555657 h 3164769"/>
              <a:gd name="connsiteX71" fmla="*/ 1743060 w 3850980"/>
              <a:gd name="connsiteY71" fmla="*/ 1009558 h 3164769"/>
              <a:gd name="connsiteX72" fmla="*/ 1785392 w 3850980"/>
              <a:gd name="connsiteY72" fmla="*/ 1183124 h 3164769"/>
              <a:gd name="connsiteX73" fmla="*/ 1802326 w 3850980"/>
              <a:gd name="connsiteY73" fmla="*/ 962990 h 3164769"/>
              <a:gd name="connsiteX74" fmla="*/ 1831957 w 3850980"/>
              <a:gd name="connsiteY74" fmla="*/ 1360924 h 3164769"/>
              <a:gd name="connsiteX75" fmla="*/ 1895458 w 3850980"/>
              <a:gd name="connsiteY75" fmla="*/ 1174657 h 3164769"/>
              <a:gd name="connsiteX76" fmla="*/ 1908157 w 3850980"/>
              <a:gd name="connsiteY76" fmla="*/ 1589523 h 3164769"/>
              <a:gd name="connsiteX77" fmla="*/ 1971657 w 3850980"/>
              <a:gd name="connsiteY77" fmla="*/ 1043424 h 3164769"/>
              <a:gd name="connsiteX78" fmla="*/ 1971657 w 3850980"/>
              <a:gd name="connsiteY78" fmla="*/ 1043424 h 3164769"/>
              <a:gd name="connsiteX79" fmla="*/ 2022457 w 3850980"/>
              <a:gd name="connsiteY79" fmla="*/ 1462524 h 3164769"/>
              <a:gd name="connsiteX80" fmla="*/ 2022457 w 3850980"/>
              <a:gd name="connsiteY80" fmla="*/ 1462524 h 3164769"/>
              <a:gd name="connsiteX81" fmla="*/ 2064790 w 3850980"/>
              <a:gd name="connsiteY81" fmla="*/ 988390 h 3164769"/>
              <a:gd name="connsiteX82" fmla="*/ 2162155 w 3850980"/>
              <a:gd name="connsiteY82" fmla="*/ 1813891 h 3164769"/>
              <a:gd name="connsiteX83" fmla="*/ 2191790 w 3850980"/>
              <a:gd name="connsiteY83" fmla="*/ 1695358 h 3164769"/>
              <a:gd name="connsiteX84" fmla="*/ 2246823 w 3850980"/>
              <a:gd name="connsiteY84" fmla="*/ 1919724 h 3164769"/>
              <a:gd name="connsiteX85" fmla="*/ 2289155 w 3850980"/>
              <a:gd name="connsiteY85" fmla="*/ 1847757 h 3164769"/>
              <a:gd name="connsiteX86" fmla="*/ 2297622 w 3850980"/>
              <a:gd name="connsiteY86" fmla="*/ 2059424 h 3164769"/>
              <a:gd name="connsiteX87" fmla="*/ 2348422 w 3850980"/>
              <a:gd name="connsiteY87" fmla="*/ 1932423 h 3164769"/>
              <a:gd name="connsiteX88" fmla="*/ 2382288 w 3850980"/>
              <a:gd name="connsiteY88" fmla="*/ 2021324 h 3164769"/>
              <a:gd name="connsiteX89" fmla="*/ 2411920 w 3850980"/>
              <a:gd name="connsiteY89" fmla="*/ 1691123 h 3164769"/>
              <a:gd name="connsiteX90" fmla="*/ 2479655 w 3850980"/>
              <a:gd name="connsiteY90" fmla="*/ 1885858 h 3164769"/>
              <a:gd name="connsiteX91" fmla="*/ 2521986 w 3850980"/>
              <a:gd name="connsiteY91" fmla="*/ 1568357 h 3164769"/>
              <a:gd name="connsiteX92" fmla="*/ 2585486 w 3850980"/>
              <a:gd name="connsiteY92" fmla="*/ 1860457 h 3164769"/>
              <a:gd name="connsiteX93" fmla="*/ 2615118 w 3850980"/>
              <a:gd name="connsiteY93" fmla="*/ 1462523 h 3164769"/>
              <a:gd name="connsiteX94" fmla="*/ 2695551 w 3850980"/>
              <a:gd name="connsiteY94" fmla="*/ 1661491 h 3164769"/>
              <a:gd name="connsiteX95" fmla="*/ 2720951 w 3850980"/>
              <a:gd name="connsiteY95" fmla="*/ 1068823 h 3164769"/>
              <a:gd name="connsiteX96" fmla="*/ 2780217 w 3850980"/>
              <a:gd name="connsiteY96" fmla="*/ 1356691 h 3164769"/>
              <a:gd name="connsiteX97" fmla="*/ 2780215 w 3850980"/>
              <a:gd name="connsiteY97" fmla="*/ 679358 h 3164769"/>
              <a:gd name="connsiteX98" fmla="*/ 2831016 w 3850980"/>
              <a:gd name="connsiteY98" fmla="*/ 1386324 h 3164769"/>
              <a:gd name="connsiteX99" fmla="*/ 2881817 w 3850980"/>
              <a:gd name="connsiteY99" fmla="*/ 404191 h 3164769"/>
              <a:gd name="connsiteX100" fmla="*/ 2919916 w 3850980"/>
              <a:gd name="connsiteY100" fmla="*/ 916424 h 3164769"/>
              <a:gd name="connsiteX101" fmla="*/ 2962249 w 3850980"/>
              <a:gd name="connsiteY101" fmla="*/ 14724 h 3164769"/>
              <a:gd name="connsiteX102" fmla="*/ 2991881 w 3850980"/>
              <a:gd name="connsiteY102" fmla="*/ 1022258 h 3164769"/>
              <a:gd name="connsiteX103" fmla="*/ 3046914 w 3850980"/>
              <a:gd name="connsiteY103" fmla="*/ 615859 h 3164769"/>
              <a:gd name="connsiteX104" fmla="*/ 3051147 w 3850980"/>
              <a:gd name="connsiteY104" fmla="*/ 1149259 h 3164769"/>
              <a:gd name="connsiteX105" fmla="*/ 3106181 w 3850980"/>
              <a:gd name="connsiteY105" fmla="*/ 349159 h 3164769"/>
              <a:gd name="connsiteX106" fmla="*/ 3165447 w 3850980"/>
              <a:gd name="connsiteY106" fmla="*/ 988393 h 3164769"/>
              <a:gd name="connsiteX107" fmla="*/ 3207779 w 3850980"/>
              <a:gd name="connsiteY107" fmla="*/ 319526 h 3164769"/>
              <a:gd name="connsiteX108" fmla="*/ 3224711 w 3850980"/>
              <a:gd name="connsiteY108" fmla="*/ 1132325 h 3164769"/>
              <a:gd name="connsiteX109" fmla="*/ 3271277 w 3850980"/>
              <a:gd name="connsiteY109" fmla="*/ 145958 h 3164769"/>
              <a:gd name="connsiteX110" fmla="*/ 3296677 w 3850980"/>
              <a:gd name="connsiteY110" fmla="*/ 594693 h 3164769"/>
              <a:gd name="connsiteX111" fmla="*/ 3329485 w 3850980"/>
              <a:gd name="connsiteY111" fmla="*/ 22664 h 3164769"/>
              <a:gd name="connsiteX112" fmla="*/ 3359118 w 3850980"/>
              <a:gd name="connsiteY112" fmla="*/ 946059 h 3164769"/>
              <a:gd name="connsiteX113" fmla="*/ 3394043 w 3850980"/>
              <a:gd name="connsiteY113" fmla="*/ 307885 h 3164769"/>
              <a:gd name="connsiteX114" fmla="*/ 3395631 w 3850980"/>
              <a:gd name="connsiteY114" fmla="*/ 1096872 h 3164769"/>
              <a:gd name="connsiteX115" fmla="*/ 3438492 w 3850980"/>
              <a:gd name="connsiteY115" fmla="*/ 445998 h 3164769"/>
              <a:gd name="connsiteX116" fmla="*/ 3448017 w 3850980"/>
              <a:gd name="connsiteY116" fmla="*/ 931773 h 3164769"/>
              <a:gd name="connsiteX117" fmla="*/ 3476593 w 3850980"/>
              <a:gd name="connsiteY117" fmla="*/ 576173 h 3164769"/>
              <a:gd name="connsiteX118" fmla="*/ 3516278 w 3850980"/>
              <a:gd name="connsiteY118" fmla="*/ 1054010 h 3164769"/>
              <a:gd name="connsiteX119" fmla="*/ 3521041 w 3850980"/>
              <a:gd name="connsiteY119" fmla="*/ 263435 h 3164769"/>
              <a:gd name="connsiteX120" fmla="*/ 3546440 w 3850980"/>
              <a:gd name="connsiteY120" fmla="*/ 457110 h 3164769"/>
              <a:gd name="connsiteX121" fmla="*/ 3568665 w 3850980"/>
              <a:gd name="connsiteY121" fmla="*/ 282486 h 3164769"/>
              <a:gd name="connsiteX122" fmla="*/ 3594065 w 3850980"/>
              <a:gd name="connsiteY122" fmla="*/ 765086 h 3164769"/>
              <a:gd name="connsiteX123" fmla="*/ 3622640 w 3850980"/>
              <a:gd name="connsiteY123" fmla="*/ 201522 h 3164769"/>
              <a:gd name="connsiteX124" fmla="*/ 3625815 w 3850980"/>
              <a:gd name="connsiteY124" fmla="*/ 950824 h 3164769"/>
              <a:gd name="connsiteX125" fmla="*/ 3662327 w 3850980"/>
              <a:gd name="connsiteY125" fmla="*/ 584110 h 3164769"/>
              <a:gd name="connsiteX126" fmla="*/ 3671851 w 3850980"/>
              <a:gd name="connsiteY126" fmla="*/ 1015909 h 3164769"/>
              <a:gd name="connsiteX127" fmla="*/ 3717890 w 3850980"/>
              <a:gd name="connsiteY127" fmla="*/ 646023 h 3164769"/>
              <a:gd name="connsiteX128" fmla="*/ 3736938 w 3850980"/>
              <a:gd name="connsiteY128" fmla="*/ 1422310 h 3164769"/>
              <a:gd name="connsiteX129" fmla="*/ 3771863 w 3850980"/>
              <a:gd name="connsiteY129" fmla="*/ 771435 h 3164769"/>
              <a:gd name="connsiteX130" fmla="*/ 3790912 w 3850980"/>
              <a:gd name="connsiteY130" fmla="*/ 1133385 h 3164769"/>
              <a:gd name="connsiteX131" fmla="*/ 3817899 w 3850980"/>
              <a:gd name="connsiteY131" fmla="*/ 728572 h 3164769"/>
              <a:gd name="connsiteX132" fmla="*/ 3849650 w 3850980"/>
              <a:gd name="connsiteY132" fmla="*/ 1493748 h 3164769"/>
              <a:gd name="connsiteX133" fmla="*/ 3844887 w 3850980"/>
              <a:gd name="connsiteY133" fmla="*/ 1493748 h 3164769"/>
              <a:gd name="connsiteX0" fmla="*/ 0 w 3871912"/>
              <a:gd name="connsiteY0" fmla="*/ 2935195 h 3164769"/>
              <a:gd name="connsiteX1" fmla="*/ 46038 w 3871912"/>
              <a:gd name="connsiteY1" fmla="*/ 2968532 h 3164769"/>
              <a:gd name="connsiteX2" fmla="*/ 65088 w 3871912"/>
              <a:gd name="connsiteY2" fmla="*/ 2993932 h 3164769"/>
              <a:gd name="connsiteX3" fmla="*/ 80963 w 3871912"/>
              <a:gd name="connsiteY3" fmla="*/ 3003457 h 3164769"/>
              <a:gd name="connsiteX4" fmla="*/ 88900 w 3871912"/>
              <a:gd name="connsiteY4" fmla="*/ 2998695 h 3164769"/>
              <a:gd name="connsiteX5" fmla="*/ 117475 w 3871912"/>
              <a:gd name="connsiteY5" fmla="*/ 3024095 h 3164769"/>
              <a:gd name="connsiteX6" fmla="*/ 146050 w 3871912"/>
              <a:gd name="connsiteY6" fmla="*/ 3005045 h 3164769"/>
              <a:gd name="connsiteX7" fmla="*/ 180975 w 3871912"/>
              <a:gd name="connsiteY7" fmla="*/ 3089182 h 3164769"/>
              <a:gd name="connsiteX8" fmla="*/ 200025 w 3871912"/>
              <a:gd name="connsiteY8" fmla="*/ 3092357 h 3164769"/>
              <a:gd name="connsiteX9" fmla="*/ 223838 w 3871912"/>
              <a:gd name="connsiteY9" fmla="*/ 3047907 h 3164769"/>
              <a:gd name="connsiteX10" fmla="*/ 246063 w 3871912"/>
              <a:gd name="connsiteY10" fmla="*/ 3105057 h 3164769"/>
              <a:gd name="connsiteX11" fmla="*/ 290513 w 3871912"/>
              <a:gd name="connsiteY11" fmla="*/ 3006632 h 3164769"/>
              <a:gd name="connsiteX12" fmla="*/ 330200 w 3871912"/>
              <a:gd name="connsiteY12" fmla="*/ 3160620 h 3164769"/>
              <a:gd name="connsiteX13" fmla="*/ 360363 w 3871912"/>
              <a:gd name="connsiteY13" fmla="*/ 3119345 h 3164769"/>
              <a:gd name="connsiteX14" fmla="*/ 374650 w 3871912"/>
              <a:gd name="connsiteY14" fmla="*/ 3103470 h 3164769"/>
              <a:gd name="connsiteX15" fmla="*/ 377825 w 3871912"/>
              <a:gd name="connsiteY15" fmla="*/ 2874870 h 3164769"/>
              <a:gd name="connsiteX16" fmla="*/ 400050 w 3871912"/>
              <a:gd name="connsiteY16" fmla="*/ 2935195 h 3164769"/>
              <a:gd name="connsiteX17" fmla="*/ 455613 w 3871912"/>
              <a:gd name="connsiteY17" fmla="*/ 2519270 h 3164769"/>
              <a:gd name="connsiteX18" fmla="*/ 476250 w 3871912"/>
              <a:gd name="connsiteY18" fmla="*/ 2576420 h 3164769"/>
              <a:gd name="connsiteX19" fmla="*/ 501650 w 3871912"/>
              <a:gd name="connsiteY19" fmla="*/ 2835182 h 3164769"/>
              <a:gd name="connsiteX20" fmla="*/ 527050 w 3871912"/>
              <a:gd name="connsiteY20" fmla="*/ 2881220 h 3164769"/>
              <a:gd name="connsiteX21" fmla="*/ 538163 w 3871912"/>
              <a:gd name="connsiteY21" fmla="*/ 2847882 h 3164769"/>
              <a:gd name="connsiteX22" fmla="*/ 547688 w 3871912"/>
              <a:gd name="connsiteY22" fmla="*/ 2784382 h 3164769"/>
              <a:gd name="connsiteX23" fmla="*/ 574675 w 3871912"/>
              <a:gd name="connsiteY23" fmla="*/ 2787557 h 3164769"/>
              <a:gd name="connsiteX24" fmla="*/ 593725 w 3871912"/>
              <a:gd name="connsiteY24" fmla="*/ 2670082 h 3164769"/>
              <a:gd name="connsiteX25" fmla="*/ 590550 w 3871912"/>
              <a:gd name="connsiteY25" fmla="*/ 2341470 h 3164769"/>
              <a:gd name="connsiteX26" fmla="*/ 625475 w 3871912"/>
              <a:gd name="connsiteY26" fmla="*/ 1830295 h 3164769"/>
              <a:gd name="connsiteX27" fmla="*/ 652462 w 3871912"/>
              <a:gd name="connsiteY27" fmla="*/ 1836645 h 3164769"/>
              <a:gd name="connsiteX28" fmla="*/ 661987 w 3871912"/>
              <a:gd name="connsiteY28" fmla="*/ 1684245 h 3164769"/>
              <a:gd name="connsiteX29" fmla="*/ 681036 w 3871912"/>
              <a:gd name="connsiteY29" fmla="*/ 2014445 h 3164769"/>
              <a:gd name="connsiteX30" fmla="*/ 681036 w 3871912"/>
              <a:gd name="connsiteY30" fmla="*/ 2014445 h 3164769"/>
              <a:gd name="connsiteX31" fmla="*/ 719135 w 3871912"/>
              <a:gd name="connsiteY31" fmla="*/ 1714407 h 3164769"/>
              <a:gd name="connsiteX32" fmla="*/ 731835 w 3871912"/>
              <a:gd name="connsiteY32" fmla="*/ 2058895 h 3164769"/>
              <a:gd name="connsiteX33" fmla="*/ 784223 w 3871912"/>
              <a:gd name="connsiteY33" fmla="*/ 2038258 h 3164769"/>
              <a:gd name="connsiteX34" fmla="*/ 806448 w 3871912"/>
              <a:gd name="connsiteY34" fmla="*/ 2481170 h 3164769"/>
              <a:gd name="connsiteX35" fmla="*/ 835021 w 3871912"/>
              <a:gd name="connsiteY35" fmla="*/ 2470057 h 3164769"/>
              <a:gd name="connsiteX36" fmla="*/ 836609 w 3871912"/>
              <a:gd name="connsiteY36" fmla="*/ 2660557 h 3164769"/>
              <a:gd name="connsiteX37" fmla="*/ 862008 w 3871912"/>
              <a:gd name="connsiteY37" fmla="*/ 2641507 h 3164769"/>
              <a:gd name="connsiteX38" fmla="*/ 865183 w 3871912"/>
              <a:gd name="connsiteY38" fmla="*/ 2698657 h 3164769"/>
              <a:gd name="connsiteX39" fmla="*/ 892169 w 3871912"/>
              <a:gd name="connsiteY39" fmla="*/ 2493870 h 3164769"/>
              <a:gd name="connsiteX40" fmla="*/ 912807 w 3871912"/>
              <a:gd name="connsiteY40" fmla="*/ 2460532 h 3164769"/>
              <a:gd name="connsiteX41" fmla="*/ 912807 w 3871912"/>
              <a:gd name="connsiteY41" fmla="*/ 2416082 h 3164769"/>
              <a:gd name="connsiteX42" fmla="*/ 949318 w 3871912"/>
              <a:gd name="connsiteY42" fmla="*/ 2392270 h 3164769"/>
              <a:gd name="connsiteX43" fmla="*/ 941380 w 3871912"/>
              <a:gd name="connsiteY43" fmla="*/ 2317657 h 3164769"/>
              <a:gd name="connsiteX44" fmla="*/ 1019169 w 3871912"/>
              <a:gd name="connsiteY44" fmla="*/ 895257 h 3164769"/>
              <a:gd name="connsiteX45" fmla="*/ 1031869 w 3871912"/>
              <a:gd name="connsiteY45" fmla="*/ 1068824 h 3164769"/>
              <a:gd name="connsiteX46" fmla="*/ 1053036 w 3871912"/>
              <a:gd name="connsiteY46" fmla="*/ 793657 h 3164769"/>
              <a:gd name="connsiteX47" fmla="*/ 1074202 w 3871912"/>
              <a:gd name="connsiteY47" fmla="*/ 1365157 h 3164769"/>
              <a:gd name="connsiteX48" fmla="*/ 1103833 w 3871912"/>
              <a:gd name="connsiteY48" fmla="*/ 869857 h 3164769"/>
              <a:gd name="connsiteX49" fmla="*/ 1137701 w 3871912"/>
              <a:gd name="connsiteY49" fmla="*/ 937590 h 3164769"/>
              <a:gd name="connsiteX50" fmla="*/ 1167333 w 3871912"/>
              <a:gd name="connsiteY50" fmla="*/ 1242391 h 3164769"/>
              <a:gd name="connsiteX51" fmla="*/ 1188500 w 3871912"/>
              <a:gd name="connsiteY51" fmla="*/ 1128090 h 3164769"/>
              <a:gd name="connsiteX52" fmla="*/ 1218132 w 3871912"/>
              <a:gd name="connsiteY52" fmla="*/ 1348223 h 3164769"/>
              <a:gd name="connsiteX53" fmla="*/ 1264699 w 3871912"/>
              <a:gd name="connsiteY53" fmla="*/ 1335523 h 3164769"/>
              <a:gd name="connsiteX54" fmla="*/ 1273165 w 3871912"/>
              <a:gd name="connsiteY54" fmla="*/ 1483690 h 3164769"/>
              <a:gd name="connsiteX55" fmla="*/ 1302799 w 3871912"/>
              <a:gd name="connsiteY55" fmla="*/ 1415957 h 3164769"/>
              <a:gd name="connsiteX56" fmla="*/ 1294330 w 3871912"/>
              <a:gd name="connsiteY56" fmla="*/ 1686890 h 3164769"/>
              <a:gd name="connsiteX57" fmla="*/ 1294331 w 3871912"/>
              <a:gd name="connsiteY57" fmla="*/ 1674190 h 3164769"/>
              <a:gd name="connsiteX58" fmla="*/ 1362063 w 3871912"/>
              <a:gd name="connsiteY58" fmla="*/ 2165257 h 3164769"/>
              <a:gd name="connsiteX59" fmla="*/ 1383231 w 3871912"/>
              <a:gd name="connsiteY59" fmla="*/ 2050957 h 3164769"/>
              <a:gd name="connsiteX60" fmla="*/ 1425565 w 3871912"/>
              <a:gd name="connsiteY60" fmla="*/ 2381157 h 3164769"/>
              <a:gd name="connsiteX61" fmla="*/ 1438264 w 3871912"/>
              <a:gd name="connsiteY61" fmla="*/ 2241457 h 3164769"/>
              <a:gd name="connsiteX62" fmla="*/ 1476363 w 3871912"/>
              <a:gd name="connsiteY62" fmla="*/ 2448891 h 3164769"/>
              <a:gd name="connsiteX63" fmla="*/ 1518696 w 3871912"/>
              <a:gd name="connsiteY63" fmla="*/ 2258390 h 3164769"/>
              <a:gd name="connsiteX64" fmla="*/ 1573729 w 3871912"/>
              <a:gd name="connsiteY64" fmla="*/ 2398090 h 3164769"/>
              <a:gd name="connsiteX65" fmla="*/ 1607596 w 3871912"/>
              <a:gd name="connsiteY65" fmla="*/ 1835057 h 3164769"/>
              <a:gd name="connsiteX66" fmla="*/ 1641461 w 3871912"/>
              <a:gd name="connsiteY66" fmla="*/ 1923957 h 3164769"/>
              <a:gd name="connsiteX67" fmla="*/ 1658393 w 3871912"/>
              <a:gd name="connsiteY67" fmla="*/ 1682657 h 3164769"/>
              <a:gd name="connsiteX68" fmla="*/ 1692260 w 3871912"/>
              <a:gd name="connsiteY68" fmla="*/ 1767324 h 3164769"/>
              <a:gd name="connsiteX69" fmla="*/ 1696492 w 3871912"/>
              <a:gd name="connsiteY69" fmla="*/ 1373623 h 3164769"/>
              <a:gd name="connsiteX70" fmla="*/ 1730359 w 3871912"/>
              <a:gd name="connsiteY70" fmla="*/ 1555657 h 3164769"/>
              <a:gd name="connsiteX71" fmla="*/ 1743060 w 3871912"/>
              <a:gd name="connsiteY71" fmla="*/ 1009558 h 3164769"/>
              <a:gd name="connsiteX72" fmla="*/ 1785392 w 3871912"/>
              <a:gd name="connsiteY72" fmla="*/ 1183124 h 3164769"/>
              <a:gd name="connsiteX73" fmla="*/ 1802326 w 3871912"/>
              <a:gd name="connsiteY73" fmla="*/ 962990 h 3164769"/>
              <a:gd name="connsiteX74" fmla="*/ 1831957 w 3871912"/>
              <a:gd name="connsiteY74" fmla="*/ 1360924 h 3164769"/>
              <a:gd name="connsiteX75" fmla="*/ 1895458 w 3871912"/>
              <a:gd name="connsiteY75" fmla="*/ 1174657 h 3164769"/>
              <a:gd name="connsiteX76" fmla="*/ 1908157 w 3871912"/>
              <a:gd name="connsiteY76" fmla="*/ 1589523 h 3164769"/>
              <a:gd name="connsiteX77" fmla="*/ 1971657 w 3871912"/>
              <a:gd name="connsiteY77" fmla="*/ 1043424 h 3164769"/>
              <a:gd name="connsiteX78" fmla="*/ 1971657 w 3871912"/>
              <a:gd name="connsiteY78" fmla="*/ 1043424 h 3164769"/>
              <a:gd name="connsiteX79" fmla="*/ 2022457 w 3871912"/>
              <a:gd name="connsiteY79" fmla="*/ 1462524 h 3164769"/>
              <a:gd name="connsiteX80" fmla="*/ 2022457 w 3871912"/>
              <a:gd name="connsiteY80" fmla="*/ 1462524 h 3164769"/>
              <a:gd name="connsiteX81" fmla="*/ 2064790 w 3871912"/>
              <a:gd name="connsiteY81" fmla="*/ 988390 h 3164769"/>
              <a:gd name="connsiteX82" fmla="*/ 2162155 w 3871912"/>
              <a:gd name="connsiteY82" fmla="*/ 1813891 h 3164769"/>
              <a:gd name="connsiteX83" fmla="*/ 2191790 w 3871912"/>
              <a:gd name="connsiteY83" fmla="*/ 1695358 h 3164769"/>
              <a:gd name="connsiteX84" fmla="*/ 2246823 w 3871912"/>
              <a:gd name="connsiteY84" fmla="*/ 1919724 h 3164769"/>
              <a:gd name="connsiteX85" fmla="*/ 2289155 w 3871912"/>
              <a:gd name="connsiteY85" fmla="*/ 1847757 h 3164769"/>
              <a:gd name="connsiteX86" fmla="*/ 2297622 w 3871912"/>
              <a:gd name="connsiteY86" fmla="*/ 2059424 h 3164769"/>
              <a:gd name="connsiteX87" fmla="*/ 2348422 w 3871912"/>
              <a:gd name="connsiteY87" fmla="*/ 1932423 h 3164769"/>
              <a:gd name="connsiteX88" fmla="*/ 2382288 w 3871912"/>
              <a:gd name="connsiteY88" fmla="*/ 2021324 h 3164769"/>
              <a:gd name="connsiteX89" fmla="*/ 2411920 w 3871912"/>
              <a:gd name="connsiteY89" fmla="*/ 1691123 h 3164769"/>
              <a:gd name="connsiteX90" fmla="*/ 2479655 w 3871912"/>
              <a:gd name="connsiteY90" fmla="*/ 1885858 h 3164769"/>
              <a:gd name="connsiteX91" fmla="*/ 2521986 w 3871912"/>
              <a:gd name="connsiteY91" fmla="*/ 1568357 h 3164769"/>
              <a:gd name="connsiteX92" fmla="*/ 2585486 w 3871912"/>
              <a:gd name="connsiteY92" fmla="*/ 1860457 h 3164769"/>
              <a:gd name="connsiteX93" fmla="*/ 2615118 w 3871912"/>
              <a:gd name="connsiteY93" fmla="*/ 1462523 h 3164769"/>
              <a:gd name="connsiteX94" fmla="*/ 2695551 w 3871912"/>
              <a:gd name="connsiteY94" fmla="*/ 1661491 h 3164769"/>
              <a:gd name="connsiteX95" fmla="*/ 2720951 w 3871912"/>
              <a:gd name="connsiteY95" fmla="*/ 1068823 h 3164769"/>
              <a:gd name="connsiteX96" fmla="*/ 2780217 w 3871912"/>
              <a:gd name="connsiteY96" fmla="*/ 1356691 h 3164769"/>
              <a:gd name="connsiteX97" fmla="*/ 2780215 w 3871912"/>
              <a:gd name="connsiteY97" fmla="*/ 679358 h 3164769"/>
              <a:gd name="connsiteX98" fmla="*/ 2831016 w 3871912"/>
              <a:gd name="connsiteY98" fmla="*/ 1386324 h 3164769"/>
              <a:gd name="connsiteX99" fmla="*/ 2881817 w 3871912"/>
              <a:gd name="connsiteY99" fmla="*/ 404191 h 3164769"/>
              <a:gd name="connsiteX100" fmla="*/ 2919916 w 3871912"/>
              <a:gd name="connsiteY100" fmla="*/ 916424 h 3164769"/>
              <a:gd name="connsiteX101" fmla="*/ 2962249 w 3871912"/>
              <a:gd name="connsiteY101" fmla="*/ 14724 h 3164769"/>
              <a:gd name="connsiteX102" fmla="*/ 2991881 w 3871912"/>
              <a:gd name="connsiteY102" fmla="*/ 1022258 h 3164769"/>
              <a:gd name="connsiteX103" fmla="*/ 3046914 w 3871912"/>
              <a:gd name="connsiteY103" fmla="*/ 615859 h 3164769"/>
              <a:gd name="connsiteX104" fmla="*/ 3051147 w 3871912"/>
              <a:gd name="connsiteY104" fmla="*/ 1149259 h 3164769"/>
              <a:gd name="connsiteX105" fmla="*/ 3106181 w 3871912"/>
              <a:gd name="connsiteY105" fmla="*/ 349159 h 3164769"/>
              <a:gd name="connsiteX106" fmla="*/ 3165447 w 3871912"/>
              <a:gd name="connsiteY106" fmla="*/ 988393 h 3164769"/>
              <a:gd name="connsiteX107" fmla="*/ 3207779 w 3871912"/>
              <a:gd name="connsiteY107" fmla="*/ 319526 h 3164769"/>
              <a:gd name="connsiteX108" fmla="*/ 3224711 w 3871912"/>
              <a:gd name="connsiteY108" fmla="*/ 1132325 h 3164769"/>
              <a:gd name="connsiteX109" fmla="*/ 3271277 w 3871912"/>
              <a:gd name="connsiteY109" fmla="*/ 145958 h 3164769"/>
              <a:gd name="connsiteX110" fmla="*/ 3296677 w 3871912"/>
              <a:gd name="connsiteY110" fmla="*/ 594693 h 3164769"/>
              <a:gd name="connsiteX111" fmla="*/ 3329485 w 3871912"/>
              <a:gd name="connsiteY111" fmla="*/ 22664 h 3164769"/>
              <a:gd name="connsiteX112" fmla="*/ 3359118 w 3871912"/>
              <a:gd name="connsiteY112" fmla="*/ 946059 h 3164769"/>
              <a:gd name="connsiteX113" fmla="*/ 3394043 w 3871912"/>
              <a:gd name="connsiteY113" fmla="*/ 307885 h 3164769"/>
              <a:gd name="connsiteX114" fmla="*/ 3395631 w 3871912"/>
              <a:gd name="connsiteY114" fmla="*/ 1096872 h 3164769"/>
              <a:gd name="connsiteX115" fmla="*/ 3438492 w 3871912"/>
              <a:gd name="connsiteY115" fmla="*/ 445998 h 3164769"/>
              <a:gd name="connsiteX116" fmla="*/ 3448017 w 3871912"/>
              <a:gd name="connsiteY116" fmla="*/ 931773 h 3164769"/>
              <a:gd name="connsiteX117" fmla="*/ 3476593 w 3871912"/>
              <a:gd name="connsiteY117" fmla="*/ 576173 h 3164769"/>
              <a:gd name="connsiteX118" fmla="*/ 3516278 w 3871912"/>
              <a:gd name="connsiteY118" fmla="*/ 1054010 h 3164769"/>
              <a:gd name="connsiteX119" fmla="*/ 3521041 w 3871912"/>
              <a:gd name="connsiteY119" fmla="*/ 263435 h 3164769"/>
              <a:gd name="connsiteX120" fmla="*/ 3546440 w 3871912"/>
              <a:gd name="connsiteY120" fmla="*/ 457110 h 3164769"/>
              <a:gd name="connsiteX121" fmla="*/ 3568665 w 3871912"/>
              <a:gd name="connsiteY121" fmla="*/ 282486 h 3164769"/>
              <a:gd name="connsiteX122" fmla="*/ 3594065 w 3871912"/>
              <a:gd name="connsiteY122" fmla="*/ 765086 h 3164769"/>
              <a:gd name="connsiteX123" fmla="*/ 3622640 w 3871912"/>
              <a:gd name="connsiteY123" fmla="*/ 201522 h 3164769"/>
              <a:gd name="connsiteX124" fmla="*/ 3625815 w 3871912"/>
              <a:gd name="connsiteY124" fmla="*/ 950824 h 3164769"/>
              <a:gd name="connsiteX125" fmla="*/ 3662327 w 3871912"/>
              <a:gd name="connsiteY125" fmla="*/ 584110 h 3164769"/>
              <a:gd name="connsiteX126" fmla="*/ 3671851 w 3871912"/>
              <a:gd name="connsiteY126" fmla="*/ 1015909 h 3164769"/>
              <a:gd name="connsiteX127" fmla="*/ 3717890 w 3871912"/>
              <a:gd name="connsiteY127" fmla="*/ 646023 h 3164769"/>
              <a:gd name="connsiteX128" fmla="*/ 3736938 w 3871912"/>
              <a:gd name="connsiteY128" fmla="*/ 1422310 h 3164769"/>
              <a:gd name="connsiteX129" fmla="*/ 3771863 w 3871912"/>
              <a:gd name="connsiteY129" fmla="*/ 771435 h 3164769"/>
              <a:gd name="connsiteX130" fmla="*/ 3790912 w 3871912"/>
              <a:gd name="connsiteY130" fmla="*/ 1133385 h 3164769"/>
              <a:gd name="connsiteX131" fmla="*/ 3817899 w 3871912"/>
              <a:gd name="connsiteY131" fmla="*/ 728572 h 3164769"/>
              <a:gd name="connsiteX132" fmla="*/ 3849650 w 3871912"/>
              <a:gd name="connsiteY132" fmla="*/ 1493748 h 3164769"/>
              <a:gd name="connsiteX133" fmla="*/ 3871874 w 3871912"/>
              <a:gd name="connsiteY133" fmla="*/ 728573 h 3164769"/>
              <a:gd name="connsiteX0" fmla="*/ 0 w 3873126"/>
              <a:gd name="connsiteY0" fmla="*/ 2935195 h 3164769"/>
              <a:gd name="connsiteX1" fmla="*/ 46038 w 3873126"/>
              <a:gd name="connsiteY1" fmla="*/ 2968532 h 3164769"/>
              <a:gd name="connsiteX2" fmla="*/ 65088 w 3873126"/>
              <a:gd name="connsiteY2" fmla="*/ 2993932 h 3164769"/>
              <a:gd name="connsiteX3" fmla="*/ 80963 w 3873126"/>
              <a:gd name="connsiteY3" fmla="*/ 3003457 h 3164769"/>
              <a:gd name="connsiteX4" fmla="*/ 88900 w 3873126"/>
              <a:gd name="connsiteY4" fmla="*/ 2998695 h 3164769"/>
              <a:gd name="connsiteX5" fmla="*/ 117475 w 3873126"/>
              <a:gd name="connsiteY5" fmla="*/ 3024095 h 3164769"/>
              <a:gd name="connsiteX6" fmla="*/ 146050 w 3873126"/>
              <a:gd name="connsiteY6" fmla="*/ 3005045 h 3164769"/>
              <a:gd name="connsiteX7" fmla="*/ 180975 w 3873126"/>
              <a:gd name="connsiteY7" fmla="*/ 3089182 h 3164769"/>
              <a:gd name="connsiteX8" fmla="*/ 200025 w 3873126"/>
              <a:gd name="connsiteY8" fmla="*/ 3092357 h 3164769"/>
              <a:gd name="connsiteX9" fmla="*/ 223838 w 3873126"/>
              <a:gd name="connsiteY9" fmla="*/ 3047907 h 3164769"/>
              <a:gd name="connsiteX10" fmla="*/ 246063 w 3873126"/>
              <a:gd name="connsiteY10" fmla="*/ 3105057 h 3164769"/>
              <a:gd name="connsiteX11" fmla="*/ 290513 w 3873126"/>
              <a:gd name="connsiteY11" fmla="*/ 3006632 h 3164769"/>
              <a:gd name="connsiteX12" fmla="*/ 330200 w 3873126"/>
              <a:gd name="connsiteY12" fmla="*/ 3160620 h 3164769"/>
              <a:gd name="connsiteX13" fmla="*/ 360363 w 3873126"/>
              <a:gd name="connsiteY13" fmla="*/ 3119345 h 3164769"/>
              <a:gd name="connsiteX14" fmla="*/ 374650 w 3873126"/>
              <a:gd name="connsiteY14" fmla="*/ 3103470 h 3164769"/>
              <a:gd name="connsiteX15" fmla="*/ 377825 w 3873126"/>
              <a:gd name="connsiteY15" fmla="*/ 2874870 h 3164769"/>
              <a:gd name="connsiteX16" fmla="*/ 400050 w 3873126"/>
              <a:gd name="connsiteY16" fmla="*/ 2935195 h 3164769"/>
              <a:gd name="connsiteX17" fmla="*/ 455613 w 3873126"/>
              <a:gd name="connsiteY17" fmla="*/ 2519270 h 3164769"/>
              <a:gd name="connsiteX18" fmla="*/ 476250 w 3873126"/>
              <a:gd name="connsiteY18" fmla="*/ 2576420 h 3164769"/>
              <a:gd name="connsiteX19" fmla="*/ 501650 w 3873126"/>
              <a:gd name="connsiteY19" fmla="*/ 2835182 h 3164769"/>
              <a:gd name="connsiteX20" fmla="*/ 527050 w 3873126"/>
              <a:gd name="connsiteY20" fmla="*/ 2881220 h 3164769"/>
              <a:gd name="connsiteX21" fmla="*/ 538163 w 3873126"/>
              <a:gd name="connsiteY21" fmla="*/ 2847882 h 3164769"/>
              <a:gd name="connsiteX22" fmla="*/ 547688 w 3873126"/>
              <a:gd name="connsiteY22" fmla="*/ 2784382 h 3164769"/>
              <a:gd name="connsiteX23" fmla="*/ 574675 w 3873126"/>
              <a:gd name="connsiteY23" fmla="*/ 2787557 h 3164769"/>
              <a:gd name="connsiteX24" fmla="*/ 593725 w 3873126"/>
              <a:gd name="connsiteY24" fmla="*/ 2670082 h 3164769"/>
              <a:gd name="connsiteX25" fmla="*/ 590550 w 3873126"/>
              <a:gd name="connsiteY25" fmla="*/ 2341470 h 3164769"/>
              <a:gd name="connsiteX26" fmla="*/ 625475 w 3873126"/>
              <a:gd name="connsiteY26" fmla="*/ 1830295 h 3164769"/>
              <a:gd name="connsiteX27" fmla="*/ 652462 w 3873126"/>
              <a:gd name="connsiteY27" fmla="*/ 1836645 h 3164769"/>
              <a:gd name="connsiteX28" fmla="*/ 661987 w 3873126"/>
              <a:gd name="connsiteY28" fmla="*/ 1684245 h 3164769"/>
              <a:gd name="connsiteX29" fmla="*/ 681036 w 3873126"/>
              <a:gd name="connsiteY29" fmla="*/ 2014445 h 3164769"/>
              <a:gd name="connsiteX30" fmla="*/ 681036 w 3873126"/>
              <a:gd name="connsiteY30" fmla="*/ 2014445 h 3164769"/>
              <a:gd name="connsiteX31" fmla="*/ 719135 w 3873126"/>
              <a:gd name="connsiteY31" fmla="*/ 1714407 h 3164769"/>
              <a:gd name="connsiteX32" fmla="*/ 731835 w 3873126"/>
              <a:gd name="connsiteY32" fmla="*/ 2058895 h 3164769"/>
              <a:gd name="connsiteX33" fmla="*/ 784223 w 3873126"/>
              <a:gd name="connsiteY33" fmla="*/ 2038258 h 3164769"/>
              <a:gd name="connsiteX34" fmla="*/ 806448 w 3873126"/>
              <a:gd name="connsiteY34" fmla="*/ 2481170 h 3164769"/>
              <a:gd name="connsiteX35" fmla="*/ 835021 w 3873126"/>
              <a:gd name="connsiteY35" fmla="*/ 2470057 h 3164769"/>
              <a:gd name="connsiteX36" fmla="*/ 836609 w 3873126"/>
              <a:gd name="connsiteY36" fmla="*/ 2660557 h 3164769"/>
              <a:gd name="connsiteX37" fmla="*/ 862008 w 3873126"/>
              <a:gd name="connsiteY37" fmla="*/ 2641507 h 3164769"/>
              <a:gd name="connsiteX38" fmla="*/ 865183 w 3873126"/>
              <a:gd name="connsiteY38" fmla="*/ 2698657 h 3164769"/>
              <a:gd name="connsiteX39" fmla="*/ 892169 w 3873126"/>
              <a:gd name="connsiteY39" fmla="*/ 2493870 h 3164769"/>
              <a:gd name="connsiteX40" fmla="*/ 912807 w 3873126"/>
              <a:gd name="connsiteY40" fmla="*/ 2460532 h 3164769"/>
              <a:gd name="connsiteX41" fmla="*/ 912807 w 3873126"/>
              <a:gd name="connsiteY41" fmla="*/ 2416082 h 3164769"/>
              <a:gd name="connsiteX42" fmla="*/ 949318 w 3873126"/>
              <a:gd name="connsiteY42" fmla="*/ 2392270 h 3164769"/>
              <a:gd name="connsiteX43" fmla="*/ 941380 w 3873126"/>
              <a:gd name="connsiteY43" fmla="*/ 2317657 h 3164769"/>
              <a:gd name="connsiteX44" fmla="*/ 1019169 w 3873126"/>
              <a:gd name="connsiteY44" fmla="*/ 895257 h 3164769"/>
              <a:gd name="connsiteX45" fmla="*/ 1031869 w 3873126"/>
              <a:gd name="connsiteY45" fmla="*/ 1068824 h 3164769"/>
              <a:gd name="connsiteX46" fmla="*/ 1053036 w 3873126"/>
              <a:gd name="connsiteY46" fmla="*/ 793657 h 3164769"/>
              <a:gd name="connsiteX47" fmla="*/ 1074202 w 3873126"/>
              <a:gd name="connsiteY47" fmla="*/ 1365157 h 3164769"/>
              <a:gd name="connsiteX48" fmla="*/ 1103833 w 3873126"/>
              <a:gd name="connsiteY48" fmla="*/ 869857 h 3164769"/>
              <a:gd name="connsiteX49" fmla="*/ 1137701 w 3873126"/>
              <a:gd name="connsiteY49" fmla="*/ 937590 h 3164769"/>
              <a:gd name="connsiteX50" fmla="*/ 1167333 w 3873126"/>
              <a:gd name="connsiteY50" fmla="*/ 1242391 h 3164769"/>
              <a:gd name="connsiteX51" fmla="*/ 1188500 w 3873126"/>
              <a:gd name="connsiteY51" fmla="*/ 1128090 h 3164769"/>
              <a:gd name="connsiteX52" fmla="*/ 1218132 w 3873126"/>
              <a:gd name="connsiteY52" fmla="*/ 1348223 h 3164769"/>
              <a:gd name="connsiteX53" fmla="*/ 1264699 w 3873126"/>
              <a:gd name="connsiteY53" fmla="*/ 1335523 h 3164769"/>
              <a:gd name="connsiteX54" fmla="*/ 1273165 w 3873126"/>
              <a:gd name="connsiteY54" fmla="*/ 1483690 h 3164769"/>
              <a:gd name="connsiteX55" fmla="*/ 1302799 w 3873126"/>
              <a:gd name="connsiteY55" fmla="*/ 1415957 h 3164769"/>
              <a:gd name="connsiteX56" fmla="*/ 1294330 w 3873126"/>
              <a:gd name="connsiteY56" fmla="*/ 1686890 h 3164769"/>
              <a:gd name="connsiteX57" fmla="*/ 1294331 w 3873126"/>
              <a:gd name="connsiteY57" fmla="*/ 1674190 h 3164769"/>
              <a:gd name="connsiteX58" fmla="*/ 1362063 w 3873126"/>
              <a:gd name="connsiteY58" fmla="*/ 2165257 h 3164769"/>
              <a:gd name="connsiteX59" fmla="*/ 1383231 w 3873126"/>
              <a:gd name="connsiteY59" fmla="*/ 2050957 h 3164769"/>
              <a:gd name="connsiteX60" fmla="*/ 1425565 w 3873126"/>
              <a:gd name="connsiteY60" fmla="*/ 2381157 h 3164769"/>
              <a:gd name="connsiteX61" fmla="*/ 1438264 w 3873126"/>
              <a:gd name="connsiteY61" fmla="*/ 2241457 h 3164769"/>
              <a:gd name="connsiteX62" fmla="*/ 1476363 w 3873126"/>
              <a:gd name="connsiteY62" fmla="*/ 2448891 h 3164769"/>
              <a:gd name="connsiteX63" fmla="*/ 1518696 w 3873126"/>
              <a:gd name="connsiteY63" fmla="*/ 2258390 h 3164769"/>
              <a:gd name="connsiteX64" fmla="*/ 1573729 w 3873126"/>
              <a:gd name="connsiteY64" fmla="*/ 2398090 h 3164769"/>
              <a:gd name="connsiteX65" fmla="*/ 1607596 w 3873126"/>
              <a:gd name="connsiteY65" fmla="*/ 1835057 h 3164769"/>
              <a:gd name="connsiteX66" fmla="*/ 1641461 w 3873126"/>
              <a:gd name="connsiteY66" fmla="*/ 1923957 h 3164769"/>
              <a:gd name="connsiteX67" fmla="*/ 1658393 w 3873126"/>
              <a:gd name="connsiteY67" fmla="*/ 1682657 h 3164769"/>
              <a:gd name="connsiteX68" fmla="*/ 1692260 w 3873126"/>
              <a:gd name="connsiteY68" fmla="*/ 1767324 h 3164769"/>
              <a:gd name="connsiteX69" fmla="*/ 1696492 w 3873126"/>
              <a:gd name="connsiteY69" fmla="*/ 1373623 h 3164769"/>
              <a:gd name="connsiteX70" fmla="*/ 1730359 w 3873126"/>
              <a:gd name="connsiteY70" fmla="*/ 1555657 h 3164769"/>
              <a:gd name="connsiteX71" fmla="*/ 1743060 w 3873126"/>
              <a:gd name="connsiteY71" fmla="*/ 1009558 h 3164769"/>
              <a:gd name="connsiteX72" fmla="*/ 1785392 w 3873126"/>
              <a:gd name="connsiteY72" fmla="*/ 1183124 h 3164769"/>
              <a:gd name="connsiteX73" fmla="*/ 1802326 w 3873126"/>
              <a:gd name="connsiteY73" fmla="*/ 962990 h 3164769"/>
              <a:gd name="connsiteX74" fmla="*/ 1831957 w 3873126"/>
              <a:gd name="connsiteY74" fmla="*/ 1360924 h 3164769"/>
              <a:gd name="connsiteX75" fmla="*/ 1895458 w 3873126"/>
              <a:gd name="connsiteY75" fmla="*/ 1174657 h 3164769"/>
              <a:gd name="connsiteX76" fmla="*/ 1908157 w 3873126"/>
              <a:gd name="connsiteY76" fmla="*/ 1589523 h 3164769"/>
              <a:gd name="connsiteX77" fmla="*/ 1971657 w 3873126"/>
              <a:gd name="connsiteY77" fmla="*/ 1043424 h 3164769"/>
              <a:gd name="connsiteX78" fmla="*/ 1971657 w 3873126"/>
              <a:gd name="connsiteY78" fmla="*/ 1043424 h 3164769"/>
              <a:gd name="connsiteX79" fmla="*/ 2022457 w 3873126"/>
              <a:gd name="connsiteY79" fmla="*/ 1462524 h 3164769"/>
              <a:gd name="connsiteX80" fmla="*/ 2022457 w 3873126"/>
              <a:gd name="connsiteY80" fmla="*/ 1462524 h 3164769"/>
              <a:gd name="connsiteX81" fmla="*/ 2064790 w 3873126"/>
              <a:gd name="connsiteY81" fmla="*/ 988390 h 3164769"/>
              <a:gd name="connsiteX82" fmla="*/ 2162155 w 3873126"/>
              <a:gd name="connsiteY82" fmla="*/ 1813891 h 3164769"/>
              <a:gd name="connsiteX83" fmla="*/ 2191790 w 3873126"/>
              <a:gd name="connsiteY83" fmla="*/ 1695358 h 3164769"/>
              <a:gd name="connsiteX84" fmla="*/ 2246823 w 3873126"/>
              <a:gd name="connsiteY84" fmla="*/ 1919724 h 3164769"/>
              <a:gd name="connsiteX85" fmla="*/ 2289155 w 3873126"/>
              <a:gd name="connsiteY85" fmla="*/ 1847757 h 3164769"/>
              <a:gd name="connsiteX86" fmla="*/ 2297622 w 3873126"/>
              <a:gd name="connsiteY86" fmla="*/ 2059424 h 3164769"/>
              <a:gd name="connsiteX87" fmla="*/ 2348422 w 3873126"/>
              <a:gd name="connsiteY87" fmla="*/ 1932423 h 3164769"/>
              <a:gd name="connsiteX88" fmla="*/ 2382288 w 3873126"/>
              <a:gd name="connsiteY88" fmla="*/ 2021324 h 3164769"/>
              <a:gd name="connsiteX89" fmla="*/ 2411920 w 3873126"/>
              <a:gd name="connsiteY89" fmla="*/ 1691123 h 3164769"/>
              <a:gd name="connsiteX90" fmla="*/ 2479655 w 3873126"/>
              <a:gd name="connsiteY90" fmla="*/ 1885858 h 3164769"/>
              <a:gd name="connsiteX91" fmla="*/ 2521986 w 3873126"/>
              <a:gd name="connsiteY91" fmla="*/ 1568357 h 3164769"/>
              <a:gd name="connsiteX92" fmla="*/ 2585486 w 3873126"/>
              <a:gd name="connsiteY92" fmla="*/ 1860457 h 3164769"/>
              <a:gd name="connsiteX93" fmla="*/ 2615118 w 3873126"/>
              <a:gd name="connsiteY93" fmla="*/ 1462523 h 3164769"/>
              <a:gd name="connsiteX94" fmla="*/ 2695551 w 3873126"/>
              <a:gd name="connsiteY94" fmla="*/ 1661491 h 3164769"/>
              <a:gd name="connsiteX95" fmla="*/ 2720951 w 3873126"/>
              <a:gd name="connsiteY95" fmla="*/ 1068823 h 3164769"/>
              <a:gd name="connsiteX96" fmla="*/ 2780217 w 3873126"/>
              <a:gd name="connsiteY96" fmla="*/ 1356691 h 3164769"/>
              <a:gd name="connsiteX97" fmla="*/ 2780215 w 3873126"/>
              <a:gd name="connsiteY97" fmla="*/ 679358 h 3164769"/>
              <a:gd name="connsiteX98" fmla="*/ 2831016 w 3873126"/>
              <a:gd name="connsiteY98" fmla="*/ 1386324 h 3164769"/>
              <a:gd name="connsiteX99" fmla="*/ 2881817 w 3873126"/>
              <a:gd name="connsiteY99" fmla="*/ 404191 h 3164769"/>
              <a:gd name="connsiteX100" fmla="*/ 2919916 w 3873126"/>
              <a:gd name="connsiteY100" fmla="*/ 916424 h 3164769"/>
              <a:gd name="connsiteX101" fmla="*/ 2962249 w 3873126"/>
              <a:gd name="connsiteY101" fmla="*/ 14724 h 3164769"/>
              <a:gd name="connsiteX102" fmla="*/ 2991881 w 3873126"/>
              <a:gd name="connsiteY102" fmla="*/ 1022258 h 3164769"/>
              <a:gd name="connsiteX103" fmla="*/ 3046914 w 3873126"/>
              <a:gd name="connsiteY103" fmla="*/ 615859 h 3164769"/>
              <a:gd name="connsiteX104" fmla="*/ 3051147 w 3873126"/>
              <a:gd name="connsiteY104" fmla="*/ 1149259 h 3164769"/>
              <a:gd name="connsiteX105" fmla="*/ 3106181 w 3873126"/>
              <a:gd name="connsiteY105" fmla="*/ 349159 h 3164769"/>
              <a:gd name="connsiteX106" fmla="*/ 3165447 w 3873126"/>
              <a:gd name="connsiteY106" fmla="*/ 988393 h 3164769"/>
              <a:gd name="connsiteX107" fmla="*/ 3207779 w 3873126"/>
              <a:gd name="connsiteY107" fmla="*/ 319526 h 3164769"/>
              <a:gd name="connsiteX108" fmla="*/ 3224711 w 3873126"/>
              <a:gd name="connsiteY108" fmla="*/ 1132325 h 3164769"/>
              <a:gd name="connsiteX109" fmla="*/ 3271277 w 3873126"/>
              <a:gd name="connsiteY109" fmla="*/ 145958 h 3164769"/>
              <a:gd name="connsiteX110" fmla="*/ 3296677 w 3873126"/>
              <a:gd name="connsiteY110" fmla="*/ 594693 h 3164769"/>
              <a:gd name="connsiteX111" fmla="*/ 3329485 w 3873126"/>
              <a:gd name="connsiteY111" fmla="*/ 22664 h 3164769"/>
              <a:gd name="connsiteX112" fmla="*/ 3359118 w 3873126"/>
              <a:gd name="connsiteY112" fmla="*/ 946059 h 3164769"/>
              <a:gd name="connsiteX113" fmla="*/ 3394043 w 3873126"/>
              <a:gd name="connsiteY113" fmla="*/ 307885 h 3164769"/>
              <a:gd name="connsiteX114" fmla="*/ 3395631 w 3873126"/>
              <a:gd name="connsiteY114" fmla="*/ 1096872 h 3164769"/>
              <a:gd name="connsiteX115" fmla="*/ 3438492 w 3873126"/>
              <a:gd name="connsiteY115" fmla="*/ 445998 h 3164769"/>
              <a:gd name="connsiteX116" fmla="*/ 3448017 w 3873126"/>
              <a:gd name="connsiteY116" fmla="*/ 931773 h 3164769"/>
              <a:gd name="connsiteX117" fmla="*/ 3476593 w 3873126"/>
              <a:gd name="connsiteY117" fmla="*/ 576173 h 3164769"/>
              <a:gd name="connsiteX118" fmla="*/ 3516278 w 3873126"/>
              <a:gd name="connsiteY118" fmla="*/ 1054010 h 3164769"/>
              <a:gd name="connsiteX119" fmla="*/ 3521041 w 3873126"/>
              <a:gd name="connsiteY119" fmla="*/ 263435 h 3164769"/>
              <a:gd name="connsiteX120" fmla="*/ 3546440 w 3873126"/>
              <a:gd name="connsiteY120" fmla="*/ 457110 h 3164769"/>
              <a:gd name="connsiteX121" fmla="*/ 3568665 w 3873126"/>
              <a:gd name="connsiteY121" fmla="*/ 282486 h 3164769"/>
              <a:gd name="connsiteX122" fmla="*/ 3594065 w 3873126"/>
              <a:gd name="connsiteY122" fmla="*/ 765086 h 3164769"/>
              <a:gd name="connsiteX123" fmla="*/ 3622640 w 3873126"/>
              <a:gd name="connsiteY123" fmla="*/ 201522 h 3164769"/>
              <a:gd name="connsiteX124" fmla="*/ 3625815 w 3873126"/>
              <a:gd name="connsiteY124" fmla="*/ 950824 h 3164769"/>
              <a:gd name="connsiteX125" fmla="*/ 3662327 w 3873126"/>
              <a:gd name="connsiteY125" fmla="*/ 584110 h 3164769"/>
              <a:gd name="connsiteX126" fmla="*/ 3671851 w 3873126"/>
              <a:gd name="connsiteY126" fmla="*/ 1015909 h 3164769"/>
              <a:gd name="connsiteX127" fmla="*/ 3717890 w 3873126"/>
              <a:gd name="connsiteY127" fmla="*/ 646023 h 3164769"/>
              <a:gd name="connsiteX128" fmla="*/ 3736938 w 3873126"/>
              <a:gd name="connsiteY128" fmla="*/ 1422310 h 3164769"/>
              <a:gd name="connsiteX129" fmla="*/ 3771863 w 3873126"/>
              <a:gd name="connsiteY129" fmla="*/ 771435 h 3164769"/>
              <a:gd name="connsiteX130" fmla="*/ 3790912 w 3873126"/>
              <a:gd name="connsiteY130" fmla="*/ 1133385 h 3164769"/>
              <a:gd name="connsiteX131" fmla="*/ 3817899 w 3873126"/>
              <a:gd name="connsiteY131" fmla="*/ 728572 h 3164769"/>
              <a:gd name="connsiteX132" fmla="*/ 3849650 w 3873126"/>
              <a:gd name="connsiteY132" fmla="*/ 1493748 h 3164769"/>
              <a:gd name="connsiteX133" fmla="*/ 3871874 w 3873126"/>
              <a:gd name="connsiteY133" fmla="*/ 728573 h 3164769"/>
              <a:gd name="connsiteX134" fmla="*/ 3870286 w 3873126"/>
              <a:gd name="connsiteY134" fmla="*/ 728573 h 3164769"/>
              <a:gd name="connsiteX0" fmla="*/ 0 w 3906801"/>
              <a:gd name="connsiteY0" fmla="*/ 2935195 h 3164769"/>
              <a:gd name="connsiteX1" fmla="*/ 46038 w 3906801"/>
              <a:gd name="connsiteY1" fmla="*/ 2968532 h 3164769"/>
              <a:gd name="connsiteX2" fmla="*/ 65088 w 3906801"/>
              <a:gd name="connsiteY2" fmla="*/ 2993932 h 3164769"/>
              <a:gd name="connsiteX3" fmla="*/ 80963 w 3906801"/>
              <a:gd name="connsiteY3" fmla="*/ 3003457 h 3164769"/>
              <a:gd name="connsiteX4" fmla="*/ 88900 w 3906801"/>
              <a:gd name="connsiteY4" fmla="*/ 2998695 h 3164769"/>
              <a:gd name="connsiteX5" fmla="*/ 117475 w 3906801"/>
              <a:gd name="connsiteY5" fmla="*/ 3024095 h 3164769"/>
              <a:gd name="connsiteX6" fmla="*/ 146050 w 3906801"/>
              <a:gd name="connsiteY6" fmla="*/ 3005045 h 3164769"/>
              <a:gd name="connsiteX7" fmla="*/ 180975 w 3906801"/>
              <a:gd name="connsiteY7" fmla="*/ 3089182 h 3164769"/>
              <a:gd name="connsiteX8" fmla="*/ 200025 w 3906801"/>
              <a:gd name="connsiteY8" fmla="*/ 3092357 h 3164769"/>
              <a:gd name="connsiteX9" fmla="*/ 223838 w 3906801"/>
              <a:gd name="connsiteY9" fmla="*/ 3047907 h 3164769"/>
              <a:gd name="connsiteX10" fmla="*/ 246063 w 3906801"/>
              <a:gd name="connsiteY10" fmla="*/ 3105057 h 3164769"/>
              <a:gd name="connsiteX11" fmla="*/ 290513 w 3906801"/>
              <a:gd name="connsiteY11" fmla="*/ 3006632 h 3164769"/>
              <a:gd name="connsiteX12" fmla="*/ 330200 w 3906801"/>
              <a:gd name="connsiteY12" fmla="*/ 3160620 h 3164769"/>
              <a:gd name="connsiteX13" fmla="*/ 360363 w 3906801"/>
              <a:gd name="connsiteY13" fmla="*/ 3119345 h 3164769"/>
              <a:gd name="connsiteX14" fmla="*/ 374650 w 3906801"/>
              <a:gd name="connsiteY14" fmla="*/ 3103470 h 3164769"/>
              <a:gd name="connsiteX15" fmla="*/ 377825 w 3906801"/>
              <a:gd name="connsiteY15" fmla="*/ 2874870 h 3164769"/>
              <a:gd name="connsiteX16" fmla="*/ 400050 w 3906801"/>
              <a:gd name="connsiteY16" fmla="*/ 2935195 h 3164769"/>
              <a:gd name="connsiteX17" fmla="*/ 455613 w 3906801"/>
              <a:gd name="connsiteY17" fmla="*/ 2519270 h 3164769"/>
              <a:gd name="connsiteX18" fmla="*/ 476250 w 3906801"/>
              <a:gd name="connsiteY18" fmla="*/ 2576420 h 3164769"/>
              <a:gd name="connsiteX19" fmla="*/ 501650 w 3906801"/>
              <a:gd name="connsiteY19" fmla="*/ 2835182 h 3164769"/>
              <a:gd name="connsiteX20" fmla="*/ 527050 w 3906801"/>
              <a:gd name="connsiteY20" fmla="*/ 2881220 h 3164769"/>
              <a:gd name="connsiteX21" fmla="*/ 538163 w 3906801"/>
              <a:gd name="connsiteY21" fmla="*/ 2847882 h 3164769"/>
              <a:gd name="connsiteX22" fmla="*/ 547688 w 3906801"/>
              <a:gd name="connsiteY22" fmla="*/ 2784382 h 3164769"/>
              <a:gd name="connsiteX23" fmla="*/ 574675 w 3906801"/>
              <a:gd name="connsiteY23" fmla="*/ 2787557 h 3164769"/>
              <a:gd name="connsiteX24" fmla="*/ 593725 w 3906801"/>
              <a:gd name="connsiteY24" fmla="*/ 2670082 h 3164769"/>
              <a:gd name="connsiteX25" fmla="*/ 590550 w 3906801"/>
              <a:gd name="connsiteY25" fmla="*/ 2341470 h 3164769"/>
              <a:gd name="connsiteX26" fmla="*/ 625475 w 3906801"/>
              <a:gd name="connsiteY26" fmla="*/ 1830295 h 3164769"/>
              <a:gd name="connsiteX27" fmla="*/ 652462 w 3906801"/>
              <a:gd name="connsiteY27" fmla="*/ 1836645 h 3164769"/>
              <a:gd name="connsiteX28" fmla="*/ 661987 w 3906801"/>
              <a:gd name="connsiteY28" fmla="*/ 1684245 h 3164769"/>
              <a:gd name="connsiteX29" fmla="*/ 681036 w 3906801"/>
              <a:gd name="connsiteY29" fmla="*/ 2014445 h 3164769"/>
              <a:gd name="connsiteX30" fmla="*/ 681036 w 3906801"/>
              <a:gd name="connsiteY30" fmla="*/ 2014445 h 3164769"/>
              <a:gd name="connsiteX31" fmla="*/ 719135 w 3906801"/>
              <a:gd name="connsiteY31" fmla="*/ 1714407 h 3164769"/>
              <a:gd name="connsiteX32" fmla="*/ 731835 w 3906801"/>
              <a:gd name="connsiteY32" fmla="*/ 2058895 h 3164769"/>
              <a:gd name="connsiteX33" fmla="*/ 784223 w 3906801"/>
              <a:gd name="connsiteY33" fmla="*/ 2038258 h 3164769"/>
              <a:gd name="connsiteX34" fmla="*/ 806448 w 3906801"/>
              <a:gd name="connsiteY34" fmla="*/ 2481170 h 3164769"/>
              <a:gd name="connsiteX35" fmla="*/ 835021 w 3906801"/>
              <a:gd name="connsiteY35" fmla="*/ 2470057 h 3164769"/>
              <a:gd name="connsiteX36" fmla="*/ 836609 w 3906801"/>
              <a:gd name="connsiteY36" fmla="*/ 2660557 h 3164769"/>
              <a:gd name="connsiteX37" fmla="*/ 862008 w 3906801"/>
              <a:gd name="connsiteY37" fmla="*/ 2641507 h 3164769"/>
              <a:gd name="connsiteX38" fmla="*/ 865183 w 3906801"/>
              <a:gd name="connsiteY38" fmla="*/ 2698657 h 3164769"/>
              <a:gd name="connsiteX39" fmla="*/ 892169 w 3906801"/>
              <a:gd name="connsiteY39" fmla="*/ 2493870 h 3164769"/>
              <a:gd name="connsiteX40" fmla="*/ 912807 w 3906801"/>
              <a:gd name="connsiteY40" fmla="*/ 2460532 h 3164769"/>
              <a:gd name="connsiteX41" fmla="*/ 912807 w 3906801"/>
              <a:gd name="connsiteY41" fmla="*/ 2416082 h 3164769"/>
              <a:gd name="connsiteX42" fmla="*/ 949318 w 3906801"/>
              <a:gd name="connsiteY42" fmla="*/ 2392270 h 3164769"/>
              <a:gd name="connsiteX43" fmla="*/ 941380 w 3906801"/>
              <a:gd name="connsiteY43" fmla="*/ 2317657 h 3164769"/>
              <a:gd name="connsiteX44" fmla="*/ 1019169 w 3906801"/>
              <a:gd name="connsiteY44" fmla="*/ 895257 h 3164769"/>
              <a:gd name="connsiteX45" fmla="*/ 1031869 w 3906801"/>
              <a:gd name="connsiteY45" fmla="*/ 1068824 h 3164769"/>
              <a:gd name="connsiteX46" fmla="*/ 1053036 w 3906801"/>
              <a:gd name="connsiteY46" fmla="*/ 793657 h 3164769"/>
              <a:gd name="connsiteX47" fmla="*/ 1074202 w 3906801"/>
              <a:gd name="connsiteY47" fmla="*/ 1365157 h 3164769"/>
              <a:gd name="connsiteX48" fmla="*/ 1103833 w 3906801"/>
              <a:gd name="connsiteY48" fmla="*/ 869857 h 3164769"/>
              <a:gd name="connsiteX49" fmla="*/ 1137701 w 3906801"/>
              <a:gd name="connsiteY49" fmla="*/ 937590 h 3164769"/>
              <a:gd name="connsiteX50" fmla="*/ 1167333 w 3906801"/>
              <a:gd name="connsiteY50" fmla="*/ 1242391 h 3164769"/>
              <a:gd name="connsiteX51" fmla="*/ 1188500 w 3906801"/>
              <a:gd name="connsiteY51" fmla="*/ 1128090 h 3164769"/>
              <a:gd name="connsiteX52" fmla="*/ 1218132 w 3906801"/>
              <a:gd name="connsiteY52" fmla="*/ 1348223 h 3164769"/>
              <a:gd name="connsiteX53" fmla="*/ 1264699 w 3906801"/>
              <a:gd name="connsiteY53" fmla="*/ 1335523 h 3164769"/>
              <a:gd name="connsiteX54" fmla="*/ 1273165 w 3906801"/>
              <a:gd name="connsiteY54" fmla="*/ 1483690 h 3164769"/>
              <a:gd name="connsiteX55" fmla="*/ 1302799 w 3906801"/>
              <a:gd name="connsiteY55" fmla="*/ 1415957 h 3164769"/>
              <a:gd name="connsiteX56" fmla="*/ 1294330 w 3906801"/>
              <a:gd name="connsiteY56" fmla="*/ 1686890 h 3164769"/>
              <a:gd name="connsiteX57" fmla="*/ 1294331 w 3906801"/>
              <a:gd name="connsiteY57" fmla="*/ 1674190 h 3164769"/>
              <a:gd name="connsiteX58" fmla="*/ 1362063 w 3906801"/>
              <a:gd name="connsiteY58" fmla="*/ 2165257 h 3164769"/>
              <a:gd name="connsiteX59" fmla="*/ 1383231 w 3906801"/>
              <a:gd name="connsiteY59" fmla="*/ 2050957 h 3164769"/>
              <a:gd name="connsiteX60" fmla="*/ 1425565 w 3906801"/>
              <a:gd name="connsiteY60" fmla="*/ 2381157 h 3164769"/>
              <a:gd name="connsiteX61" fmla="*/ 1438264 w 3906801"/>
              <a:gd name="connsiteY61" fmla="*/ 2241457 h 3164769"/>
              <a:gd name="connsiteX62" fmla="*/ 1476363 w 3906801"/>
              <a:gd name="connsiteY62" fmla="*/ 2448891 h 3164769"/>
              <a:gd name="connsiteX63" fmla="*/ 1518696 w 3906801"/>
              <a:gd name="connsiteY63" fmla="*/ 2258390 h 3164769"/>
              <a:gd name="connsiteX64" fmla="*/ 1573729 w 3906801"/>
              <a:gd name="connsiteY64" fmla="*/ 2398090 h 3164769"/>
              <a:gd name="connsiteX65" fmla="*/ 1607596 w 3906801"/>
              <a:gd name="connsiteY65" fmla="*/ 1835057 h 3164769"/>
              <a:gd name="connsiteX66" fmla="*/ 1641461 w 3906801"/>
              <a:gd name="connsiteY66" fmla="*/ 1923957 h 3164769"/>
              <a:gd name="connsiteX67" fmla="*/ 1658393 w 3906801"/>
              <a:gd name="connsiteY67" fmla="*/ 1682657 h 3164769"/>
              <a:gd name="connsiteX68" fmla="*/ 1692260 w 3906801"/>
              <a:gd name="connsiteY68" fmla="*/ 1767324 h 3164769"/>
              <a:gd name="connsiteX69" fmla="*/ 1696492 w 3906801"/>
              <a:gd name="connsiteY69" fmla="*/ 1373623 h 3164769"/>
              <a:gd name="connsiteX70" fmla="*/ 1730359 w 3906801"/>
              <a:gd name="connsiteY70" fmla="*/ 1555657 h 3164769"/>
              <a:gd name="connsiteX71" fmla="*/ 1743060 w 3906801"/>
              <a:gd name="connsiteY71" fmla="*/ 1009558 h 3164769"/>
              <a:gd name="connsiteX72" fmla="*/ 1785392 w 3906801"/>
              <a:gd name="connsiteY72" fmla="*/ 1183124 h 3164769"/>
              <a:gd name="connsiteX73" fmla="*/ 1802326 w 3906801"/>
              <a:gd name="connsiteY73" fmla="*/ 962990 h 3164769"/>
              <a:gd name="connsiteX74" fmla="*/ 1831957 w 3906801"/>
              <a:gd name="connsiteY74" fmla="*/ 1360924 h 3164769"/>
              <a:gd name="connsiteX75" fmla="*/ 1895458 w 3906801"/>
              <a:gd name="connsiteY75" fmla="*/ 1174657 h 3164769"/>
              <a:gd name="connsiteX76" fmla="*/ 1908157 w 3906801"/>
              <a:gd name="connsiteY76" fmla="*/ 1589523 h 3164769"/>
              <a:gd name="connsiteX77" fmla="*/ 1971657 w 3906801"/>
              <a:gd name="connsiteY77" fmla="*/ 1043424 h 3164769"/>
              <a:gd name="connsiteX78" fmla="*/ 1971657 w 3906801"/>
              <a:gd name="connsiteY78" fmla="*/ 1043424 h 3164769"/>
              <a:gd name="connsiteX79" fmla="*/ 2022457 w 3906801"/>
              <a:gd name="connsiteY79" fmla="*/ 1462524 h 3164769"/>
              <a:gd name="connsiteX80" fmla="*/ 2022457 w 3906801"/>
              <a:gd name="connsiteY80" fmla="*/ 1462524 h 3164769"/>
              <a:gd name="connsiteX81" fmla="*/ 2064790 w 3906801"/>
              <a:gd name="connsiteY81" fmla="*/ 988390 h 3164769"/>
              <a:gd name="connsiteX82" fmla="*/ 2162155 w 3906801"/>
              <a:gd name="connsiteY82" fmla="*/ 1813891 h 3164769"/>
              <a:gd name="connsiteX83" fmla="*/ 2191790 w 3906801"/>
              <a:gd name="connsiteY83" fmla="*/ 1695358 h 3164769"/>
              <a:gd name="connsiteX84" fmla="*/ 2246823 w 3906801"/>
              <a:gd name="connsiteY84" fmla="*/ 1919724 h 3164769"/>
              <a:gd name="connsiteX85" fmla="*/ 2289155 w 3906801"/>
              <a:gd name="connsiteY85" fmla="*/ 1847757 h 3164769"/>
              <a:gd name="connsiteX86" fmla="*/ 2297622 w 3906801"/>
              <a:gd name="connsiteY86" fmla="*/ 2059424 h 3164769"/>
              <a:gd name="connsiteX87" fmla="*/ 2348422 w 3906801"/>
              <a:gd name="connsiteY87" fmla="*/ 1932423 h 3164769"/>
              <a:gd name="connsiteX88" fmla="*/ 2382288 w 3906801"/>
              <a:gd name="connsiteY88" fmla="*/ 2021324 h 3164769"/>
              <a:gd name="connsiteX89" fmla="*/ 2411920 w 3906801"/>
              <a:gd name="connsiteY89" fmla="*/ 1691123 h 3164769"/>
              <a:gd name="connsiteX90" fmla="*/ 2479655 w 3906801"/>
              <a:gd name="connsiteY90" fmla="*/ 1885858 h 3164769"/>
              <a:gd name="connsiteX91" fmla="*/ 2521986 w 3906801"/>
              <a:gd name="connsiteY91" fmla="*/ 1568357 h 3164769"/>
              <a:gd name="connsiteX92" fmla="*/ 2585486 w 3906801"/>
              <a:gd name="connsiteY92" fmla="*/ 1860457 h 3164769"/>
              <a:gd name="connsiteX93" fmla="*/ 2615118 w 3906801"/>
              <a:gd name="connsiteY93" fmla="*/ 1462523 h 3164769"/>
              <a:gd name="connsiteX94" fmla="*/ 2695551 w 3906801"/>
              <a:gd name="connsiteY94" fmla="*/ 1661491 h 3164769"/>
              <a:gd name="connsiteX95" fmla="*/ 2720951 w 3906801"/>
              <a:gd name="connsiteY95" fmla="*/ 1068823 h 3164769"/>
              <a:gd name="connsiteX96" fmla="*/ 2780217 w 3906801"/>
              <a:gd name="connsiteY96" fmla="*/ 1356691 h 3164769"/>
              <a:gd name="connsiteX97" fmla="*/ 2780215 w 3906801"/>
              <a:gd name="connsiteY97" fmla="*/ 679358 h 3164769"/>
              <a:gd name="connsiteX98" fmla="*/ 2831016 w 3906801"/>
              <a:gd name="connsiteY98" fmla="*/ 1386324 h 3164769"/>
              <a:gd name="connsiteX99" fmla="*/ 2881817 w 3906801"/>
              <a:gd name="connsiteY99" fmla="*/ 404191 h 3164769"/>
              <a:gd name="connsiteX100" fmla="*/ 2919916 w 3906801"/>
              <a:gd name="connsiteY100" fmla="*/ 916424 h 3164769"/>
              <a:gd name="connsiteX101" fmla="*/ 2962249 w 3906801"/>
              <a:gd name="connsiteY101" fmla="*/ 14724 h 3164769"/>
              <a:gd name="connsiteX102" fmla="*/ 2991881 w 3906801"/>
              <a:gd name="connsiteY102" fmla="*/ 1022258 h 3164769"/>
              <a:gd name="connsiteX103" fmla="*/ 3046914 w 3906801"/>
              <a:gd name="connsiteY103" fmla="*/ 615859 h 3164769"/>
              <a:gd name="connsiteX104" fmla="*/ 3051147 w 3906801"/>
              <a:gd name="connsiteY104" fmla="*/ 1149259 h 3164769"/>
              <a:gd name="connsiteX105" fmla="*/ 3106181 w 3906801"/>
              <a:gd name="connsiteY105" fmla="*/ 349159 h 3164769"/>
              <a:gd name="connsiteX106" fmla="*/ 3165447 w 3906801"/>
              <a:gd name="connsiteY106" fmla="*/ 988393 h 3164769"/>
              <a:gd name="connsiteX107" fmla="*/ 3207779 w 3906801"/>
              <a:gd name="connsiteY107" fmla="*/ 319526 h 3164769"/>
              <a:gd name="connsiteX108" fmla="*/ 3224711 w 3906801"/>
              <a:gd name="connsiteY108" fmla="*/ 1132325 h 3164769"/>
              <a:gd name="connsiteX109" fmla="*/ 3271277 w 3906801"/>
              <a:gd name="connsiteY109" fmla="*/ 145958 h 3164769"/>
              <a:gd name="connsiteX110" fmla="*/ 3296677 w 3906801"/>
              <a:gd name="connsiteY110" fmla="*/ 594693 h 3164769"/>
              <a:gd name="connsiteX111" fmla="*/ 3329485 w 3906801"/>
              <a:gd name="connsiteY111" fmla="*/ 22664 h 3164769"/>
              <a:gd name="connsiteX112" fmla="*/ 3359118 w 3906801"/>
              <a:gd name="connsiteY112" fmla="*/ 946059 h 3164769"/>
              <a:gd name="connsiteX113" fmla="*/ 3394043 w 3906801"/>
              <a:gd name="connsiteY113" fmla="*/ 307885 h 3164769"/>
              <a:gd name="connsiteX114" fmla="*/ 3395631 w 3906801"/>
              <a:gd name="connsiteY114" fmla="*/ 1096872 h 3164769"/>
              <a:gd name="connsiteX115" fmla="*/ 3438492 w 3906801"/>
              <a:gd name="connsiteY115" fmla="*/ 445998 h 3164769"/>
              <a:gd name="connsiteX116" fmla="*/ 3448017 w 3906801"/>
              <a:gd name="connsiteY116" fmla="*/ 931773 h 3164769"/>
              <a:gd name="connsiteX117" fmla="*/ 3476593 w 3906801"/>
              <a:gd name="connsiteY117" fmla="*/ 576173 h 3164769"/>
              <a:gd name="connsiteX118" fmla="*/ 3516278 w 3906801"/>
              <a:gd name="connsiteY118" fmla="*/ 1054010 h 3164769"/>
              <a:gd name="connsiteX119" fmla="*/ 3521041 w 3906801"/>
              <a:gd name="connsiteY119" fmla="*/ 263435 h 3164769"/>
              <a:gd name="connsiteX120" fmla="*/ 3546440 w 3906801"/>
              <a:gd name="connsiteY120" fmla="*/ 457110 h 3164769"/>
              <a:gd name="connsiteX121" fmla="*/ 3568665 w 3906801"/>
              <a:gd name="connsiteY121" fmla="*/ 282486 h 3164769"/>
              <a:gd name="connsiteX122" fmla="*/ 3594065 w 3906801"/>
              <a:gd name="connsiteY122" fmla="*/ 765086 h 3164769"/>
              <a:gd name="connsiteX123" fmla="*/ 3622640 w 3906801"/>
              <a:gd name="connsiteY123" fmla="*/ 201522 h 3164769"/>
              <a:gd name="connsiteX124" fmla="*/ 3625815 w 3906801"/>
              <a:gd name="connsiteY124" fmla="*/ 950824 h 3164769"/>
              <a:gd name="connsiteX125" fmla="*/ 3662327 w 3906801"/>
              <a:gd name="connsiteY125" fmla="*/ 584110 h 3164769"/>
              <a:gd name="connsiteX126" fmla="*/ 3671851 w 3906801"/>
              <a:gd name="connsiteY126" fmla="*/ 1015909 h 3164769"/>
              <a:gd name="connsiteX127" fmla="*/ 3717890 w 3906801"/>
              <a:gd name="connsiteY127" fmla="*/ 646023 h 3164769"/>
              <a:gd name="connsiteX128" fmla="*/ 3736938 w 3906801"/>
              <a:gd name="connsiteY128" fmla="*/ 1422310 h 3164769"/>
              <a:gd name="connsiteX129" fmla="*/ 3771863 w 3906801"/>
              <a:gd name="connsiteY129" fmla="*/ 771435 h 3164769"/>
              <a:gd name="connsiteX130" fmla="*/ 3790912 w 3906801"/>
              <a:gd name="connsiteY130" fmla="*/ 1133385 h 3164769"/>
              <a:gd name="connsiteX131" fmla="*/ 3817899 w 3906801"/>
              <a:gd name="connsiteY131" fmla="*/ 728572 h 3164769"/>
              <a:gd name="connsiteX132" fmla="*/ 3849650 w 3906801"/>
              <a:gd name="connsiteY132" fmla="*/ 1493748 h 3164769"/>
              <a:gd name="connsiteX133" fmla="*/ 3871874 w 3906801"/>
              <a:gd name="connsiteY133" fmla="*/ 728573 h 3164769"/>
              <a:gd name="connsiteX134" fmla="*/ 3906799 w 3906801"/>
              <a:gd name="connsiteY134" fmla="*/ 1376273 h 3164769"/>
              <a:gd name="connsiteX0" fmla="*/ 0 w 3906801"/>
              <a:gd name="connsiteY0" fmla="*/ 2935195 h 3164769"/>
              <a:gd name="connsiteX1" fmla="*/ 46038 w 3906801"/>
              <a:gd name="connsiteY1" fmla="*/ 2968532 h 3164769"/>
              <a:gd name="connsiteX2" fmla="*/ 65088 w 3906801"/>
              <a:gd name="connsiteY2" fmla="*/ 2993932 h 3164769"/>
              <a:gd name="connsiteX3" fmla="*/ 80963 w 3906801"/>
              <a:gd name="connsiteY3" fmla="*/ 3003457 h 3164769"/>
              <a:gd name="connsiteX4" fmla="*/ 88900 w 3906801"/>
              <a:gd name="connsiteY4" fmla="*/ 2998695 h 3164769"/>
              <a:gd name="connsiteX5" fmla="*/ 117475 w 3906801"/>
              <a:gd name="connsiteY5" fmla="*/ 3024095 h 3164769"/>
              <a:gd name="connsiteX6" fmla="*/ 146050 w 3906801"/>
              <a:gd name="connsiteY6" fmla="*/ 3005045 h 3164769"/>
              <a:gd name="connsiteX7" fmla="*/ 180975 w 3906801"/>
              <a:gd name="connsiteY7" fmla="*/ 3089182 h 3164769"/>
              <a:gd name="connsiteX8" fmla="*/ 200025 w 3906801"/>
              <a:gd name="connsiteY8" fmla="*/ 3092357 h 3164769"/>
              <a:gd name="connsiteX9" fmla="*/ 223838 w 3906801"/>
              <a:gd name="connsiteY9" fmla="*/ 3047907 h 3164769"/>
              <a:gd name="connsiteX10" fmla="*/ 246063 w 3906801"/>
              <a:gd name="connsiteY10" fmla="*/ 3105057 h 3164769"/>
              <a:gd name="connsiteX11" fmla="*/ 290513 w 3906801"/>
              <a:gd name="connsiteY11" fmla="*/ 3006632 h 3164769"/>
              <a:gd name="connsiteX12" fmla="*/ 330200 w 3906801"/>
              <a:gd name="connsiteY12" fmla="*/ 3160620 h 3164769"/>
              <a:gd name="connsiteX13" fmla="*/ 360363 w 3906801"/>
              <a:gd name="connsiteY13" fmla="*/ 3119345 h 3164769"/>
              <a:gd name="connsiteX14" fmla="*/ 374650 w 3906801"/>
              <a:gd name="connsiteY14" fmla="*/ 3103470 h 3164769"/>
              <a:gd name="connsiteX15" fmla="*/ 377825 w 3906801"/>
              <a:gd name="connsiteY15" fmla="*/ 2874870 h 3164769"/>
              <a:gd name="connsiteX16" fmla="*/ 400050 w 3906801"/>
              <a:gd name="connsiteY16" fmla="*/ 2935195 h 3164769"/>
              <a:gd name="connsiteX17" fmla="*/ 455613 w 3906801"/>
              <a:gd name="connsiteY17" fmla="*/ 2519270 h 3164769"/>
              <a:gd name="connsiteX18" fmla="*/ 476250 w 3906801"/>
              <a:gd name="connsiteY18" fmla="*/ 2576420 h 3164769"/>
              <a:gd name="connsiteX19" fmla="*/ 501650 w 3906801"/>
              <a:gd name="connsiteY19" fmla="*/ 2835182 h 3164769"/>
              <a:gd name="connsiteX20" fmla="*/ 527050 w 3906801"/>
              <a:gd name="connsiteY20" fmla="*/ 2881220 h 3164769"/>
              <a:gd name="connsiteX21" fmla="*/ 538163 w 3906801"/>
              <a:gd name="connsiteY21" fmla="*/ 2847882 h 3164769"/>
              <a:gd name="connsiteX22" fmla="*/ 547688 w 3906801"/>
              <a:gd name="connsiteY22" fmla="*/ 2784382 h 3164769"/>
              <a:gd name="connsiteX23" fmla="*/ 574675 w 3906801"/>
              <a:gd name="connsiteY23" fmla="*/ 2787557 h 3164769"/>
              <a:gd name="connsiteX24" fmla="*/ 593725 w 3906801"/>
              <a:gd name="connsiteY24" fmla="*/ 2670082 h 3164769"/>
              <a:gd name="connsiteX25" fmla="*/ 590550 w 3906801"/>
              <a:gd name="connsiteY25" fmla="*/ 2341470 h 3164769"/>
              <a:gd name="connsiteX26" fmla="*/ 625475 w 3906801"/>
              <a:gd name="connsiteY26" fmla="*/ 1830295 h 3164769"/>
              <a:gd name="connsiteX27" fmla="*/ 652462 w 3906801"/>
              <a:gd name="connsiteY27" fmla="*/ 1836645 h 3164769"/>
              <a:gd name="connsiteX28" fmla="*/ 661987 w 3906801"/>
              <a:gd name="connsiteY28" fmla="*/ 1684245 h 3164769"/>
              <a:gd name="connsiteX29" fmla="*/ 681036 w 3906801"/>
              <a:gd name="connsiteY29" fmla="*/ 2014445 h 3164769"/>
              <a:gd name="connsiteX30" fmla="*/ 681036 w 3906801"/>
              <a:gd name="connsiteY30" fmla="*/ 2014445 h 3164769"/>
              <a:gd name="connsiteX31" fmla="*/ 719135 w 3906801"/>
              <a:gd name="connsiteY31" fmla="*/ 1714407 h 3164769"/>
              <a:gd name="connsiteX32" fmla="*/ 731835 w 3906801"/>
              <a:gd name="connsiteY32" fmla="*/ 2058895 h 3164769"/>
              <a:gd name="connsiteX33" fmla="*/ 784223 w 3906801"/>
              <a:gd name="connsiteY33" fmla="*/ 2038258 h 3164769"/>
              <a:gd name="connsiteX34" fmla="*/ 806448 w 3906801"/>
              <a:gd name="connsiteY34" fmla="*/ 2481170 h 3164769"/>
              <a:gd name="connsiteX35" fmla="*/ 835021 w 3906801"/>
              <a:gd name="connsiteY35" fmla="*/ 2470057 h 3164769"/>
              <a:gd name="connsiteX36" fmla="*/ 836609 w 3906801"/>
              <a:gd name="connsiteY36" fmla="*/ 2660557 h 3164769"/>
              <a:gd name="connsiteX37" fmla="*/ 862008 w 3906801"/>
              <a:gd name="connsiteY37" fmla="*/ 2641507 h 3164769"/>
              <a:gd name="connsiteX38" fmla="*/ 865183 w 3906801"/>
              <a:gd name="connsiteY38" fmla="*/ 2698657 h 3164769"/>
              <a:gd name="connsiteX39" fmla="*/ 892169 w 3906801"/>
              <a:gd name="connsiteY39" fmla="*/ 2493870 h 3164769"/>
              <a:gd name="connsiteX40" fmla="*/ 912807 w 3906801"/>
              <a:gd name="connsiteY40" fmla="*/ 2460532 h 3164769"/>
              <a:gd name="connsiteX41" fmla="*/ 912807 w 3906801"/>
              <a:gd name="connsiteY41" fmla="*/ 2416082 h 3164769"/>
              <a:gd name="connsiteX42" fmla="*/ 949318 w 3906801"/>
              <a:gd name="connsiteY42" fmla="*/ 2392270 h 3164769"/>
              <a:gd name="connsiteX43" fmla="*/ 941380 w 3906801"/>
              <a:gd name="connsiteY43" fmla="*/ 2317657 h 3164769"/>
              <a:gd name="connsiteX44" fmla="*/ 1019169 w 3906801"/>
              <a:gd name="connsiteY44" fmla="*/ 895257 h 3164769"/>
              <a:gd name="connsiteX45" fmla="*/ 1031869 w 3906801"/>
              <a:gd name="connsiteY45" fmla="*/ 1068824 h 3164769"/>
              <a:gd name="connsiteX46" fmla="*/ 1053036 w 3906801"/>
              <a:gd name="connsiteY46" fmla="*/ 793657 h 3164769"/>
              <a:gd name="connsiteX47" fmla="*/ 1074202 w 3906801"/>
              <a:gd name="connsiteY47" fmla="*/ 1365157 h 3164769"/>
              <a:gd name="connsiteX48" fmla="*/ 1103833 w 3906801"/>
              <a:gd name="connsiteY48" fmla="*/ 869857 h 3164769"/>
              <a:gd name="connsiteX49" fmla="*/ 1137701 w 3906801"/>
              <a:gd name="connsiteY49" fmla="*/ 937590 h 3164769"/>
              <a:gd name="connsiteX50" fmla="*/ 1167333 w 3906801"/>
              <a:gd name="connsiteY50" fmla="*/ 1242391 h 3164769"/>
              <a:gd name="connsiteX51" fmla="*/ 1188500 w 3906801"/>
              <a:gd name="connsiteY51" fmla="*/ 1128090 h 3164769"/>
              <a:gd name="connsiteX52" fmla="*/ 1218132 w 3906801"/>
              <a:gd name="connsiteY52" fmla="*/ 1348223 h 3164769"/>
              <a:gd name="connsiteX53" fmla="*/ 1264699 w 3906801"/>
              <a:gd name="connsiteY53" fmla="*/ 1335523 h 3164769"/>
              <a:gd name="connsiteX54" fmla="*/ 1273165 w 3906801"/>
              <a:gd name="connsiteY54" fmla="*/ 1483690 h 3164769"/>
              <a:gd name="connsiteX55" fmla="*/ 1302799 w 3906801"/>
              <a:gd name="connsiteY55" fmla="*/ 1415957 h 3164769"/>
              <a:gd name="connsiteX56" fmla="*/ 1294330 w 3906801"/>
              <a:gd name="connsiteY56" fmla="*/ 1686890 h 3164769"/>
              <a:gd name="connsiteX57" fmla="*/ 1294331 w 3906801"/>
              <a:gd name="connsiteY57" fmla="*/ 1674190 h 3164769"/>
              <a:gd name="connsiteX58" fmla="*/ 1362063 w 3906801"/>
              <a:gd name="connsiteY58" fmla="*/ 2165257 h 3164769"/>
              <a:gd name="connsiteX59" fmla="*/ 1383231 w 3906801"/>
              <a:gd name="connsiteY59" fmla="*/ 2050957 h 3164769"/>
              <a:gd name="connsiteX60" fmla="*/ 1425565 w 3906801"/>
              <a:gd name="connsiteY60" fmla="*/ 2381157 h 3164769"/>
              <a:gd name="connsiteX61" fmla="*/ 1438264 w 3906801"/>
              <a:gd name="connsiteY61" fmla="*/ 2241457 h 3164769"/>
              <a:gd name="connsiteX62" fmla="*/ 1476363 w 3906801"/>
              <a:gd name="connsiteY62" fmla="*/ 2448891 h 3164769"/>
              <a:gd name="connsiteX63" fmla="*/ 1518696 w 3906801"/>
              <a:gd name="connsiteY63" fmla="*/ 2258390 h 3164769"/>
              <a:gd name="connsiteX64" fmla="*/ 1573729 w 3906801"/>
              <a:gd name="connsiteY64" fmla="*/ 2398090 h 3164769"/>
              <a:gd name="connsiteX65" fmla="*/ 1607596 w 3906801"/>
              <a:gd name="connsiteY65" fmla="*/ 1835057 h 3164769"/>
              <a:gd name="connsiteX66" fmla="*/ 1641461 w 3906801"/>
              <a:gd name="connsiteY66" fmla="*/ 1923957 h 3164769"/>
              <a:gd name="connsiteX67" fmla="*/ 1658393 w 3906801"/>
              <a:gd name="connsiteY67" fmla="*/ 1682657 h 3164769"/>
              <a:gd name="connsiteX68" fmla="*/ 1692260 w 3906801"/>
              <a:gd name="connsiteY68" fmla="*/ 1767324 h 3164769"/>
              <a:gd name="connsiteX69" fmla="*/ 1696492 w 3906801"/>
              <a:gd name="connsiteY69" fmla="*/ 1373623 h 3164769"/>
              <a:gd name="connsiteX70" fmla="*/ 1730359 w 3906801"/>
              <a:gd name="connsiteY70" fmla="*/ 1555657 h 3164769"/>
              <a:gd name="connsiteX71" fmla="*/ 1743060 w 3906801"/>
              <a:gd name="connsiteY71" fmla="*/ 1009558 h 3164769"/>
              <a:gd name="connsiteX72" fmla="*/ 1785392 w 3906801"/>
              <a:gd name="connsiteY72" fmla="*/ 1183124 h 3164769"/>
              <a:gd name="connsiteX73" fmla="*/ 1802326 w 3906801"/>
              <a:gd name="connsiteY73" fmla="*/ 962990 h 3164769"/>
              <a:gd name="connsiteX74" fmla="*/ 1831957 w 3906801"/>
              <a:gd name="connsiteY74" fmla="*/ 1360924 h 3164769"/>
              <a:gd name="connsiteX75" fmla="*/ 1895458 w 3906801"/>
              <a:gd name="connsiteY75" fmla="*/ 1174657 h 3164769"/>
              <a:gd name="connsiteX76" fmla="*/ 1908157 w 3906801"/>
              <a:gd name="connsiteY76" fmla="*/ 1589523 h 3164769"/>
              <a:gd name="connsiteX77" fmla="*/ 1971657 w 3906801"/>
              <a:gd name="connsiteY77" fmla="*/ 1043424 h 3164769"/>
              <a:gd name="connsiteX78" fmla="*/ 1971657 w 3906801"/>
              <a:gd name="connsiteY78" fmla="*/ 1043424 h 3164769"/>
              <a:gd name="connsiteX79" fmla="*/ 2022457 w 3906801"/>
              <a:gd name="connsiteY79" fmla="*/ 1462524 h 3164769"/>
              <a:gd name="connsiteX80" fmla="*/ 2022457 w 3906801"/>
              <a:gd name="connsiteY80" fmla="*/ 1462524 h 3164769"/>
              <a:gd name="connsiteX81" fmla="*/ 2064790 w 3906801"/>
              <a:gd name="connsiteY81" fmla="*/ 988390 h 3164769"/>
              <a:gd name="connsiteX82" fmla="*/ 2162155 w 3906801"/>
              <a:gd name="connsiteY82" fmla="*/ 1813891 h 3164769"/>
              <a:gd name="connsiteX83" fmla="*/ 2191790 w 3906801"/>
              <a:gd name="connsiteY83" fmla="*/ 1695358 h 3164769"/>
              <a:gd name="connsiteX84" fmla="*/ 2246823 w 3906801"/>
              <a:gd name="connsiteY84" fmla="*/ 1919724 h 3164769"/>
              <a:gd name="connsiteX85" fmla="*/ 2289155 w 3906801"/>
              <a:gd name="connsiteY85" fmla="*/ 1847757 h 3164769"/>
              <a:gd name="connsiteX86" fmla="*/ 2297622 w 3906801"/>
              <a:gd name="connsiteY86" fmla="*/ 2059424 h 3164769"/>
              <a:gd name="connsiteX87" fmla="*/ 2348422 w 3906801"/>
              <a:gd name="connsiteY87" fmla="*/ 1932423 h 3164769"/>
              <a:gd name="connsiteX88" fmla="*/ 2382288 w 3906801"/>
              <a:gd name="connsiteY88" fmla="*/ 2021324 h 3164769"/>
              <a:gd name="connsiteX89" fmla="*/ 2411920 w 3906801"/>
              <a:gd name="connsiteY89" fmla="*/ 1691123 h 3164769"/>
              <a:gd name="connsiteX90" fmla="*/ 2479655 w 3906801"/>
              <a:gd name="connsiteY90" fmla="*/ 1885858 h 3164769"/>
              <a:gd name="connsiteX91" fmla="*/ 2521986 w 3906801"/>
              <a:gd name="connsiteY91" fmla="*/ 1568357 h 3164769"/>
              <a:gd name="connsiteX92" fmla="*/ 2585486 w 3906801"/>
              <a:gd name="connsiteY92" fmla="*/ 1860457 h 3164769"/>
              <a:gd name="connsiteX93" fmla="*/ 2615118 w 3906801"/>
              <a:gd name="connsiteY93" fmla="*/ 1462523 h 3164769"/>
              <a:gd name="connsiteX94" fmla="*/ 2695551 w 3906801"/>
              <a:gd name="connsiteY94" fmla="*/ 1661491 h 3164769"/>
              <a:gd name="connsiteX95" fmla="*/ 2720951 w 3906801"/>
              <a:gd name="connsiteY95" fmla="*/ 1068823 h 3164769"/>
              <a:gd name="connsiteX96" fmla="*/ 2780217 w 3906801"/>
              <a:gd name="connsiteY96" fmla="*/ 1356691 h 3164769"/>
              <a:gd name="connsiteX97" fmla="*/ 2780215 w 3906801"/>
              <a:gd name="connsiteY97" fmla="*/ 679358 h 3164769"/>
              <a:gd name="connsiteX98" fmla="*/ 2831016 w 3906801"/>
              <a:gd name="connsiteY98" fmla="*/ 1386324 h 3164769"/>
              <a:gd name="connsiteX99" fmla="*/ 2881817 w 3906801"/>
              <a:gd name="connsiteY99" fmla="*/ 404191 h 3164769"/>
              <a:gd name="connsiteX100" fmla="*/ 2919916 w 3906801"/>
              <a:gd name="connsiteY100" fmla="*/ 916424 h 3164769"/>
              <a:gd name="connsiteX101" fmla="*/ 2962249 w 3906801"/>
              <a:gd name="connsiteY101" fmla="*/ 14724 h 3164769"/>
              <a:gd name="connsiteX102" fmla="*/ 2991881 w 3906801"/>
              <a:gd name="connsiteY102" fmla="*/ 1022258 h 3164769"/>
              <a:gd name="connsiteX103" fmla="*/ 3046914 w 3906801"/>
              <a:gd name="connsiteY103" fmla="*/ 615859 h 3164769"/>
              <a:gd name="connsiteX104" fmla="*/ 3051147 w 3906801"/>
              <a:gd name="connsiteY104" fmla="*/ 1149259 h 3164769"/>
              <a:gd name="connsiteX105" fmla="*/ 3106181 w 3906801"/>
              <a:gd name="connsiteY105" fmla="*/ 349159 h 3164769"/>
              <a:gd name="connsiteX106" fmla="*/ 3165447 w 3906801"/>
              <a:gd name="connsiteY106" fmla="*/ 988393 h 3164769"/>
              <a:gd name="connsiteX107" fmla="*/ 3207779 w 3906801"/>
              <a:gd name="connsiteY107" fmla="*/ 319526 h 3164769"/>
              <a:gd name="connsiteX108" fmla="*/ 3224711 w 3906801"/>
              <a:gd name="connsiteY108" fmla="*/ 1132325 h 3164769"/>
              <a:gd name="connsiteX109" fmla="*/ 3271277 w 3906801"/>
              <a:gd name="connsiteY109" fmla="*/ 145958 h 3164769"/>
              <a:gd name="connsiteX110" fmla="*/ 3296677 w 3906801"/>
              <a:gd name="connsiteY110" fmla="*/ 594693 h 3164769"/>
              <a:gd name="connsiteX111" fmla="*/ 3329485 w 3906801"/>
              <a:gd name="connsiteY111" fmla="*/ 22664 h 3164769"/>
              <a:gd name="connsiteX112" fmla="*/ 3359118 w 3906801"/>
              <a:gd name="connsiteY112" fmla="*/ 946059 h 3164769"/>
              <a:gd name="connsiteX113" fmla="*/ 3394043 w 3906801"/>
              <a:gd name="connsiteY113" fmla="*/ 307885 h 3164769"/>
              <a:gd name="connsiteX114" fmla="*/ 3395631 w 3906801"/>
              <a:gd name="connsiteY114" fmla="*/ 1096872 h 3164769"/>
              <a:gd name="connsiteX115" fmla="*/ 3438492 w 3906801"/>
              <a:gd name="connsiteY115" fmla="*/ 445998 h 3164769"/>
              <a:gd name="connsiteX116" fmla="*/ 3448017 w 3906801"/>
              <a:gd name="connsiteY116" fmla="*/ 931773 h 3164769"/>
              <a:gd name="connsiteX117" fmla="*/ 3476593 w 3906801"/>
              <a:gd name="connsiteY117" fmla="*/ 576173 h 3164769"/>
              <a:gd name="connsiteX118" fmla="*/ 3516278 w 3906801"/>
              <a:gd name="connsiteY118" fmla="*/ 1054010 h 3164769"/>
              <a:gd name="connsiteX119" fmla="*/ 3521041 w 3906801"/>
              <a:gd name="connsiteY119" fmla="*/ 263435 h 3164769"/>
              <a:gd name="connsiteX120" fmla="*/ 3546440 w 3906801"/>
              <a:gd name="connsiteY120" fmla="*/ 457110 h 3164769"/>
              <a:gd name="connsiteX121" fmla="*/ 3568665 w 3906801"/>
              <a:gd name="connsiteY121" fmla="*/ 282486 h 3164769"/>
              <a:gd name="connsiteX122" fmla="*/ 3594065 w 3906801"/>
              <a:gd name="connsiteY122" fmla="*/ 765086 h 3164769"/>
              <a:gd name="connsiteX123" fmla="*/ 3622640 w 3906801"/>
              <a:gd name="connsiteY123" fmla="*/ 201522 h 3164769"/>
              <a:gd name="connsiteX124" fmla="*/ 3625815 w 3906801"/>
              <a:gd name="connsiteY124" fmla="*/ 950824 h 3164769"/>
              <a:gd name="connsiteX125" fmla="*/ 3662327 w 3906801"/>
              <a:gd name="connsiteY125" fmla="*/ 584110 h 3164769"/>
              <a:gd name="connsiteX126" fmla="*/ 3671851 w 3906801"/>
              <a:gd name="connsiteY126" fmla="*/ 1015909 h 3164769"/>
              <a:gd name="connsiteX127" fmla="*/ 3717890 w 3906801"/>
              <a:gd name="connsiteY127" fmla="*/ 646023 h 3164769"/>
              <a:gd name="connsiteX128" fmla="*/ 3736938 w 3906801"/>
              <a:gd name="connsiteY128" fmla="*/ 1422310 h 3164769"/>
              <a:gd name="connsiteX129" fmla="*/ 3771863 w 3906801"/>
              <a:gd name="connsiteY129" fmla="*/ 771435 h 3164769"/>
              <a:gd name="connsiteX130" fmla="*/ 3790912 w 3906801"/>
              <a:gd name="connsiteY130" fmla="*/ 1133385 h 3164769"/>
              <a:gd name="connsiteX131" fmla="*/ 3817899 w 3906801"/>
              <a:gd name="connsiteY131" fmla="*/ 728572 h 3164769"/>
              <a:gd name="connsiteX132" fmla="*/ 3849650 w 3906801"/>
              <a:gd name="connsiteY132" fmla="*/ 1493748 h 3164769"/>
              <a:gd name="connsiteX133" fmla="*/ 3871874 w 3906801"/>
              <a:gd name="connsiteY133" fmla="*/ 728573 h 3164769"/>
              <a:gd name="connsiteX134" fmla="*/ 3906799 w 3906801"/>
              <a:gd name="connsiteY134" fmla="*/ 1376273 h 3164769"/>
              <a:gd name="connsiteX135" fmla="*/ 3906799 w 3906801"/>
              <a:gd name="connsiteY135" fmla="*/ 1376273 h 3164769"/>
              <a:gd name="connsiteX0" fmla="*/ 0 w 3925849"/>
              <a:gd name="connsiteY0" fmla="*/ 2935195 h 3164769"/>
              <a:gd name="connsiteX1" fmla="*/ 46038 w 3925849"/>
              <a:gd name="connsiteY1" fmla="*/ 2968532 h 3164769"/>
              <a:gd name="connsiteX2" fmla="*/ 65088 w 3925849"/>
              <a:gd name="connsiteY2" fmla="*/ 2993932 h 3164769"/>
              <a:gd name="connsiteX3" fmla="*/ 80963 w 3925849"/>
              <a:gd name="connsiteY3" fmla="*/ 3003457 h 3164769"/>
              <a:gd name="connsiteX4" fmla="*/ 88900 w 3925849"/>
              <a:gd name="connsiteY4" fmla="*/ 2998695 h 3164769"/>
              <a:gd name="connsiteX5" fmla="*/ 117475 w 3925849"/>
              <a:gd name="connsiteY5" fmla="*/ 3024095 h 3164769"/>
              <a:gd name="connsiteX6" fmla="*/ 146050 w 3925849"/>
              <a:gd name="connsiteY6" fmla="*/ 3005045 h 3164769"/>
              <a:gd name="connsiteX7" fmla="*/ 180975 w 3925849"/>
              <a:gd name="connsiteY7" fmla="*/ 3089182 h 3164769"/>
              <a:gd name="connsiteX8" fmla="*/ 200025 w 3925849"/>
              <a:gd name="connsiteY8" fmla="*/ 3092357 h 3164769"/>
              <a:gd name="connsiteX9" fmla="*/ 223838 w 3925849"/>
              <a:gd name="connsiteY9" fmla="*/ 3047907 h 3164769"/>
              <a:gd name="connsiteX10" fmla="*/ 246063 w 3925849"/>
              <a:gd name="connsiteY10" fmla="*/ 3105057 h 3164769"/>
              <a:gd name="connsiteX11" fmla="*/ 290513 w 3925849"/>
              <a:gd name="connsiteY11" fmla="*/ 3006632 h 3164769"/>
              <a:gd name="connsiteX12" fmla="*/ 330200 w 3925849"/>
              <a:gd name="connsiteY12" fmla="*/ 3160620 h 3164769"/>
              <a:gd name="connsiteX13" fmla="*/ 360363 w 3925849"/>
              <a:gd name="connsiteY13" fmla="*/ 3119345 h 3164769"/>
              <a:gd name="connsiteX14" fmla="*/ 374650 w 3925849"/>
              <a:gd name="connsiteY14" fmla="*/ 3103470 h 3164769"/>
              <a:gd name="connsiteX15" fmla="*/ 377825 w 3925849"/>
              <a:gd name="connsiteY15" fmla="*/ 2874870 h 3164769"/>
              <a:gd name="connsiteX16" fmla="*/ 400050 w 3925849"/>
              <a:gd name="connsiteY16" fmla="*/ 2935195 h 3164769"/>
              <a:gd name="connsiteX17" fmla="*/ 455613 w 3925849"/>
              <a:gd name="connsiteY17" fmla="*/ 2519270 h 3164769"/>
              <a:gd name="connsiteX18" fmla="*/ 476250 w 3925849"/>
              <a:gd name="connsiteY18" fmla="*/ 2576420 h 3164769"/>
              <a:gd name="connsiteX19" fmla="*/ 501650 w 3925849"/>
              <a:gd name="connsiteY19" fmla="*/ 2835182 h 3164769"/>
              <a:gd name="connsiteX20" fmla="*/ 527050 w 3925849"/>
              <a:gd name="connsiteY20" fmla="*/ 2881220 h 3164769"/>
              <a:gd name="connsiteX21" fmla="*/ 538163 w 3925849"/>
              <a:gd name="connsiteY21" fmla="*/ 2847882 h 3164769"/>
              <a:gd name="connsiteX22" fmla="*/ 547688 w 3925849"/>
              <a:gd name="connsiteY22" fmla="*/ 2784382 h 3164769"/>
              <a:gd name="connsiteX23" fmla="*/ 574675 w 3925849"/>
              <a:gd name="connsiteY23" fmla="*/ 2787557 h 3164769"/>
              <a:gd name="connsiteX24" fmla="*/ 593725 w 3925849"/>
              <a:gd name="connsiteY24" fmla="*/ 2670082 h 3164769"/>
              <a:gd name="connsiteX25" fmla="*/ 590550 w 3925849"/>
              <a:gd name="connsiteY25" fmla="*/ 2341470 h 3164769"/>
              <a:gd name="connsiteX26" fmla="*/ 625475 w 3925849"/>
              <a:gd name="connsiteY26" fmla="*/ 1830295 h 3164769"/>
              <a:gd name="connsiteX27" fmla="*/ 652462 w 3925849"/>
              <a:gd name="connsiteY27" fmla="*/ 1836645 h 3164769"/>
              <a:gd name="connsiteX28" fmla="*/ 661987 w 3925849"/>
              <a:gd name="connsiteY28" fmla="*/ 1684245 h 3164769"/>
              <a:gd name="connsiteX29" fmla="*/ 681036 w 3925849"/>
              <a:gd name="connsiteY29" fmla="*/ 2014445 h 3164769"/>
              <a:gd name="connsiteX30" fmla="*/ 681036 w 3925849"/>
              <a:gd name="connsiteY30" fmla="*/ 2014445 h 3164769"/>
              <a:gd name="connsiteX31" fmla="*/ 719135 w 3925849"/>
              <a:gd name="connsiteY31" fmla="*/ 1714407 h 3164769"/>
              <a:gd name="connsiteX32" fmla="*/ 731835 w 3925849"/>
              <a:gd name="connsiteY32" fmla="*/ 2058895 h 3164769"/>
              <a:gd name="connsiteX33" fmla="*/ 784223 w 3925849"/>
              <a:gd name="connsiteY33" fmla="*/ 2038258 h 3164769"/>
              <a:gd name="connsiteX34" fmla="*/ 806448 w 3925849"/>
              <a:gd name="connsiteY34" fmla="*/ 2481170 h 3164769"/>
              <a:gd name="connsiteX35" fmla="*/ 835021 w 3925849"/>
              <a:gd name="connsiteY35" fmla="*/ 2470057 h 3164769"/>
              <a:gd name="connsiteX36" fmla="*/ 836609 w 3925849"/>
              <a:gd name="connsiteY36" fmla="*/ 2660557 h 3164769"/>
              <a:gd name="connsiteX37" fmla="*/ 862008 w 3925849"/>
              <a:gd name="connsiteY37" fmla="*/ 2641507 h 3164769"/>
              <a:gd name="connsiteX38" fmla="*/ 865183 w 3925849"/>
              <a:gd name="connsiteY38" fmla="*/ 2698657 h 3164769"/>
              <a:gd name="connsiteX39" fmla="*/ 892169 w 3925849"/>
              <a:gd name="connsiteY39" fmla="*/ 2493870 h 3164769"/>
              <a:gd name="connsiteX40" fmla="*/ 912807 w 3925849"/>
              <a:gd name="connsiteY40" fmla="*/ 2460532 h 3164769"/>
              <a:gd name="connsiteX41" fmla="*/ 912807 w 3925849"/>
              <a:gd name="connsiteY41" fmla="*/ 2416082 h 3164769"/>
              <a:gd name="connsiteX42" fmla="*/ 949318 w 3925849"/>
              <a:gd name="connsiteY42" fmla="*/ 2392270 h 3164769"/>
              <a:gd name="connsiteX43" fmla="*/ 941380 w 3925849"/>
              <a:gd name="connsiteY43" fmla="*/ 2317657 h 3164769"/>
              <a:gd name="connsiteX44" fmla="*/ 1019169 w 3925849"/>
              <a:gd name="connsiteY44" fmla="*/ 895257 h 3164769"/>
              <a:gd name="connsiteX45" fmla="*/ 1031869 w 3925849"/>
              <a:gd name="connsiteY45" fmla="*/ 1068824 h 3164769"/>
              <a:gd name="connsiteX46" fmla="*/ 1053036 w 3925849"/>
              <a:gd name="connsiteY46" fmla="*/ 793657 h 3164769"/>
              <a:gd name="connsiteX47" fmla="*/ 1074202 w 3925849"/>
              <a:gd name="connsiteY47" fmla="*/ 1365157 h 3164769"/>
              <a:gd name="connsiteX48" fmla="*/ 1103833 w 3925849"/>
              <a:gd name="connsiteY48" fmla="*/ 869857 h 3164769"/>
              <a:gd name="connsiteX49" fmla="*/ 1137701 w 3925849"/>
              <a:gd name="connsiteY49" fmla="*/ 937590 h 3164769"/>
              <a:gd name="connsiteX50" fmla="*/ 1167333 w 3925849"/>
              <a:gd name="connsiteY50" fmla="*/ 1242391 h 3164769"/>
              <a:gd name="connsiteX51" fmla="*/ 1188500 w 3925849"/>
              <a:gd name="connsiteY51" fmla="*/ 1128090 h 3164769"/>
              <a:gd name="connsiteX52" fmla="*/ 1218132 w 3925849"/>
              <a:gd name="connsiteY52" fmla="*/ 1348223 h 3164769"/>
              <a:gd name="connsiteX53" fmla="*/ 1264699 w 3925849"/>
              <a:gd name="connsiteY53" fmla="*/ 1335523 h 3164769"/>
              <a:gd name="connsiteX54" fmla="*/ 1273165 w 3925849"/>
              <a:gd name="connsiteY54" fmla="*/ 1483690 h 3164769"/>
              <a:gd name="connsiteX55" fmla="*/ 1302799 w 3925849"/>
              <a:gd name="connsiteY55" fmla="*/ 1415957 h 3164769"/>
              <a:gd name="connsiteX56" fmla="*/ 1294330 w 3925849"/>
              <a:gd name="connsiteY56" fmla="*/ 1686890 h 3164769"/>
              <a:gd name="connsiteX57" fmla="*/ 1294331 w 3925849"/>
              <a:gd name="connsiteY57" fmla="*/ 1674190 h 3164769"/>
              <a:gd name="connsiteX58" fmla="*/ 1362063 w 3925849"/>
              <a:gd name="connsiteY58" fmla="*/ 2165257 h 3164769"/>
              <a:gd name="connsiteX59" fmla="*/ 1383231 w 3925849"/>
              <a:gd name="connsiteY59" fmla="*/ 2050957 h 3164769"/>
              <a:gd name="connsiteX60" fmla="*/ 1425565 w 3925849"/>
              <a:gd name="connsiteY60" fmla="*/ 2381157 h 3164769"/>
              <a:gd name="connsiteX61" fmla="*/ 1438264 w 3925849"/>
              <a:gd name="connsiteY61" fmla="*/ 2241457 h 3164769"/>
              <a:gd name="connsiteX62" fmla="*/ 1476363 w 3925849"/>
              <a:gd name="connsiteY62" fmla="*/ 2448891 h 3164769"/>
              <a:gd name="connsiteX63" fmla="*/ 1518696 w 3925849"/>
              <a:gd name="connsiteY63" fmla="*/ 2258390 h 3164769"/>
              <a:gd name="connsiteX64" fmla="*/ 1573729 w 3925849"/>
              <a:gd name="connsiteY64" fmla="*/ 2398090 h 3164769"/>
              <a:gd name="connsiteX65" fmla="*/ 1607596 w 3925849"/>
              <a:gd name="connsiteY65" fmla="*/ 1835057 h 3164769"/>
              <a:gd name="connsiteX66" fmla="*/ 1641461 w 3925849"/>
              <a:gd name="connsiteY66" fmla="*/ 1923957 h 3164769"/>
              <a:gd name="connsiteX67" fmla="*/ 1658393 w 3925849"/>
              <a:gd name="connsiteY67" fmla="*/ 1682657 h 3164769"/>
              <a:gd name="connsiteX68" fmla="*/ 1692260 w 3925849"/>
              <a:gd name="connsiteY68" fmla="*/ 1767324 h 3164769"/>
              <a:gd name="connsiteX69" fmla="*/ 1696492 w 3925849"/>
              <a:gd name="connsiteY69" fmla="*/ 1373623 h 3164769"/>
              <a:gd name="connsiteX70" fmla="*/ 1730359 w 3925849"/>
              <a:gd name="connsiteY70" fmla="*/ 1555657 h 3164769"/>
              <a:gd name="connsiteX71" fmla="*/ 1743060 w 3925849"/>
              <a:gd name="connsiteY71" fmla="*/ 1009558 h 3164769"/>
              <a:gd name="connsiteX72" fmla="*/ 1785392 w 3925849"/>
              <a:gd name="connsiteY72" fmla="*/ 1183124 h 3164769"/>
              <a:gd name="connsiteX73" fmla="*/ 1802326 w 3925849"/>
              <a:gd name="connsiteY73" fmla="*/ 962990 h 3164769"/>
              <a:gd name="connsiteX74" fmla="*/ 1831957 w 3925849"/>
              <a:gd name="connsiteY74" fmla="*/ 1360924 h 3164769"/>
              <a:gd name="connsiteX75" fmla="*/ 1895458 w 3925849"/>
              <a:gd name="connsiteY75" fmla="*/ 1174657 h 3164769"/>
              <a:gd name="connsiteX76" fmla="*/ 1908157 w 3925849"/>
              <a:gd name="connsiteY76" fmla="*/ 1589523 h 3164769"/>
              <a:gd name="connsiteX77" fmla="*/ 1971657 w 3925849"/>
              <a:gd name="connsiteY77" fmla="*/ 1043424 h 3164769"/>
              <a:gd name="connsiteX78" fmla="*/ 1971657 w 3925849"/>
              <a:gd name="connsiteY78" fmla="*/ 1043424 h 3164769"/>
              <a:gd name="connsiteX79" fmla="*/ 2022457 w 3925849"/>
              <a:gd name="connsiteY79" fmla="*/ 1462524 h 3164769"/>
              <a:gd name="connsiteX80" fmla="*/ 2022457 w 3925849"/>
              <a:gd name="connsiteY80" fmla="*/ 1462524 h 3164769"/>
              <a:gd name="connsiteX81" fmla="*/ 2064790 w 3925849"/>
              <a:gd name="connsiteY81" fmla="*/ 988390 h 3164769"/>
              <a:gd name="connsiteX82" fmla="*/ 2162155 w 3925849"/>
              <a:gd name="connsiteY82" fmla="*/ 1813891 h 3164769"/>
              <a:gd name="connsiteX83" fmla="*/ 2191790 w 3925849"/>
              <a:gd name="connsiteY83" fmla="*/ 1695358 h 3164769"/>
              <a:gd name="connsiteX84" fmla="*/ 2246823 w 3925849"/>
              <a:gd name="connsiteY84" fmla="*/ 1919724 h 3164769"/>
              <a:gd name="connsiteX85" fmla="*/ 2289155 w 3925849"/>
              <a:gd name="connsiteY85" fmla="*/ 1847757 h 3164769"/>
              <a:gd name="connsiteX86" fmla="*/ 2297622 w 3925849"/>
              <a:gd name="connsiteY86" fmla="*/ 2059424 h 3164769"/>
              <a:gd name="connsiteX87" fmla="*/ 2348422 w 3925849"/>
              <a:gd name="connsiteY87" fmla="*/ 1932423 h 3164769"/>
              <a:gd name="connsiteX88" fmla="*/ 2382288 w 3925849"/>
              <a:gd name="connsiteY88" fmla="*/ 2021324 h 3164769"/>
              <a:gd name="connsiteX89" fmla="*/ 2411920 w 3925849"/>
              <a:gd name="connsiteY89" fmla="*/ 1691123 h 3164769"/>
              <a:gd name="connsiteX90" fmla="*/ 2479655 w 3925849"/>
              <a:gd name="connsiteY90" fmla="*/ 1885858 h 3164769"/>
              <a:gd name="connsiteX91" fmla="*/ 2521986 w 3925849"/>
              <a:gd name="connsiteY91" fmla="*/ 1568357 h 3164769"/>
              <a:gd name="connsiteX92" fmla="*/ 2585486 w 3925849"/>
              <a:gd name="connsiteY92" fmla="*/ 1860457 h 3164769"/>
              <a:gd name="connsiteX93" fmla="*/ 2615118 w 3925849"/>
              <a:gd name="connsiteY93" fmla="*/ 1462523 h 3164769"/>
              <a:gd name="connsiteX94" fmla="*/ 2695551 w 3925849"/>
              <a:gd name="connsiteY94" fmla="*/ 1661491 h 3164769"/>
              <a:gd name="connsiteX95" fmla="*/ 2720951 w 3925849"/>
              <a:gd name="connsiteY95" fmla="*/ 1068823 h 3164769"/>
              <a:gd name="connsiteX96" fmla="*/ 2780217 w 3925849"/>
              <a:gd name="connsiteY96" fmla="*/ 1356691 h 3164769"/>
              <a:gd name="connsiteX97" fmla="*/ 2780215 w 3925849"/>
              <a:gd name="connsiteY97" fmla="*/ 679358 h 3164769"/>
              <a:gd name="connsiteX98" fmla="*/ 2831016 w 3925849"/>
              <a:gd name="connsiteY98" fmla="*/ 1386324 h 3164769"/>
              <a:gd name="connsiteX99" fmla="*/ 2881817 w 3925849"/>
              <a:gd name="connsiteY99" fmla="*/ 404191 h 3164769"/>
              <a:gd name="connsiteX100" fmla="*/ 2919916 w 3925849"/>
              <a:gd name="connsiteY100" fmla="*/ 916424 h 3164769"/>
              <a:gd name="connsiteX101" fmla="*/ 2962249 w 3925849"/>
              <a:gd name="connsiteY101" fmla="*/ 14724 h 3164769"/>
              <a:gd name="connsiteX102" fmla="*/ 2991881 w 3925849"/>
              <a:gd name="connsiteY102" fmla="*/ 1022258 h 3164769"/>
              <a:gd name="connsiteX103" fmla="*/ 3046914 w 3925849"/>
              <a:gd name="connsiteY103" fmla="*/ 615859 h 3164769"/>
              <a:gd name="connsiteX104" fmla="*/ 3051147 w 3925849"/>
              <a:gd name="connsiteY104" fmla="*/ 1149259 h 3164769"/>
              <a:gd name="connsiteX105" fmla="*/ 3106181 w 3925849"/>
              <a:gd name="connsiteY105" fmla="*/ 349159 h 3164769"/>
              <a:gd name="connsiteX106" fmla="*/ 3165447 w 3925849"/>
              <a:gd name="connsiteY106" fmla="*/ 988393 h 3164769"/>
              <a:gd name="connsiteX107" fmla="*/ 3207779 w 3925849"/>
              <a:gd name="connsiteY107" fmla="*/ 319526 h 3164769"/>
              <a:gd name="connsiteX108" fmla="*/ 3224711 w 3925849"/>
              <a:gd name="connsiteY108" fmla="*/ 1132325 h 3164769"/>
              <a:gd name="connsiteX109" fmla="*/ 3271277 w 3925849"/>
              <a:gd name="connsiteY109" fmla="*/ 145958 h 3164769"/>
              <a:gd name="connsiteX110" fmla="*/ 3296677 w 3925849"/>
              <a:gd name="connsiteY110" fmla="*/ 594693 h 3164769"/>
              <a:gd name="connsiteX111" fmla="*/ 3329485 w 3925849"/>
              <a:gd name="connsiteY111" fmla="*/ 22664 h 3164769"/>
              <a:gd name="connsiteX112" fmla="*/ 3359118 w 3925849"/>
              <a:gd name="connsiteY112" fmla="*/ 946059 h 3164769"/>
              <a:gd name="connsiteX113" fmla="*/ 3394043 w 3925849"/>
              <a:gd name="connsiteY113" fmla="*/ 307885 h 3164769"/>
              <a:gd name="connsiteX114" fmla="*/ 3395631 w 3925849"/>
              <a:gd name="connsiteY114" fmla="*/ 1096872 h 3164769"/>
              <a:gd name="connsiteX115" fmla="*/ 3438492 w 3925849"/>
              <a:gd name="connsiteY115" fmla="*/ 445998 h 3164769"/>
              <a:gd name="connsiteX116" fmla="*/ 3448017 w 3925849"/>
              <a:gd name="connsiteY116" fmla="*/ 931773 h 3164769"/>
              <a:gd name="connsiteX117" fmla="*/ 3476593 w 3925849"/>
              <a:gd name="connsiteY117" fmla="*/ 576173 h 3164769"/>
              <a:gd name="connsiteX118" fmla="*/ 3516278 w 3925849"/>
              <a:gd name="connsiteY118" fmla="*/ 1054010 h 3164769"/>
              <a:gd name="connsiteX119" fmla="*/ 3521041 w 3925849"/>
              <a:gd name="connsiteY119" fmla="*/ 263435 h 3164769"/>
              <a:gd name="connsiteX120" fmla="*/ 3546440 w 3925849"/>
              <a:gd name="connsiteY120" fmla="*/ 457110 h 3164769"/>
              <a:gd name="connsiteX121" fmla="*/ 3568665 w 3925849"/>
              <a:gd name="connsiteY121" fmla="*/ 282486 h 3164769"/>
              <a:gd name="connsiteX122" fmla="*/ 3594065 w 3925849"/>
              <a:gd name="connsiteY122" fmla="*/ 765086 h 3164769"/>
              <a:gd name="connsiteX123" fmla="*/ 3622640 w 3925849"/>
              <a:gd name="connsiteY123" fmla="*/ 201522 h 3164769"/>
              <a:gd name="connsiteX124" fmla="*/ 3625815 w 3925849"/>
              <a:gd name="connsiteY124" fmla="*/ 950824 h 3164769"/>
              <a:gd name="connsiteX125" fmla="*/ 3662327 w 3925849"/>
              <a:gd name="connsiteY125" fmla="*/ 584110 h 3164769"/>
              <a:gd name="connsiteX126" fmla="*/ 3671851 w 3925849"/>
              <a:gd name="connsiteY126" fmla="*/ 1015909 h 3164769"/>
              <a:gd name="connsiteX127" fmla="*/ 3717890 w 3925849"/>
              <a:gd name="connsiteY127" fmla="*/ 646023 h 3164769"/>
              <a:gd name="connsiteX128" fmla="*/ 3736938 w 3925849"/>
              <a:gd name="connsiteY128" fmla="*/ 1422310 h 3164769"/>
              <a:gd name="connsiteX129" fmla="*/ 3771863 w 3925849"/>
              <a:gd name="connsiteY129" fmla="*/ 771435 h 3164769"/>
              <a:gd name="connsiteX130" fmla="*/ 3790912 w 3925849"/>
              <a:gd name="connsiteY130" fmla="*/ 1133385 h 3164769"/>
              <a:gd name="connsiteX131" fmla="*/ 3817899 w 3925849"/>
              <a:gd name="connsiteY131" fmla="*/ 728572 h 3164769"/>
              <a:gd name="connsiteX132" fmla="*/ 3849650 w 3925849"/>
              <a:gd name="connsiteY132" fmla="*/ 1493748 h 3164769"/>
              <a:gd name="connsiteX133" fmla="*/ 3871874 w 3925849"/>
              <a:gd name="connsiteY133" fmla="*/ 728573 h 3164769"/>
              <a:gd name="connsiteX134" fmla="*/ 3906799 w 3925849"/>
              <a:gd name="connsiteY134" fmla="*/ 1376273 h 3164769"/>
              <a:gd name="connsiteX135" fmla="*/ 3925849 w 3925849"/>
              <a:gd name="connsiteY135" fmla="*/ 1187361 h 3164769"/>
              <a:gd name="connsiteX0" fmla="*/ 0 w 3925849"/>
              <a:gd name="connsiteY0" fmla="*/ 2935195 h 3164769"/>
              <a:gd name="connsiteX1" fmla="*/ 46038 w 3925849"/>
              <a:gd name="connsiteY1" fmla="*/ 2968532 h 3164769"/>
              <a:gd name="connsiteX2" fmla="*/ 65088 w 3925849"/>
              <a:gd name="connsiteY2" fmla="*/ 2993932 h 3164769"/>
              <a:gd name="connsiteX3" fmla="*/ 80963 w 3925849"/>
              <a:gd name="connsiteY3" fmla="*/ 3003457 h 3164769"/>
              <a:gd name="connsiteX4" fmla="*/ 88900 w 3925849"/>
              <a:gd name="connsiteY4" fmla="*/ 2998695 h 3164769"/>
              <a:gd name="connsiteX5" fmla="*/ 117475 w 3925849"/>
              <a:gd name="connsiteY5" fmla="*/ 3024095 h 3164769"/>
              <a:gd name="connsiteX6" fmla="*/ 146050 w 3925849"/>
              <a:gd name="connsiteY6" fmla="*/ 3005045 h 3164769"/>
              <a:gd name="connsiteX7" fmla="*/ 180975 w 3925849"/>
              <a:gd name="connsiteY7" fmla="*/ 3089182 h 3164769"/>
              <a:gd name="connsiteX8" fmla="*/ 200025 w 3925849"/>
              <a:gd name="connsiteY8" fmla="*/ 3092357 h 3164769"/>
              <a:gd name="connsiteX9" fmla="*/ 223838 w 3925849"/>
              <a:gd name="connsiteY9" fmla="*/ 3047907 h 3164769"/>
              <a:gd name="connsiteX10" fmla="*/ 246063 w 3925849"/>
              <a:gd name="connsiteY10" fmla="*/ 3105057 h 3164769"/>
              <a:gd name="connsiteX11" fmla="*/ 290513 w 3925849"/>
              <a:gd name="connsiteY11" fmla="*/ 3006632 h 3164769"/>
              <a:gd name="connsiteX12" fmla="*/ 330200 w 3925849"/>
              <a:gd name="connsiteY12" fmla="*/ 3160620 h 3164769"/>
              <a:gd name="connsiteX13" fmla="*/ 360363 w 3925849"/>
              <a:gd name="connsiteY13" fmla="*/ 3119345 h 3164769"/>
              <a:gd name="connsiteX14" fmla="*/ 374650 w 3925849"/>
              <a:gd name="connsiteY14" fmla="*/ 3103470 h 3164769"/>
              <a:gd name="connsiteX15" fmla="*/ 377825 w 3925849"/>
              <a:gd name="connsiteY15" fmla="*/ 2874870 h 3164769"/>
              <a:gd name="connsiteX16" fmla="*/ 400050 w 3925849"/>
              <a:gd name="connsiteY16" fmla="*/ 2935195 h 3164769"/>
              <a:gd name="connsiteX17" fmla="*/ 455613 w 3925849"/>
              <a:gd name="connsiteY17" fmla="*/ 2519270 h 3164769"/>
              <a:gd name="connsiteX18" fmla="*/ 476250 w 3925849"/>
              <a:gd name="connsiteY18" fmla="*/ 2576420 h 3164769"/>
              <a:gd name="connsiteX19" fmla="*/ 501650 w 3925849"/>
              <a:gd name="connsiteY19" fmla="*/ 2835182 h 3164769"/>
              <a:gd name="connsiteX20" fmla="*/ 527050 w 3925849"/>
              <a:gd name="connsiteY20" fmla="*/ 2881220 h 3164769"/>
              <a:gd name="connsiteX21" fmla="*/ 538163 w 3925849"/>
              <a:gd name="connsiteY21" fmla="*/ 2847882 h 3164769"/>
              <a:gd name="connsiteX22" fmla="*/ 547688 w 3925849"/>
              <a:gd name="connsiteY22" fmla="*/ 2784382 h 3164769"/>
              <a:gd name="connsiteX23" fmla="*/ 574675 w 3925849"/>
              <a:gd name="connsiteY23" fmla="*/ 2787557 h 3164769"/>
              <a:gd name="connsiteX24" fmla="*/ 593725 w 3925849"/>
              <a:gd name="connsiteY24" fmla="*/ 2670082 h 3164769"/>
              <a:gd name="connsiteX25" fmla="*/ 590550 w 3925849"/>
              <a:gd name="connsiteY25" fmla="*/ 2341470 h 3164769"/>
              <a:gd name="connsiteX26" fmla="*/ 625475 w 3925849"/>
              <a:gd name="connsiteY26" fmla="*/ 1830295 h 3164769"/>
              <a:gd name="connsiteX27" fmla="*/ 652462 w 3925849"/>
              <a:gd name="connsiteY27" fmla="*/ 1836645 h 3164769"/>
              <a:gd name="connsiteX28" fmla="*/ 661987 w 3925849"/>
              <a:gd name="connsiteY28" fmla="*/ 1684245 h 3164769"/>
              <a:gd name="connsiteX29" fmla="*/ 681036 w 3925849"/>
              <a:gd name="connsiteY29" fmla="*/ 2014445 h 3164769"/>
              <a:gd name="connsiteX30" fmla="*/ 681036 w 3925849"/>
              <a:gd name="connsiteY30" fmla="*/ 2014445 h 3164769"/>
              <a:gd name="connsiteX31" fmla="*/ 719135 w 3925849"/>
              <a:gd name="connsiteY31" fmla="*/ 1714407 h 3164769"/>
              <a:gd name="connsiteX32" fmla="*/ 731835 w 3925849"/>
              <a:gd name="connsiteY32" fmla="*/ 2058895 h 3164769"/>
              <a:gd name="connsiteX33" fmla="*/ 784223 w 3925849"/>
              <a:gd name="connsiteY33" fmla="*/ 2038258 h 3164769"/>
              <a:gd name="connsiteX34" fmla="*/ 806448 w 3925849"/>
              <a:gd name="connsiteY34" fmla="*/ 2481170 h 3164769"/>
              <a:gd name="connsiteX35" fmla="*/ 835021 w 3925849"/>
              <a:gd name="connsiteY35" fmla="*/ 2470057 h 3164769"/>
              <a:gd name="connsiteX36" fmla="*/ 836609 w 3925849"/>
              <a:gd name="connsiteY36" fmla="*/ 2660557 h 3164769"/>
              <a:gd name="connsiteX37" fmla="*/ 862008 w 3925849"/>
              <a:gd name="connsiteY37" fmla="*/ 2641507 h 3164769"/>
              <a:gd name="connsiteX38" fmla="*/ 865183 w 3925849"/>
              <a:gd name="connsiteY38" fmla="*/ 2698657 h 3164769"/>
              <a:gd name="connsiteX39" fmla="*/ 892169 w 3925849"/>
              <a:gd name="connsiteY39" fmla="*/ 2493870 h 3164769"/>
              <a:gd name="connsiteX40" fmla="*/ 912807 w 3925849"/>
              <a:gd name="connsiteY40" fmla="*/ 2460532 h 3164769"/>
              <a:gd name="connsiteX41" fmla="*/ 912807 w 3925849"/>
              <a:gd name="connsiteY41" fmla="*/ 2416082 h 3164769"/>
              <a:gd name="connsiteX42" fmla="*/ 949318 w 3925849"/>
              <a:gd name="connsiteY42" fmla="*/ 2392270 h 3164769"/>
              <a:gd name="connsiteX43" fmla="*/ 941380 w 3925849"/>
              <a:gd name="connsiteY43" fmla="*/ 2317657 h 3164769"/>
              <a:gd name="connsiteX44" fmla="*/ 1019169 w 3925849"/>
              <a:gd name="connsiteY44" fmla="*/ 895257 h 3164769"/>
              <a:gd name="connsiteX45" fmla="*/ 1031869 w 3925849"/>
              <a:gd name="connsiteY45" fmla="*/ 1068824 h 3164769"/>
              <a:gd name="connsiteX46" fmla="*/ 1053036 w 3925849"/>
              <a:gd name="connsiteY46" fmla="*/ 793657 h 3164769"/>
              <a:gd name="connsiteX47" fmla="*/ 1074202 w 3925849"/>
              <a:gd name="connsiteY47" fmla="*/ 1365157 h 3164769"/>
              <a:gd name="connsiteX48" fmla="*/ 1103833 w 3925849"/>
              <a:gd name="connsiteY48" fmla="*/ 869857 h 3164769"/>
              <a:gd name="connsiteX49" fmla="*/ 1137701 w 3925849"/>
              <a:gd name="connsiteY49" fmla="*/ 937590 h 3164769"/>
              <a:gd name="connsiteX50" fmla="*/ 1167333 w 3925849"/>
              <a:gd name="connsiteY50" fmla="*/ 1242391 h 3164769"/>
              <a:gd name="connsiteX51" fmla="*/ 1188500 w 3925849"/>
              <a:gd name="connsiteY51" fmla="*/ 1128090 h 3164769"/>
              <a:gd name="connsiteX52" fmla="*/ 1218132 w 3925849"/>
              <a:gd name="connsiteY52" fmla="*/ 1348223 h 3164769"/>
              <a:gd name="connsiteX53" fmla="*/ 1264699 w 3925849"/>
              <a:gd name="connsiteY53" fmla="*/ 1335523 h 3164769"/>
              <a:gd name="connsiteX54" fmla="*/ 1273165 w 3925849"/>
              <a:gd name="connsiteY54" fmla="*/ 1483690 h 3164769"/>
              <a:gd name="connsiteX55" fmla="*/ 1302799 w 3925849"/>
              <a:gd name="connsiteY55" fmla="*/ 1415957 h 3164769"/>
              <a:gd name="connsiteX56" fmla="*/ 1294330 w 3925849"/>
              <a:gd name="connsiteY56" fmla="*/ 1686890 h 3164769"/>
              <a:gd name="connsiteX57" fmla="*/ 1294331 w 3925849"/>
              <a:gd name="connsiteY57" fmla="*/ 1674190 h 3164769"/>
              <a:gd name="connsiteX58" fmla="*/ 1362063 w 3925849"/>
              <a:gd name="connsiteY58" fmla="*/ 2165257 h 3164769"/>
              <a:gd name="connsiteX59" fmla="*/ 1383231 w 3925849"/>
              <a:gd name="connsiteY59" fmla="*/ 2050957 h 3164769"/>
              <a:gd name="connsiteX60" fmla="*/ 1425565 w 3925849"/>
              <a:gd name="connsiteY60" fmla="*/ 2381157 h 3164769"/>
              <a:gd name="connsiteX61" fmla="*/ 1438264 w 3925849"/>
              <a:gd name="connsiteY61" fmla="*/ 2241457 h 3164769"/>
              <a:gd name="connsiteX62" fmla="*/ 1476363 w 3925849"/>
              <a:gd name="connsiteY62" fmla="*/ 2448891 h 3164769"/>
              <a:gd name="connsiteX63" fmla="*/ 1518696 w 3925849"/>
              <a:gd name="connsiteY63" fmla="*/ 2258390 h 3164769"/>
              <a:gd name="connsiteX64" fmla="*/ 1573729 w 3925849"/>
              <a:gd name="connsiteY64" fmla="*/ 2398090 h 3164769"/>
              <a:gd name="connsiteX65" fmla="*/ 1607596 w 3925849"/>
              <a:gd name="connsiteY65" fmla="*/ 1835057 h 3164769"/>
              <a:gd name="connsiteX66" fmla="*/ 1641461 w 3925849"/>
              <a:gd name="connsiteY66" fmla="*/ 1923957 h 3164769"/>
              <a:gd name="connsiteX67" fmla="*/ 1658393 w 3925849"/>
              <a:gd name="connsiteY67" fmla="*/ 1682657 h 3164769"/>
              <a:gd name="connsiteX68" fmla="*/ 1692260 w 3925849"/>
              <a:gd name="connsiteY68" fmla="*/ 1767324 h 3164769"/>
              <a:gd name="connsiteX69" fmla="*/ 1696492 w 3925849"/>
              <a:gd name="connsiteY69" fmla="*/ 1373623 h 3164769"/>
              <a:gd name="connsiteX70" fmla="*/ 1730359 w 3925849"/>
              <a:gd name="connsiteY70" fmla="*/ 1555657 h 3164769"/>
              <a:gd name="connsiteX71" fmla="*/ 1743060 w 3925849"/>
              <a:gd name="connsiteY71" fmla="*/ 1009558 h 3164769"/>
              <a:gd name="connsiteX72" fmla="*/ 1785392 w 3925849"/>
              <a:gd name="connsiteY72" fmla="*/ 1183124 h 3164769"/>
              <a:gd name="connsiteX73" fmla="*/ 1802326 w 3925849"/>
              <a:gd name="connsiteY73" fmla="*/ 962990 h 3164769"/>
              <a:gd name="connsiteX74" fmla="*/ 1831957 w 3925849"/>
              <a:gd name="connsiteY74" fmla="*/ 1360924 h 3164769"/>
              <a:gd name="connsiteX75" fmla="*/ 1895458 w 3925849"/>
              <a:gd name="connsiteY75" fmla="*/ 1174657 h 3164769"/>
              <a:gd name="connsiteX76" fmla="*/ 1908157 w 3925849"/>
              <a:gd name="connsiteY76" fmla="*/ 1589523 h 3164769"/>
              <a:gd name="connsiteX77" fmla="*/ 1971657 w 3925849"/>
              <a:gd name="connsiteY77" fmla="*/ 1043424 h 3164769"/>
              <a:gd name="connsiteX78" fmla="*/ 1971657 w 3925849"/>
              <a:gd name="connsiteY78" fmla="*/ 1043424 h 3164769"/>
              <a:gd name="connsiteX79" fmla="*/ 2022457 w 3925849"/>
              <a:gd name="connsiteY79" fmla="*/ 1462524 h 3164769"/>
              <a:gd name="connsiteX80" fmla="*/ 2022457 w 3925849"/>
              <a:gd name="connsiteY80" fmla="*/ 1462524 h 3164769"/>
              <a:gd name="connsiteX81" fmla="*/ 2064790 w 3925849"/>
              <a:gd name="connsiteY81" fmla="*/ 988390 h 3164769"/>
              <a:gd name="connsiteX82" fmla="*/ 2162155 w 3925849"/>
              <a:gd name="connsiteY82" fmla="*/ 1813891 h 3164769"/>
              <a:gd name="connsiteX83" fmla="*/ 2191790 w 3925849"/>
              <a:gd name="connsiteY83" fmla="*/ 1695358 h 3164769"/>
              <a:gd name="connsiteX84" fmla="*/ 2246823 w 3925849"/>
              <a:gd name="connsiteY84" fmla="*/ 1919724 h 3164769"/>
              <a:gd name="connsiteX85" fmla="*/ 2289155 w 3925849"/>
              <a:gd name="connsiteY85" fmla="*/ 1847757 h 3164769"/>
              <a:gd name="connsiteX86" fmla="*/ 2297622 w 3925849"/>
              <a:gd name="connsiteY86" fmla="*/ 2059424 h 3164769"/>
              <a:gd name="connsiteX87" fmla="*/ 2348422 w 3925849"/>
              <a:gd name="connsiteY87" fmla="*/ 1932423 h 3164769"/>
              <a:gd name="connsiteX88" fmla="*/ 2382288 w 3925849"/>
              <a:gd name="connsiteY88" fmla="*/ 2021324 h 3164769"/>
              <a:gd name="connsiteX89" fmla="*/ 2411920 w 3925849"/>
              <a:gd name="connsiteY89" fmla="*/ 1691123 h 3164769"/>
              <a:gd name="connsiteX90" fmla="*/ 2479655 w 3925849"/>
              <a:gd name="connsiteY90" fmla="*/ 1885858 h 3164769"/>
              <a:gd name="connsiteX91" fmla="*/ 2521986 w 3925849"/>
              <a:gd name="connsiteY91" fmla="*/ 1568357 h 3164769"/>
              <a:gd name="connsiteX92" fmla="*/ 2585486 w 3925849"/>
              <a:gd name="connsiteY92" fmla="*/ 1860457 h 3164769"/>
              <a:gd name="connsiteX93" fmla="*/ 2615118 w 3925849"/>
              <a:gd name="connsiteY93" fmla="*/ 1462523 h 3164769"/>
              <a:gd name="connsiteX94" fmla="*/ 2695551 w 3925849"/>
              <a:gd name="connsiteY94" fmla="*/ 1661491 h 3164769"/>
              <a:gd name="connsiteX95" fmla="*/ 2720951 w 3925849"/>
              <a:gd name="connsiteY95" fmla="*/ 1068823 h 3164769"/>
              <a:gd name="connsiteX96" fmla="*/ 2780217 w 3925849"/>
              <a:gd name="connsiteY96" fmla="*/ 1356691 h 3164769"/>
              <a:gd name="connsiteX97" fmla="*/ 2780215 w 3925849"/>
              <a:gd name="connsiteY97" fmla="*/ 679358 h 3164769"/>
              <a:gd name="connsiteX98" fmla="*/ 2831016 w 3925849"/>
              <a:gd name="connsiteY98" fmla="*/ 1386324 h 3164769"/>
              <a:gd name="connsiteX99" fmla="*/ 2881817 w 3925849"/>
              <a:gd name="connsiteY99" fmla="*/ 404191 h 3164769"/>
              <a:gd name="connsiteX100" fmla="*/ 2919916 w 3925849"/>
              <a:gd name="connsiteY100" fmla="*/ 916424 h 3164769"/>
              <a:gd name="connsiteX101" fmla="*/ 2962249 w 3925849"/>
              <a:gd name="connsiteY101" fmla="*/ 14724 h 3164769"/>
              <a:gd name="connsiteX102" fmla="*/ 2991881 w 3925849"/>
              <a:gd name="connsiteY102" fmla="*/ 1022258 h 3164769"/>
              <a:gd name="connsiteX103" fmla="*/ 3046914 w 3925849"/>
              <a:gd name="connsiteY103" fmla="*/ 615859 h 3164769"/>
              <a:gd name="connsiteX104" fmla="*/ 3051147 w 3925849"/>
              <a:gd name="connsiteY104" fmla="*/ 1149259 h 3164769"/>
              <a:gd name="connsiteX105" fmla="*/ 3106181 w 3925849"/>
              <a:gd name="connsiteY105" fmla="*/ 349159 h 3164769"/>
              <a:gd name="connsiteX106" fmla="*/ 3165447 w 3925849"/>
              <a:gd name="connsiteY106" fmla="*/ 988393 h 3164769"/>
              <a:gd name="connsiteX107" fmla="*/ 3207779 w 3925849"/>
              <a:gd name="connsiteY107" fmla="*/ 319526 h 3164769"/>
              <a:gd name="connsiteX108" fmla="*/ 3224711 w 3925849"/>
              <a:gd name="connsiteY108" fmla="*/ 1132325 h 3164769"/>
              <a:gd name="connsiteX109" fmla="*/ 3271277 w 3925849"/>
              <a:gd name="connsiteY109" fmla="*/ 145958 h 3164769"/>
              <a:gd name="connsiteX110" fmla="*/ 3296677 w 3925849"/>
              <a:gd name="connsiteY110" fmla="*/ 594693 h 3164769"/>
              <a:gd name="connsiteX111" fmla="*/ 3329485 w 3925849"/>
              <a:gd name="connsiteY111" fmla="*/ 22664 h 3164769"/>
              <a:gd name="connsiteX112" fmla="*/ 3359118 w 3925849"/>
              <a:gd name="connsiteY112" fmla="*/ 946059 h 3164769"/>
              <a:gd name="connsiteX113" fmla="*/ 3394043 w 3925849"/>
              <a:gd name="connsiteY113" fmla="*/ 307885 h 3164769"/>
              <a:gd name="connsiteX114" fmla="*/ 3395631 w 3925849"/>
              <a:gd name="connsiteY114" fmla="*/ 1096872 h 3164769"/>
              <a:gd name="connsiteX115" fmla="*/ 3438492 w 3925849"/>
              <a:gd name="connsiteY115" fmla="*/ 445998 h 3164769"/>
              <a:gd name="connsiteX116" fmla="*/ 3448017 w 3925849"/>
              <a:gd name="connsiteY116" fmla="*/ 931773 h 3164769"/>
              <a:gd name="connsiteX117" fmla="*/ 3476593 w 3925849"/>
              <a:gd name="connsiteY117" fmla="*/ 576173 h 3164769"/>
              <a:gd name="connsiteX118" fmla="*/ 3516278 w 3925849"/>
              <a:gd name="connsiteY118" fmla="*/ 1054010 h 3164769"/>
              <a:gd name="connsiteX119" fmla="*/ 3521041 w 3925849"/>
              <a:gd name="connsiteY119" fmla="*/ 263435 h 3164769"/>
              <a:gd name="connsiteX120" fmla="*/ 3546440 w 3925849"/>
              <a:gd name="connsiteY120" fmla="*/ 457110 h 3164769"/>
              <a:gd name="connsiteX121" fmla="*/ 3568665 w 3925849"/>
              <a:gd name="connsiteY121" fmla="*/ 282486 h 3164769"/>
              <a:gd name="connsiteX122" fmla="*/ 3594065 w 3925849"/>
              <a:gd name="connsiteY122" fmla="*/ 765086 h 3164769"/>
              <a:gd name="connsiteX123" fmla="*/ 3622640 w 3925849"/>
              <a:gd name="connsiteY123" fmla="*/ 201522 h 3164769"/>
              <a:gd name="connsiteX124" fmla="*/ 3625815 w 3925849"/>
              <a:gd name="connsiteY124" fmla="*/ 950824 h 3164769"/>
              <a:gd name="connsiteX125" fmla="*/ 3662327 w 3925849"/>
              <a:gd name="connsiteY125" fmla="*/ 584110 h 3164769"/>
              <a:gd name="connsiteX126" fmla="*/ 3671851 w 3925849"/>
              <a:gd name="connsiteY126" fmla="*/ 1015909 h 3164769"/>
              <a:gd name="connsiteX127" fmla="*/ 3717890 w 3925849"/>
              <a:gd name="connsiteY127" fmla="*/ 646023 h 3164769"/>
              <a:gd name="connsiteX128" fmla="*/ 3736938 w 3925849"/>
              <a:gd name="connsiteY128" fmla="*/ 1422310 h 3164769"/>
              <a:gd name="connsiteX129" fmla="*/ 3771863 w 3925849"/>
              <a:gd name="connsiteY129" fmla="*/ 771435 h 3164769"/>
              <a:gd name="connsiteX130" fmla="*/ 3790912 w 3925849"/>
              <a:gd name="connsiteY130" fmla="*/ 1133385 h 3164769"/>
              <a:gd name="connsiteX131" fmla="*/ 3817899 w 3925849"/>
              <a:gd name="connsiteY131" fmla="*/ 728572 h 3164769"/>
              <a:gd name="connsiteX132" fmla="*/ 3849650 w 3925849"/>
              <a:gd name="connsiteY132" fmla="*/ 1493748 h 3164769"/>
              <a:gd name="connsiteX133" fmla="*/ 3871874 w 3925849"/>
              <a:gd name="connsiteY133" fmla="*/ 728573 h 3164769"/>
              <a:gd name="connsiteX134" fmla="*/ 3906799 w 3925849"/>
              <a:gd name="connsiteY134" fmla="*/ 1376273 h 3164769"/>
              <a:gd name="connsiteX135" fmla="*/ 3925849 w 3925849"/>
              <a:gd name="connsiteY135" fmla="*/ 1187361 h 3164769"/>
              <a:gd name="connsiteX0" fmla="*/ 0 w 3927260"/>
              <a:gd name="connsiteY0" fmla="*/ 2935195 h 3164769"/>
              <a:gd name="connsiteX1" fmla="*/ 46038 w 3927260"/>
              <a:gd name="connsiteY1" fmla="*/ 2968532 h 3164769"/>
              <a:gd name="connsiteX2" fmla="*/ 65088 w 3927260"/>
              <a:gd name="connsiteY2" fmla="*/ 2993932 h 3164769"/>
              <a:gd name="connsiteX3" fmla="*/ 80963 w 3927260"/>
              <a:gd name="connsiteY3" fmla="*/ 3003457 h 3164769"/>
              <a:gd name="connsiteX4" fmla="*/ 88900 w 3927260"/>
              <a:gd name="connsiteY4" fmla="*/ 2998695 h 3164769"/>
              <a:gd name="connsiteX5" fmla="*/ 117475 w 3927260"/>
              <a:gd name="connsiteY5" fmla="*/ 3024095 h 3164769"/>
              <a:gd name="connsiteX6" fmla="*/ 146050 w 3927260"/>
              <a:gd name="connsiteY6" fmla="*/ 3005045 h 3164769"/>
              <a:gd name="connsiteX7" fmla="*/ 180975 w 3927260"/>
              <a:gd name="connsiteY7" fmla="*/ 3089182 h 3164769"/>
              <a:gd name="connsiteX8" fmla="*/ 200025 w 3927260"/>
              <a:gd name="connsiteY8" fmla="*/ 3092357 h 3164769"/>
              <a:gd name="connsiteX9" fmla="*/ 223838 w 3927260"/>
              <a:gd name="connsiteY9" fmla="*/ 3047907 h 3164769"/>
              <a:gd name="connsiteX10" fmla="*/ 246063 w 3927260"/>
              <a:gd name="connsiteY10" fmla="*/ 3105057 h 3164769"/>
              <a:gd name="connsiteX11" fmla="*/ 290513 w 3927260"/>
              <a:gd name="connsiteY11" fmla="*/ 3006632 h 3164769"/>
              <a:gd name="connsiteX12" fmla="*/ 330200 w 3927260"/>
              <a:gd name="connsiteY12" fmla="*/ 3160620 h 3164769"/>
              <a:gd name="connsiteX13" fmla="*/ 360363 w 3927260"/>
              <a:gd name="connsiteY13" fmla="*/ 3119345 h 3164769"/>
              <a:gd name="connsiteX14" fmla="*/ 374650 w 3927260"/>
              <a:gd name="connsiteY14" fmla="*/ 3103470 h 3164769"/>
              <a:gd name="connsiteX15" fmla="*/ 377825 w 3927260"/>
              <a:gd name="connsiteY15" fmla="*/ 2874870 h 3164769"/>
              <a:gd name="connsiteX16" fmla="*/ 400050 w 3927260"/>
              <a:gd name="connsiteY16" fmla="*/ 2935195 h 3164769"/>
              <a:gd name="connsiteX17" fmla="*/ 455613 w 3927260"/>
              <a:gd name="connsiteY17" fmla="*/ 2519270 h 3164769"/>
              <a:gd name="connsiteX18" fmla="*/ 476250 w 3927260"/>
              <a:gd name="connsiteY18" fmla="*/ 2576420 h 3164769"/>
              <a:gd name="connsiteX19" fmla="*/ 501650 w 3927260"/>
              <a:gd name="connsiteY19" fmla="*/ 2835182 h 3164769"/>
              <a:gd name="connsiteX20" fmla="*/ 527050 w 3927260"/>
              <a:gd name="connsiteY20" fmla="*/ 2881220 h 3164769"/>
              <a:gd name="connsiteX21" fmla="*/ 538163 w 3927260"/>
              <a:gd name="connsiteY21" fmla="*/ 2847882 h 3164769"/>
              <a:gd name="connsiteX22" fmla="*/ 547688 w 3927260"/>
              <a:gd name="connsiteY22" fmla="*/ 2784382 h 3164769"/>
              <a:gd name="connsiteX23" fmla="*/ 574675 w 3927260"/>
              <a:gd name="connsiteY23" fmla="*/ 2787557 h 3164769"/>
              <a:gd name="connsiteX24" fmla="*/ 593725 w 3927260"/>
              <a:gd name="connsiteY24" fmla="*/ 2670082 h 3164769"/>
              <a:gd name="connsiteX25" fmla="*/ 590550 w 3927260"/>
              <a:gd name="connsiteY25" fmla="*/ 2341470 h 3164769"/>
              <a:gd name="connsiteX26" fmla="*/ 625475 w 3927260"/>
              <a:gd name="connsiteY26" fmla="*/ 1830295 h 3164769"/>
              <a:gd name="connsiteX27" fmla="*/ 652462 w 3927260"/>
              <a:gd name="connsiteY27" fmla="*/ 1836645 h 3164769"/>
              <a:gd name="connsiteX28" fmla="*/ 661987 w 3927260"/>
              <a:gd name="connsiteY28" fmla="*/ 1684245 h 3164769"/>
              <a:gd name="connsiteX29" fmla="*/ 681036 w 3927260"/>
              <a:gd name="connsiteY29" fmla="*/ 2014445 h 3164769"/>
              <a:gd name="connsiteX30" fmla="*/ 681036 w 3927260"/>
              <a:gd name="connsiteY30" fmla="*/ 2014445 h 3164769"/>
              <a:gd name="connsiteX31" fmla="*/ 719135 w 3927260"/>
              <a:gd name="connsiteY31" fmla="*/ 1714407 h 3164769"/>
              <a:gd name="connsiteX32" fmla="*/ 731835 w 3927260"/>
              <a:gd name="connsiteY32" fmla="*/ 2058895 h 3164769"/>
              <a:gd name="connsiteX33" fmla="*/ 784223 w 3927260"/>
              <a:gd name="connsiteY33" fmla="*/ 2038258 h 3164769"/>
              <a:gd name="connsiteX34" fmla="*/ 806448 w 3927260"/>
              <a:gd name="connsiteY34" fmla="*/ 2481170 h 3164769"/>
              <a:gd name="connsiteX35" fmla="*/ 835021 w 3927260"/>
              <a:gd name="connsiteY35" fmla="*/ 2470057 h 3164769"/>
              <a:gd name="connsiteX36" fmla="*/ 836609 w 3927260"/>
              <a:gd name="connsiteY36" fmla="*/ 2660557 h 3164769"/>
              <a:gd name="connsiteX37" fmla="*/ 862008 w 3927260"/>
              <a:gd name="connsiteY37" fmla="*/ 2641507 h 3164769"/>
              <a:gd name="connsiteX38" fmla="*/ 865183 w 3927260"/>
              <a:gd name="connsiteY38" fmla="*/ 2698657 h 3164769"/>
              <a:gd name="connsiteX39" fmla="*/ 892169 w 3927260"/>
              <a:gd name="connsiteY39" fmla="*/ 2493870 h 3164769"/>
              <a:gd name="connsiteX40" fmla="*/ 912807 w 3927260"/>
              <a:gd name="connsiteY40" fmla="*/ 2460532 h 3164769"/>
              <a:gd name="connsiteX41" fmla="*/ 912807 w 3927260"/>
              <a:gd name="connsiteY41" fmla="*/ 2416082 h 3164769"/>
              <a:gd name="connsiteX42" fmla="*/ 949318 w 3927260"/>
              <a:gd name="connsiteY42" fmla="*/ 2392270 h 3164769"/>
              <a:gd name="connsiteX43" fmla="*/ 941380 w 3927260"/>
              <a:gd name="connsiteY43" fmla="*/ 2317657 h 3164769"/>
              <a:gd name="connsiteX44" fmla="*/ 1019169 w 3927260"/>
              <a:gd name="connsiteY44" fmla="*/ 895257 h 3164769"/>
              <a:gd name="connsiteX45" fmla="*/ 1031869 w 3927260"/>
              <a:gd name="connsiteY45" fmla="*/ 1068824 h 3164769"/>
              <a:gd name="connsiteX46" fmla="*/ 1053036 w 3927260"/>
              <a:gd name="connsiteY46" fmla="*/ 793657 h 3164769"/>
              <a:gd name="connsiteX47" fmla="*/ 1074202 w 3927260"/>
              <a:gd name="connsiteY47" fmla="*/ 1365157 h 3164769"/>
              <a:gd name="connsiteX48" fmla="*/ 1103833 w 3927260"/>
              <a:gd name="connsiteY48" fmla="*/ 869857 h 3164769"/>
              <a:gd name="connsiteX49" fmla="*/ 1137701 w 3927260"/>
              <a:gd name="connsiteY49" fmla="*/ 937590 h 3164769"/>
              <a:gd name="connsiteX50" fmla="*/ 1167333 w 3927260"/>
              <a:gd name="connsiteY50" fmla="*/ 1242391 h 3164769"/>
              <a:gd name="connsiteX51" fmla="*/ 1188500 w 3927260"/>
              <a:gd name="connsiteY51" fmla="*/ 1128090 h 3164769"/>
              <a:gd name="connsiteX52" fmla="*/ 1218132 w 3927260"/>
              <a:gd name="connsiteY52" fmla="*/ 1348223 h 3164769"/>
              <a:gd name="connsiteX53" fmla="*/ 1264699 w 3927260"/>
              <a:gd name="connsiteY53" fmla="*/ 1335523 h 3164769"/>
              <a:gd name="connsiteX54" fmla="*/ 1273165 w 3927260"/>
              <a:gd name="connsiteY54" fmla="*/ 1483690 h 3164769"/>
              <a:gd name="connsiteX55" fmla="*/ 1302799 w 3927260"/>
              <a:gd name="connsiteY55" fmla="*/ 1415957 h 3164769"/>
              <a:gd name="connsiteX56" fmla="*/ 1294330 w 3927260"/>
              <a:gd name="connsiteY56" fmla="*/ 1686890 h 3164769"/>
              <a:gd name="connsiteX57" fmla="*/ 1294331 w 3927260"/>
              <a:gd name="connsiteY57" fmla="*/ 1674190 h 3164769"/>
              <a:gd name="connsiteX58" fmla="*/ 1362063 w 3927260"/>
              <a:gd name="connsiteY58" fmla="*/ 2165257 h 3164769"/>
              <a:gd name="connsiteX59" fmla="*/ 1383231 w 3927260"/>
              <a:gd name="connsiteY59" fmla="*/ 2050957 h 3164769"/>
              <a:gd name="connsiteX60" fmla="*/ 1425565 w 3927260"/>
              <a:gd name="connsiteY60" fmla="*/ 2381157 h 3164769"/>
              <a:gd name="connsiteX61" fmla="*/ 1438264 w 3927260"/>
              <a:gd name="connsiteY61" fmla="*/ 2241457 h 3164769"/>
              <a:gd name="connsiteX62" fmla="*/ 1476363 w 3927260"/>
              <a:gd name="connsiteY62" fmla="*/ 2448891 h 3164769"/>
              <a:gd name="connsiteX63" fmla="*/ 1518696 w 3927260"/>
              <a:gd name="connsiteY63" fmla="*/ 2258390 h 3164769"/>
              <a:gd name="connsiteX64" fmla="*/ 1573729 w 3927260"/>
              <a:gd name="connsiteY64" fmla="*/ 2398090 h 3164769"/>
              <a:gd name="connsiteX65" fmla="*/ 1607596 w 3927260"/>
              <a:gd name="connsiteY65" fmla="*/ 1835057 h 3164769"/>
              <a:gd name="connsiteX66" fmla="*/ 1641461 w 3927260"/>
              <a:gd name="connsiteY66" fmla="*/ 1923957 h 3164769"/>
              <a:gd name="connsiteX67" fmla="*/ 1658393 w 3927260"/>
              <a:gd name="connsiteY67" fmla="*/ 1682657 h 3164769"/>
              <a:gd name="connsiteX68" fmla="*/ 1692260 w 3927260"/>
              <a:gd name="connsiteY68" fmla="*/ 1767324 h 3164769"/>
              <a:gd name="connsiteX69" fmla="*/ 1696492 w 3927260"/>
              <a:gd name="connsiteY69" fmla="*/ 1373623 h 3164769"/>
              <a:gd name="connsiteX70" fmla="*/ 1730359 w 3927260"/>
              <a:gd name="connsiteY70" fmla="*/ 1555657 h 3164769"/>
              <a:gd name="connsiteX71" fmla="*/ 1743060 w 3927260"/>
              <a:gd name="connsiteY71" fmla="*/ 1009558 h 3164769"/>
              <a:gd name="connsiteX72" fmla="*/ 1785392 w 3927260"/>
              <a:gd name="connsiteY72" fmla="*/ 1183124 h 3164769"/>
              <a:gd name="connsiteX73" fmla="*/ 1802326 w 3927260"/>
              <a:gd name="connsiteY73" fmla="*/ 962990 h 3164769"/>
              <a:gd name="connsiteX74" fmla="*/ 1831957 w 3927260"/>
              <a:gd name="connsiteY74" fmla="*/ 1360924 h 3164769"/>
              <a:gd name="connsiteX75" fmla="*/ 1895458 w 3927260"/>
              <a:gd name="connsiteY75" fmla="*/ 1174657 h 3164769"/>
              <a:gd name="connsiteX76" fmla="*/ 1908157 w 3927260"/>
              <a:gd name="connsiteY76" fmla="*/ 1589523 h 3164769"/>
              <a:gd name="connsiteX77" fmla="*/ 1971657 w 3927260"/>
              <a:gd name="connsiteY77" fmla="*/ 1043424 h 3164769"/>
              <a:gd name="connsiteX78" fmla="*/ 1971657 w 3927260"/>
              <a:gd name="connsiteY78" fmla="*/ 1043424 h 3164769"/>
              <a:gd name="connsiteX79" fmla="*/ 2022457 w 3927260"/>
              <a:gd name="connsiteY79" fmla="*/ 1462524 h 3164769"/>
              <a:gd name="connsiteX80" fmla="*/ 2022457 w 3927260"/>
              <a:gd name="connsiteY80" fmla="*/ 1462524 h 3164769"/>
              <a:gd name="connsiteX81" fmla="*/ 2064790 w 3927260"/>
              <a:gd name="connsiteY81" fmla="*/ 988390 h 3164769"/>
              <a:gd name="connsiteX82" fmla="*/ 2162155 w 3927260"/>
              <a:gd name="connsiteY82" fmla="*/ 1813891 h 3164769"/>
              <a:gd name="connsiteX83" fmla="*/ 2191790 w 3927260"/>
              <a:gd name="connsiteY83" fmla="*/ 1695358 h 3164769"/>
              <a:gd name="connsiteX84" fmla="*/ 2246823 w 3927260"/>
              <a:gd name="connsiteY84" fmla="*/ 1919724 h 3164769"/>
              <a:gd name="connsiteX85" fmla="*/ 2289155 w 3927260"/>
              <a:gd name="connsiteY85" fmla="*/ 1847757 h 3164769"/>
              <a:gd name="connsiteX86" fmla="*/ 2297622 w 3927260"/>
              <a:gd name="connsiteY86" fmla="*/ 2059424 h 3164769"/>
              <a:gd name="connsiteX87" fmla="*/ 2348422 w 3927260"/>
              <a:gd name="connsiteY87" fmla="*/ 1932423 h 3164769"/>
              <a:gd name="connsiteX88" fmla="*/ 2382288 w 3927260"/>
              <a:gd name="connsiteY88" fmla="*/ 2021324 h 3164769"/>
              <a:gd name="connsiteX89" fmla="*/ 2411920 w 3927260"/>
              <a:gd name="connsiteY89" fmla="*/ 1691123 h 3164769"/>
              <a:gd name="connsiteX90" fmla="*/ 2479655 w 3927260"/>
              <a:gd name="connsiteY90" fmla="*/ 1885858 h 3164769"/>
              <a:gd name="connsiteX91" fmla="*/ 2521986 w 3927260"/>
              <a:gd name="connsiteY91" fmla="*/ 1568357 h 3164769"/>
              <a:gd name="connsiteX92" fmla="*/ 2585486 w 3927260"/>
              <a:gd name="connsiteY92" fmla="*/ 1860457 h 3164769"/>
              <a:gd name="connsiteX93" fmla="*/ 2615118 w 3927260"/>
              <a:gd name="connsiteY93" fmla="*/ 1462523 h 3164769"/>
              <a:gd name="connsiteX94" fmla="*/ 2695551 w 3927260"/>
              <a:gd name="connsiteY94" fmla="*/ 1661491 h 3164769"/>
              <a:gd name="connsiteX95" fmla="*/ 2720951 w 3927260"/>
              <a:gd name="connsiteY95" fmla="*/ 1068823 h 3164769"/>
              <a:gd name="connsiteX96" fmla="*/ 2780217 w 3927260"/>
              <a:gd name="connsiteY96" fmla="*/ 1356691 h 3164769"/>
              <a:gd name="connsiteX97" fmla="*/ 2780215 w 3927260"/>
              <a:gd name="connsiteY97" fmla="*/ 679358 h 3164769"/>
              <a:gd name="connsiteX98" fmla="*/ 2831016 w 3927260"/>
              <a:gd name="connsiteY98" fmla="*/ 1386324 h 3164769"/>
              <a:gd name="connsiteX99" fmla="*/ 2881817 w 3927260"/>
              <a:gd name="connsiteY99" fmla="*/ 404191 h 3164769"/>
              <a:gd name="connsiteX100" fmla="*/ 2919916 w 3927260"/>
              <a:gd name="connsiteY100" fmla="*/ 916424 h 3164769"/>
              <a:gd name="connsiteX101" fmla="*/ 2962249 w 3927260"/>
              <a:gd name="connsiteY101" fmla="*/ 14724 h 3164769"/>
              <a:gd name="connsiteX102" fmla="*/ 2991881 w 3927260"/>
              <a:gd name="connsiteY102" fmla="*/ 1022258 h 3164769"/>
              <a:gd name="connsiteX103" fmla="*/ 3046914 w 3927260"/>
              <a:gd name="connsiteY103" fmla="*/ 615859 h 3164769"/>
              <a:gd name="connsiteX104" fmla="*/ 3051147 w 3927260"/>
              <a:gd name="connsiteY104" fmla="*/ 1149259 h 3164769"/>
              <a:gd name="connsiteX105" fmla="*/ 3106181 w 3927260"/>
              <a:gd name="connsiteY105" fmla="*/ 349159 h 3164769"/>
              <a:gd name="connsiteX106" fmla="*/ 3165447 w 3927260"/>
              <a:gd name="connsiteY106" fmla="*/ 988393 h 3164769"/>
              <a:gd name="connsiteX107" fmla="*/ 3207779 w 3927260"/>
              <a:gd name="connsiteY107" fmla="*/ 319526 h 3164769"/>
              <a:gd name="connsiteX108" fmla="*/ 3224711 w 3927260"/>
              <a:gd name="connsiteY108" fmla="*/ 1132325 h 3164769"/>
              <a:gd name="connsiteX109" fmla="*/ 3271277 w 3927260"/>
              <a:gd name="connsiteY109" fmla="*/ 145958 h 3164769"/>
              <a:gd name="connsiteX110" fmla="*/ 3296677 w 3927260"/>
              <a:gd name="connsiteY110" fmla="*/ 594693 h 3164769"/>
              <a:gd name="connsiteX111" fmla="*/ 3329485 w 3927260"/>
              <a:gd name="connsiteY111" fmla="*/ 22664 h 3164769"/>
              <a:gd name="connsiteX112" fmla="*/ 3359118 w 3927260"/>
              <a:gd name="connsiteY112" fmla="*/ 946059 h 3164769"/>
              <a:gd name="connsiteX113" fmla="*/ 3394043 w 3927260"/>
              <a:gd name="connsiteY113" fmla="*/ 307885 h 3164769"/>
              <a:gd name="connsiteX114" fmla="*/ 3395631 w 3927260"/>
              <a:gd name="connsiteY114" fmla="*/ 1096872 h 3164769"/>
              <a:gd name="connsiteX115" fmla="*/ 3438492 w 3927260"/>
              <a:gd name="connsiteY115" fmla="*/ 445998 h 3164769"/>
              <a:gd name="connsiteX116" fmla="*/ 3448017 w 3927260"/>
              <a:gd name="connsiteY116" fmla="*/ 931773 h 3164769"/>
              <a:gd name="connsiteX117" fmla="*/ 3476593 w 3927260"/>
              <a:gd name="connsiteY117" fmla="*/ 576173 h 3164769"/>
              <a:gd name="connsiteX118" fmla="*/ 3516278 w 3927260"/>
              <a:gd name="connsiteY118" fmla="*/ 1054010 h 3164769"/>
              <a:gd name="connsiteX119" fmla="*/ 3521041 w 3927260"/>
              <a:gd name="connsiteY119" fmla="*/ 263435 h 3164769"/>
              <a:gd name="connsiteX120" fmla="*/ 3546440 w 3927260"/>
              <a:gd name="connsiteY120" fmla="*/ 457110 h 3164769"/>
              <a:gd name="connsiteX121" fmla="*/ 3568665 w 3927260"/>
              <a:gd name="connsiteY121" fmla="*/ 282486 h 3164769"/>
              <a:gd name="connsiteX122" fmla="*/ 3594065 w 3927260"/>
              <a:gd name="connsiteY122" fmla="*/ 765086 h 3164769"/>
              <a:gd name="connsiteX123" fmla="*/ 3622640 w 3927260"/>
              <a:gd name="connsiteY123" fmla="*/ 201522 h 3164769"/>
              <a:gd name="connsiteX124" fmla="*/ 3625815 w 3927260"/>
              <a:gd name="connsiteY124" fmla="*/ 950824 h 3164769"/>
              <a:gd name="connsiteX125" fmla="*/ 3662327 w 3927260"/>
              <a:gd name="connsiteY125" fmla="*/ 584110 h 3164769"/>
              <a:gd name="connsiteX126" fmla="*/ 3671851 w 3927260"/>
              <a:gd name="connsiteY126" fmla="*/ 1015909 h 3164769"/>
              <a:gd name="connsiteX127" fmla="*/ 3717890 w 3927260"/>
              <a:gd name="connsiteY127" fmla="*/ 646023 h 3164769"/>
              <a:gd name="connsiteX128" fmla="*/ 3736938 w 3927260"/>
              <a:gd name="connsiteY128" fmla="*/ 1422310 h 3164769"/>
              <a:gd name="connsiteX129" fmla="*/ 3771863 w 3927260"/>
              <a:gd name="connsiteY129" fmla="*/ 771435 h 3164769"/>
              <a:gd name="connsiteX130" fmla="*/ 3790912 w 3927260"/>
              <a:gd name="connsiteY130" fmla="*/ 1133385 h 3164769"/>
              <a:gd name="connsiteX131" fmla="*/ 3817899 w 3927260"/>
              <a:gd name="connsiteY131" fmla="*/ 728572 h 3164769"/>
              <a:gd name="connsiteX132" fmla="*/ 3849650 w 3927260"/>
              <a:gd name="connsiteY132" fmla="*/ 1493748 h 3164769"/>
              <a:gd name="connsiteX133" fmla="*/ 3871874 w 3927260"/>
              <a:gd name="connsiteY133" fmla="*/ 728573 h 3164769"/>
              <a:gd name="connsiteX134" fmla="*/ 3906799 w 3927260"/>
              <a:gd name="connsiteY134" fmla="*/ 1376273 h 3164769"/>
              <a:gd name="connsiteX135" fmla="*/ 3925849 w 3927260"/>
              <a:gd name="connsiteY135" fmla="*/ 1187361 h 3164769"/>
              <a:gd name="connsiteX136" fmla="*/ 3925849 w 3927260"/>
              <a:gd name="connsiteY136" fmla="*/ 1187360 h 3164769"/>
              <a:gd name="connsiteX0" fmla="*/ 0 w 3951249"/>
              <a:gd name="connsiteY0" fmla="*/ 2935195 h 3164769"/>
              <a:gd name="connsiteX1" fmla="*/ 46038 w 3951249"/>
              <a:gd name="connsiteY1" fmla="*/ 2968532 h 3164769"/>
              <a:gd name="connsiteX2" fmla="*/ 65088 w 3951249"/>
              <a:gd name="connsiteY2" fmla="*/ 2993932 h 3164769"/>
              <a:gd name="connsiteX3" fmla="*/ 80963 w 3951249"/>
              <a:gd name="connsiteY3" fmla="*/ 3003457 h 3164769"/>
              <a:gd name="connsiteX4" fmla="*/ 88900 w 3951249"/>
              <a:gd name="connsiteY4" fmla="*/ 2998695 h 3164769"/>
              <a:gd name="connsiteX5" fmla="*/ 117475 w 3951249"/>
              <a:gd name="connsiteY5" fmla="*/ 3024095 h 3164769"/>
              <a:gd name="connsiteX6" fmla="*/ 146050 w 3951249"/>
              <a:gd name="connsiteY6" fmla="*/ 3005045 h 3164769"/>
              <a:gd name="connsiteX7" fmla="*/ 180975 w 3951249"/>
              <a:gd name="connsiteY7" fmla="*/ 3089182 h 3164769"/>
              <a:gd name="connsiteX8" fmla="*/ 200025 w 3951249"/>
              <a:gd name="connsiteY8" fmla="*/ 3092357 h 3164769"/>
              <a:gd name="connsiteX9" fmla="*/ 223838 w 3951249"/>
              <a:gd name="connsiteY9" fmla="*/ 3047907 h 3164769"/>
              <a:gd name="connsiteX10" fmla="*/ 246063 w 3951249"/>
              <a:gd name="connsiteY10" fmla="*/ 3105057 h 3164769"/>
              <a:gd name="connsiteX11" fmla="*/ 290513 w 3951249"/>
              <a:gd name="connsiteY11" fmla="*/ 3006632 h 3164769"/>
              <a:gd name="connsiteX12" fmla="*/ 330200 w 3951249"/>
              <a:gd name="connsiteY12" fmla="*/ 3160620 h 3164769"/>
              <a:gd name="connsiteX13" fmla="*/ 360363 w 3951249"/>
              <a:gd name="connsiteY13" fmla="*/ 3119345 h 3164769"/>
              <a:gd name="connsiteX14" fmla="*/ 374650 w 3951249"/>
              <a:gd name="connsiteY14" fmla="*/ 3103470 h 3164769"/>
              <a:gd name="connsiteX15" fmla="*/ 377825 w 3951249"/>
              <a:gd name="connsiteY15" fmla="*/ 2874870 h 3164769"/>
              <a:gd name="connsiteX16" fmla="*/ 400050 w 3951249"/>
              <a:gd name="connsiteY16" fmla="*/ 2935195 h 3164769"/>
              <a:gd name="connsiteX17" fmla="*/ 455613 w 3951249"/>
              <a:gd name="connsiteY17" fmla="*/ 2519270 h 3164769"/>
              <a:gd name="connsiteX18" fmla="*/ 476250 w 3951249"/>
              <a:gd name="connsiteY18" fmla="*/ 2576420 h 3164769"/>
              <a:gd name="connsiteX19" fmla="*/ 501650 w 3951249"/>
              <a:gd name="connsiteY19" fmla="*/ 2835182 h 3164769"/>
              <a:gd name="connsiteX20" fmla="*/ 527050 w 3951249"/>
              <a:gd name="connsiteY20" fmla="*/ 2881220 h 3164769"/>
              <a:gd name="connsiteX21" fmla="*/ 538163 w 3951249"/>
              <a:gd name="connsiteY21" fmla="*/ 2847882 h 3164769"/>
              <a:gd name="connsiteX22" fmla="*/ 547688 w 3951249"/>
              <a:gd name="connsiteY22" fmla="*/ 2784382 h 3164769"/>
              <a:gd name="connsiteX23" fmla="*/ 574675 w 3951249"/>
              <a:gd name="connsiteY23" fmla="*/ 2787557 h 3164769"/>
              <a:gd name="connsiteX24" fmla="*/ 593725 w 3951249"/>
              <a:gd name="connsiteY24" fmla="*/ 2670082 h 3164769"/>
              <a:gd name="connsiteX25" fmla="*/ 590550 w 3951249"/>
              <a:gd name="connsiteY25" fmla="*/ 2341470 h 3164769"/>
              <a:gd name="connsiteX26" fmla="*/ 625475 w 3951249"/>
              <a:gd name="connsiteY26" fmla="*/ 1830295 h 3164769"/>
              <a:gd name="connsiteX27" fmla="*/ 652462 w 3951249"/>
              <a:gd name="connsiteY27" fmla="*/ 1836645 h 3164769"/>
              <a:gd name="connsiteX28" fmla="*/ 661987 w 3951249"/>
              <a:gd name="connsiteY28" fmla="*/ 1684245 h 3164769"/>
              <a:gd name="connsiteX29" fmla="*/ 681036 w 3951249"/>
              <a:gd name="connsiteY29" fmla="*/ 2014445 h 3164769"/>
              <a:gd name="connsiteX30" fmla="*/ 681036 w 3951249"/>
              <a:gd name="connsiteY30" fmla="*/ 2014445 h 3164769"/>
              <a:gd name="connsiteX31" fmla="*/ 719135 w 3951249"/>
              <a:gd name="connsiteY31" fmla="*/ 1714407 h 3164769"/>
              <a:gd name="connsiteX32" fmla="*/ 731835 w 3951249"/>
              <a:gd name="connsiteY32" fmla="*/ 2058895 h 3164769"/>
              <a:gd name="connsiteX33" fmla="*/ 784223 w 3951249"/>
              <a:gd name="connsiteY33" fmla="*/ 2038258 h 3164769"/>
              <a:gd name="connsiteX34" fmla="*/ 806448 w 3951249"/>
              <a:gd name="connsiteY34" fmla="*/ 2481170 h 3164769"/>
              <a:gd name="connsiteX35" fmla="*/ 835021 w 3951249"/>
              <a:gd name="connsiteY35" fmla="*/ 2470057 h 3164769"/>
              <a:gd name="connsiteX36" fmla="*/ 836609 w 3951249"/>
              <a:gd name="connsiteY36" fmla="*/ 2660557 h 3164769"/>
              <a:gd name="connsiteX37" fmla="*/ 862008 w 3951249"/>
              <a:gd name="connsiteY37" fmla="*/ 2641507 h 3164769"/>
              <a:gd name="connsiteX38" fmla="*/ 865183 w 3951249"/>
              <a:gd name="connsiteY38" fmla="*/ 2698657 h 3164769"/>
              <a:gd name="connsiteX39" fmla="*/ 892169 w 3951249"/>
              <a:gd name="connsiteY39" fmla="*/ 2493870 h 3164769"/>
              <a:gd name="connsiteX40" fmla="*/ 912807 w 3951249"/>
              <a:gd name="connsiteY40" fmla="*/ 2460532 h 3164769"/>
              <a:gd name="connsiteX41" fmla="*/ 912807 w 3951249"/>
              <a:gd name="connsiteY41" fmla="*/ 2416082 h 3164769"/>
              <a:gd name="connsiteX42" fmla="*/ 949318 w 3951249"/>
              <a:gd name="connsiteY42" fmla="*/ 2392270 h 3164769"/>
              <a:gd name="connsiteX43" fmla="*/ 941380 w 3951249"/>
              <a:gd name="connsiteY43" fmla="*/ 2317657 h 3164769"/>
              <a:gd name="connsiteX44" fmla="*/ 1019169 w 3951249"/>
              <a:gd name="connsiteY44" fmla="*/ 895257 h 3164769"/>
              <a:gd name="connsiteX45" fmla="*/ 1031869 w 3951249"/>
              <a:gd name="connsiteY45" fmla="*/ 1068824 h 3164769"/>
              <a:gd name="connsiteX46" fmla="*/ 1053036 w 3951249"/>
              <a:gd name="connsiteY46" fmla="*/ 793657 h 3164769"/>
              <a:gd name="connsiteX47" fmla="*/ 1074202 w 3951249"/>
              <a:gd name="connsiteY47" fmla="*/ 1365157 h 3164769"/>
              <a:gd name="connsiteX48" fmla="*/ 1103833 w 3951249"/>
              <a:gd name="connsiteY48" fmla="*/ 869857 h 3164769"/>
              <a:gd name="connsiteX49" fmla="*/ 1137701 w 3951249"/>
              <a:gd name="connsiteY49" fmla="*/ 937590 h 3164769"/>
              <a:gd name="connsiteX50" fmla="*/ 1167333 w 3951249"/>
              <a:gd name="connsiteY50" fmla="*/ 1242391 h 3164769"/>
              <a:gd name="connsiteX51" fmla="*/ 1188500 w 3951249"/>
              <a:gd name="connsiteY51" fmla="*/ 1128090 h 3164769"/>
              <a:gd name="connsiteX52" fmla="*/ 1218132 w 3951249"/>
              <a:gd name="connsiteY52" fmla="*/ 1348223 h 3164769"/>
              <a:gd name="connsiteX53" fmla="*/ 1264699 w 3951249"/>
              <a:gd name="connsiteY53" fmla="*/ 1335523 h 3164769"/>
              <a:gd name="connsiteX54" fmla="*/ 1273165 w 3951249"/>
              <a:gd name="connsiteY54" fmla="*/ 1483690 h 3164769"/>
              <a:gd name="connsiteX55" fmla="*/ 1302799 w 3951249"/>
              <a:gd name="connsiteY55" fmla="*/ 1415957 h 3164769"/>
              <a:gd name="connsiteX56" fmla="*/ 1294330 w 3951249"/>
              <a:gd name="connsiteY56" fmla="*/ 1686890 h 3164769"/>
              <a:gd name="connsiteX57" fmla="*/ 1294331 w 3951249"/>
              <a:gd name="connsiteY57" fmla="*/ 1674190 h 3164769"/>
              <a:gd name="connsiteX58" fmla="*/ 1362063 w 3951249"/>
              <a:gd name="connsiteY58" fmla="*/ 2165257 h 3164769"/>
              <a:gd name="connsiteX59" fmla="*/ 1383231 w 3951249"/>
              <a:gd name="connsiteY59" fmla="*/ 2050957 h 3164769"/>
              <a:gd name="connsiteX60" fmla="*/ 1425565 w 3951249"/>
              <a:gd name="connsiteY60" fmla="*/ 2381157 h 3164769"/>
              <a:gd name="connsiteX61" fmla="*/ 1438264 w 3951249"/>
              <a:gd name="connsiteY61" fmla="*/ 2241457 h 3164769"/>
              <a:gd name="connsiteX62" fmla="*/ 1476363 w 3951249"/>
              <a:gd name="connsiteY62" fmla="*/ 2448891 h 3164769"/>
              <a:gd name="connsiteX63" fmla="*/ 1518696 w 3951249"/>
              <a:gd name="connsiteY63" fmla="*/ 2258390 h 3164769"/>
              <a:gd name="connsiteX64" fmla="*/ 1573729 w 3951249"/>
              <a:gd name="connsiteY64" fmla="*/ 2398090 h 3164769"/>
              <a:gd name="connsiteX65" fmla="*/ 1607596 w 3951249"/>
              <a:gd name="connsiteY65" fmla="*/ 1835057 h 3164769"/>
              <a:gd name="connsiteX66" fmla="*/ 1641461 w 3951249"/>
              <a:gd name="connsiteY66" fmla="*/ 1923957 h 3164769"/>
              <a:gd name="connsiteX67" fmla="*/ 1658393 w 3951249"/>
              <a:gd name="connsiteY67" fmla="*/ 1682657 h 3164769"/>
              <a:gd name="connsiteX68" fmla="*/ 1692260 w 3951249"/>
              <a:gd name="connsiteY68" fmla="*/ 1767324 h 3164769"/>
              <a:gd name="connsiteX69" fmla="*/ 1696492 w 3951249"/>
              <a:gd name="connsiteY69" fmla="*/ 1373623 h 3164769"/>
              <a:gd name="connsiteX70" fmla="*/ 1730359 w 3951249"/>
              <a:gd name="connsiteY70" fmla="*/ 1555657 h 3164769"/>
              <a:gd name="connsiteX71" fmla="*/ 1743060 w 3951249"/>
              <a:gd name="connsiteY71" fmla="*/ 1009558 h 3164769"/>
              <a:gd name="connsiteX72" fmla="*/ 1785392 w 3951249"/>
              <a:gd name="connsiteY72" fmla="*/ 1183124 h 3164769"/>
              <a:gd name="connsiteX73" fmla="*/ 1802326 w 3951249"/>
              <a:gd name="connsiteY73" fmla="*/ 962990 h 3164769"/>
              <a:gd name="connsiteX74" fmla="*/ 1831957 w 3951249"/>
              <a:gd name="connsiteY74" fmla="*/ 1360924 h 3164769"/>
              <a:gd name="connsiteX75" fmla="*/ 1895458 w 3951249"/>
              <a:gd name="connsiteY75" fmla="*/ 1174657 h 3164769"/>
              <a:gd name="connsiteX76" fmla="*/ 1908157 w 3951249"/>
              <a:gd name="connsiteY76" fmla="*/ 1589523 h 3164769"/>
              <a:gd name="connsiteX77" fmla="*/ 1971657 w 3951249"/>
              <a:gd name="connsiteY77" fmla="*/ 1043424 h 3164769"/>
              <a:gd name="connsiteX78" fmla="*/ 1971657 w 3951249"/>
              <a:gd name="connsiteY78" fmla="*/ 1043424 h 3164769"/>
              <a:gd name="connsiteX79" fmla="*/ 2022457 w 3951249"/>
              <a:gd name="connsiteY79" fmla="*/ 1462524 h 3164769"/>
              <a:gd name="connsiteX80" fmla="*/ 2022457 w 3951249"/>
              <a:gd name="connsiteY80" fmla="*/ 1462524 h 3164769"/>
              <a:gd name="connsiteX81" fmla="*/ 2064790 w 3951249"/>
              <a:gd name="connsiteY81" fmla="*/ 988390 h 3164769"/>
              <a:gd name="connsiteX82" fmla="*/ 2162155 w 3951249"/>
              <a:gd name="connsiteY82" fmla="*/ 1813891 h 3164769"/>
              <a:gd name="connsiteX83" fmla="*/ 2191790 w 3951249"/>
              <a:gd name="connsiteY83" fmla="*/ 1695358 h 3164769"/>
              <a:gd name="connsiteX84" fmla="*/ 2246823 w 3951249"/>
              <a:gd name="connsiteY84" fmla="*/ 1919724 h 3164769"/>
              <a:gd name="connsiteX85" fmla="*/ 2289155 w 3951249"/>
              <a:gd name="connsiteY85" fmla="*/ 1847757 h 3164769"/>
              <a:gd name="connsiteX86" fmla="*/ 2297622 w 3951249"/>
              <a:gd name="connsiteY86" fmla="*/ 2059424 h 3164769"/>
              <a:gd name="connsiteX87" fmla="*/ 2348422 w 3951249"/>
              <a:gd name="connsiteY87" fmla="*/ 1932423 h 3164769"/>
              <a:gd name="connsiteX88" fmla="*/ 2382288 w 3951249"/>
              <a:gd name="connsiteY88" fmla="*/ 2021324 h 3164769"/>
              <a:gd name="connsiteX89" fmla="*/ 2411920 w 3951249"/>
              <a:gd name="connsiteY89" fmla="*/ 1691123 h 3164769"/>
              <a:gd name="connsiteX90" fmla="*/ 2479655 w 3951249"/>
              <a:gd name="connsiteY90" fmla="*/ 1885858 h 3164769"/>
              <a:gd name="connsiteX91" fmla="*/ 2521986 w 3951249"/>
              <a:gd name="connsiteY91" fmla="*/ 1568357 h 3164769"/>
              <a:gd name="connsiteX92" fmla="*/ 2585486 w 3951249"/>
              <a:gd name="connsiteY92" fmla="*/ 1860457 h 3164769"/>
              <a:gd name="connsiteX93" fmla="*/ 2615118 w 3951249"/>
              <a:gd name="connsiteY93" fmla="*/ 1462523 h 3164769"/>
              <a:gd name="connsiteX94" fmla="*/ 2695551 w 3951249"/>
              <a:gd name="connsiteY94" fmla="*/ 1661491 h 3164769"/>
              <a:gd name="connsiteX95" fmla="*/ 2720951 w 3951249"/>
              <a:gd name="connsiteY95" fmla="*/ 1068823 h 3164769"/>
              <a:gd name="connsiteX96" fmla="*/ 2780217 w 3951249"/>
              <a:gd name="connsiteY96" fmla="*/ 1356691 h 3164769"/>
              <a:gd name="connsiteX97" fmla="*/ 2780215 w 3951249"/>
              <a:gd name="connsiteY97" fmla="*/ 679358 h 3164769"/>
              <a:gd name="connsiteX98" fmla="*/ 2831016 w 3951249"/>
              <a:gd name="connsiteY98" fmla="*/ 1386324 h 3164769"/>
              <a:gd name="connsiteX99" fmla="*/ 2881817 w 3951249"/>
              <a:gd name="connsiteY99" fmla="*/ 404191 h 3164769"/>
              <a:gd name="connsiteX100" fmla="*/ 2919916 w 3951249"/>
              <a:gd name="connsiteY100" fmla="*/ 916424 h 3164769"/>
              <a:gd name="connsiteX101" fmla="*/ 2962249 w 3951249"/>
              <a:gd name="connsiteY101" fmla="*/ 14724 h 3164769"/>
              <a:gd name="connsiteX102" fmla="*/ 2991881 w 3951249"/>
              <a:gd name="connsiteY102" fmla="*/ 1022258 h 3164769"/>
              <a:gd name="connsiteX103" fmla="*/ 3046914 w 3951249"/>
              <a:gd name="connsiteY103" fmla="*/ 615859 h 3164769"/>
              <a:gd name="connsiteX104" fmla="*/ 3051147 w 3951249"/>
              <a:gd name="connsiteY104" fmla="*/ 1149259 h 3164769"/>
              <a:gd name="connsiteX105" fmla="*/ 3106181 w 3951249"/>
              <a:gd name="connsiteY105" fmla="*/ 349159 h 3164769"/>
              <a:gd name="connsiteX106" fmla="*/ 3165447 w 3951249"/>
              <a:gd name="connsiteY106" fmla="*/ 988393 h 3164769"/>
              <a:gd name="connsiteX107" fmla="*/ 3207779 w 3951249"/>
              <a:gd name="connsiteY107" fmla="*/ 319526 h 3164769"/>
              <a:gd name="connsiteX108" fmla="*/ 3224711 w 3951249"/>
              <a:gd name="connsiteY108" fmla="*/ 1132325 h 3164769"/>
              <a:gd name="connsiteX109" fmla="*/ 3271277 w 3951249"/>
              <a:gd name="connsiteY109" fmla="*/ 145958 h 3164769"/>
              <a:gd name="connsiteX110" fmla="*/ 3296677 w 3951249"/>
              <a:gd name="connsiteY110" fmla="*/ 594693 h 3164769"/>
              <a:gd name="connsiteX111" fmla="*/ 3329485 w 3951249"/>
              <a:gd name="connsiteY111" fmla="*/ 22664 h 3164769"/>
              <a:gd name="connsiteX112" fmla="*/ 3359118 w 3951249"/>
              <a:gd name="connsiteY112" fmla="*/ 946059 h 3164769"/>
              <a:gd name="connsiteX113" fmla="*/ 3394043 w 3951249"/>
              <a:gd name="connsiteY113" fmla="*/ 307885 h 3164769"/>
              <a:gd name="connsiteX114" fmla="*/ 3395631 w 3951249"/>
              <a:gd name="connsiteY114" fmla="*/ 1096872 h 3164769"/>
              <a:gd name="connsiteX115" fmla="*/ 3438492 w 3951249"/>
              <a:gd name="connsiteY115" fmla="*/ 445998 h 3164769"/>
              <a:gd name="connsiteX116" fmla="*/ 3448017 w 3951249"/>
              <a:gd name="connsiteY116" fmla="*/ 931773 h 3164769"/>
              <a:gd name="connsiteX117" fmla="*/ 3476593 w 3951249"/>
              <a:gd name="connsiteY117" fmla="*/ 576173 h 3164769"/>
              <a:gd name="connsiteX118" fmla="*/ 3516278 w 3951249"/>
              <a:gd name="connsiteY118" fmla="*/ 1054010 h 3164769"/>
              <a:gd name="connsiteX119" fmla="*/ 3521041 w 3951249"/>
              <a:gd name="connsiteY119" fmla="*/ 263435 h 3164769"/>
              <a:gd name="connsiteX120" fmla="*/ 3546440 w 3951249"/>
              <a:gd name="connsiteY120" fmla="*/ 457110 h 3164769"/>
              <a:gd name="connsiteX121" fmla="*/ 3568665 w 3951249"/>
              <a:gd name="connsiteY121" fmla="*/ 282486 h 3164769"/>
              <a:gd name="connsiteX122" fmla="*/ 3594065 w 3951249"/>
              <a:gd name="connsiteY122" fmla="*/ 765086 h 3164769"/>
              <a:gd name="connsiteX123" fmla="*/ 3622640 w 3951249"/>
              <a:gd name="connsiteY123" fmla="*/ 201522 h 3164769"/>
              <a:gd name="connsiteX124" fmla="*/ 3625815 w 3951249"/>
              <a:gd name="connsiteY124" fmla="*/ 950824 h 3164769"/>
              <a:gd name="connsiteX125" fmla="*/ 3662327 w 3951249"/>
              <a:gd name="connsiteY125" fmla="*/ 584110 h 3164769"/>
              <a:gd name="connsiteX126" fmla="*/ 3671851 w 3951249"/>
              <a:gd name="connsiteY126" fmla="*/ 1015909 h 3164769"/>
              <a:gd name="connsiteX127" fmla="*/ 3717890 w 3951249"/>
              <a:gd name="connsiteY127" fmla="*/ 646023 h 3164769"/>
              <a:gd name="connsiteX128" fmla="*/ 3736938 w 3951249"/>
              <a:gd name="connsiteY128" fmla="*/ 1422310 h 3164769"/>
              <a:gd name="connsiteX129" fmla="*/ 3771863 w 3951249"/>
              <a:gd name="connsiteY129" fmla="*/ 771435 h 3164769"/>
              <a:gd name="connsiteX130" fmla="*/ 3790912 w 3951249"/>
              <a:gd name="connsiteY130" fmla="*/ 1133385 h 3164769"/>
              <a:gd name="connsiteX131" fmla="*/ 3817899 w 3951249"/>
              <a:gd name="connsiteY131" fmla="*/ 728572 h 3164769"/>
              <a:gd name="connsiteX132" fmla="*/ 3849650 w 3951249"/>
              <a:gd name="connsiteY132" fmla="*/ 1493748 h 3164769"/>
              <a:gd name="connsiteX133" fmla="*/ 3871874 w 3951249"/>
              <a:gd name="connsiteY133" fmla="*/ 728573 h 3164769"/>
              <a:gd name="connsiteX134" fmla="*/ 3906799 w 3951249"/>
              <a:gd name="connsiteY134" fmla="*/ 1376273 h 3164769"/>
              <a:gd name="connsiteX135" fmla="*/ 3925849 w 3951249"/>
              <a:gd name="connsiteY135" fmla="*/ 1187361 h 3164769"/>
              <a:gd name="connsiteX136" fmla="*/ 3951249 w 3951249"/>
              <a:gd name="connsiteY136" fmla="*/ 1327060 h 3164769"/>
              <a:gd name="connsiteX0" fmla="*/ 0 w 3953658"/>
              <a:gd name="connsiteY0" fmla="*/ 2935195 h 3164769"/>
              <a:gd name="connsiteX1" fmla="*/ 46038 w 3953658"/>
              <a:gd name="connsiteY1" fmla="*/ 2968532 h 3164769"/>
              <a:gd name="connsiteX2" fmla="*/ 65088 w 3953658"/>
              <a:gd name="connsiteY2" fmla="*/ 2993932 h 3164769"/>
              <a:gd name="connsiteX3" fmla="*/ 80963 w 3953658"/>
              <a:gd name="connsiteY3" fmla="*/ 3003457 h 3164769"/>
              <a:gd name="connsiteX4" fmla="*/ 88900 w 3953658"/>
              <a:gd name="connsiteY4" fmla="*/ 2998695 h 3164769"/>
              <a:gd name="connsiteX5" fmla="*/ 117475 w 3953658"/>
              <a:gd name="connsiteY5" fmla="*/ 3024095 h 3164769"/>
              <a:gd name="connsiteX6" fmla="*/ 146050 w 3953658"/>
              <a:gd name="connsiteY6" fmla="*/ 3005045 h 3164769"/>
              <a:gd name="connsiteX7" fmla="*/ 180975 w 3953658"/>
              <a:gd name="connsiteY7" fmla="*/ 3089182 h 3164769"/>
              <a:gd name="connsiteX8" fmla="*/ 200025 w 3953658"/>
              <a:gd name="connsiteY8" fmla="*/ 3092357 h 3164769"/>
              <a:gd name="connsiteX9" fmla="*/ 223838 w 3953658"/>
              <a:gd name="connsiteY9" fmla="*/ 3047907 h 3164769"/>
              <a:gd name="connsiteX10" fmla="*/ 246063 w 3953658"/>
              <a:gd name="connsiteY10" fmla="*/ 3105057 h 3164769"/>
              <a:gd name="connsiteX11" fmla="*/ 290513 w 3953658"/>
              <a:gd name="connsiteY11" fmla="*/ 3006632 h 3164769"/>
              <a:gd name="connsiteX12" fmla="*/ 330200 w 3953658"/>
              <a:gd name="connsiteY12" fmla="*/ 3160620 h 3164769"/>
              <a:gd name="connsiteX13" fmla="*/ 360363 w 3953658"/>
              <a:gd name="connsiteY13" fmla="*/ 3119345 h 3164769"/>
              <a:gd name="connsiteX14" fmla="*/ 374650 w 3953658"/>
              <a:gd name="connsiteY14" fmla="*/ 3103470 h 3164769"/>
              <a:gd name="connsiteX15" fmla="*/ 377825 w 3953658"/>
              <a:gd name="connsiteY15" fmla="*/ 2874870 h 3164769"/>
              <a:gd name="connsiteX16" fmla="*/ 400050 w 3953658"/>
              <a:gd name="connsiteY16" fmla="*/ 2935195 h 3164769"/>
              <a:gd name="connsiteX17" fmla="*/ 455613 w 3953658"/>
              <a:gd name="connsiteY17" fmla="*/ 2519270 h 3164769"/>
              <a:gd name="connsiteX18" fmla="*/ 476250 w 3953658"/>
              <a:gd name="connsiteY18" fmla="*/ 2576420 h 3164769"/>
              <a:gd name="connsiteX19" fmla="*/ 501650 w 3953658"/>
              <a:gd name="connsiteY19" fmla="*/ 2835182 h 3164769"/>
              <a:gd name="connsiteX20" fmla="*/ 527050 w 3953658"/>
              <a:gd name="connsiteY20" fmla="*/ 2881220 h 3164769"/>
              <a:gd name="connsiteX21" fmla="*/ 538163 w 3953658"/>
              <a:gd name="connsiteY21" fmla="*/ 2847882 h 3164769"/>
              <a:gd name="connsiteX22" fmla="*/ 547688 w 3953658"/>
              <a:gd name="connsiteY22" fmla="*/ 2784382 h 3164769"/>
              <a:gd name="connsiteX23" fmla="*/ 574675 w 3953658"/>
              <a:gd name="connsiteY23" fmla="*/ 2787557 h 3164769"/>
              <a:gd name="connsiteX24" fmla="*/ 593725 w 3953658"/>
              <a:gd name="connsiteY24" fmla="*/ 2670082 h 3164769"/>
              <a:gd name="connsiteX25" fmla="*/ 590550 w 3953658"/>
              <a:gd name="connsiteY25" fmla="*/ 2341470 h 3164769"/>
              <a:gd name="connsiteX26" fmla="*/ 625475 w 3953658"/>
              <a:gd name="connsiteY26" fmla="*/ 1830295 h 3164769"/>
              <a:gd name="connsiteX27" fmla="*/ 652462 w 3953658"/>
              <a:gd name="connsiteY27" fmla="*/ 1836645 h 3164769"/>
              <a:gd name="connsiteX28" fmla="*/ 661987 w 3953658"/>
              <a:gd name="connsiteY28" fmla="*/ 1684245 h 3164769"/>
              <a:gd name="connsiteX29" fmla="*/ 681036 w 3953658"/>
              <a:gd name="connsiteY29" fmla="*/ 2014445 h 3164769"/>
              <a:gd name="connsiteX30" fmla="*/ 681036 w 3953658"/>
              <a:gd name="connsiteY30" fmla="*/ 2014445 h 3164769"/>
              <a:gd name="connsiteX31" fmla="*/ 719135 w 3953658"/>
              <a:gd name="connsiteY31" fmla="*/ 1714407 h 3164769"/>
              <a:gd name="connsiteX32" fmla="*/ 731835 w 3953658"/>
              <a:gd name="connsiteY32" fmla="*/ 2058895 h 3164769"/>
              <a:gd name="connsiteX33" fmla="*/ 784223 w 3953658"/>
              <a:gd name="connsiteY33" fmla="*/ 2038258 h 3164769"/>
              <a:gd name="connsiteX34" fmla="*/ 806448 w 3953658"/>
              <a:gd name="connsiteY34" fmla="*/ 2481170 h 3164769"/>
              <a:gd name="connsiteX35" fmla="*/ 835021 w 3953658"/>
              <a:gd name="connsiteY35" fmla="*/ 2470057 h 3164769"/>
              <a:gd name="connsiteX36" fmla="*/ 836609 w 3953658"/>
              <a:gd name="connsiteY36" fmla="*/ 2660557 h 3164769"/>
              <a:gd name="connsiteX37" fmla="*/ 862008 w 3953658"/>
              <a:gd name="connsiteY37" fmla="*/ 2641507 h 3164769"/>
              <a:gd name="connsiteX38" fmla="*/ 865183 w 3953658"/>
              <a:gd name="connsiteY38" fmla="*/ 2698657 h 3164769"/>
              <a:gd name="connsiteX39" fmla="*/ 892169 w 3953658"/>
              <a:gd name="connsiteY39" fmla="*/ 2493870 h 3164769"/>
              <a:gd name="connsiteX40" fmla="*/ 912807 w 3953658"/>
              <a:gd name="connsiteY40" fmla="*/ 2460532 h 3164769"/>
              <a:gd name="connsiteX41" fmla="*/ 912807 w 3953658"/>
              <a:gd name="connsiteY41" fmla="*/ 2416082 h 3164769"/>
              <a:gd name="connsiteX42" fmla="*/ 949318 w 3953658"/>
              <a:gd name="connsiteY42" fmla="*/ 2392270 h 3164769"/>
              <a:gd name="connsiteX43" fmla="*/ 941380 w 3953658"/>
              <a:gd name="connsiteY43" fmla="*/ 2317657 h 3164769"/>
              <a:gd name="connsiteX44" fmla="*/ 1019169 w 3953658"/>
              <a:gd name="connsiteY44" fmla="*/ 895257 h 3164769"/>
              <a:gd name="connsiteX45" fmla="*/ 1031869 w 3953658"/>
              <a:gd name="connsiteY45" fmla="*/ 1068824 h 3164769"/>
              <a:gd name="connsiteX46" fmla="*/ 1053036 w 3953658"/>
              <a:gd name="connsiteY46" fmla="*/ 793657 h 3164769"/>
              <a:gd name="connsiteX47" fmla="*/ 1074202 w 3953658"/>
              <a:gd name="connsiteY47" fmla="*/ 1365157 h 3164769"/>
              <a:gd name="connsiteX48" fmla="*/ 1103833 w 3953658"/>
              <a:gd name="connsiteY48" fmla="*/ 869857 h 3164769"/>
              <a:gd name="connsiteX49" fmla="*/ 1137701 w 3953658"/>
              <a:gd name="connsiteY49" fmla="*/ 937590 h 3164769"/>
              <a:gd name="connsiteX50" fmla="*/ 1167333 w 3953658"/>
              <a:gd name="connsiteY50" fmla="*/ 1242391 h 3164769"/>
              <a:gd name="connsiteX51" fmla="*/ 1188500 w 3953658"/>
              <a:gd name="connsiteY51" fmla="*/ 1128090 h 3164769"/>
              <a:gd name="connsiteX52" fmla="*/ 1218132 w 3953658"/>
              <a:gd name="connsiteY52" fmla="*/ 1348223 h 3164769"/>
              <a:gd name="connsiteX53" fmla="*/ 1264699 w 3953658"/>
              <a:gd name="connsiteY53" fmla="*/ 1335523 h 3164769"/>
              <a:gd name="connsiteX54" fmla="*/ 1273165 w 3953658"/>
              <a:gd name="connsiteY54" fmla="*/ 1483690 h 3164769"/>
              <a:gd name="connsiteX55" fmla="*/ 1302799 w 3953658"/>
              <a:gd name="connsiteY55" fmla="*/ 1415957 h 3164769"/>
              <a:gd name="connsiteX56" fmla="*/ 1294330 w 3953658"/>
              <a:gd name="connsiteY56" fmla="*/ 1686890 h 3164769"/>
              <a:gd name="connsiteX57" fmla="*/ 1294331 w 3953658"/>
              <a:gd name="connsiteY57" fmla="*/ 1674190 h 3164769"/>
              <a:gd name="connsiteX58" fmla="*/ 1362063 w 3953658"/>
              <a:gd name="connsiteY58" fmla="*/ 2165257 h 3164769"/>
              <a:gd name="connsiteX59" fmla="*/ 1383231 w 3953658"/>
              <a:gd name="connsiteY59" fmla="*/ 2050957 h 3164769"/>
              <a:gd name="connsiteX60" fmla="*/ 1425565 w 3953658"/>
              <a:gd name="connsiteY60" fmla="*/ 2381157 h 3164769"/>
              <a:gd name="connsiteX61" fmla="*/ 1438264 w 3953658"/>
              <a:gd name="connsiteY61" fmla="*/ 2241457 h 3164769"/>
              <a:gd name="connsiteX62" fmla="*/ 1476363 w 3953658"/>
              <a:gd name="connsiteY62" fmla="*/ 2448891 h 3164769"/>
              <a:gd name="connsiteX63" fmla="*/ 1518696 w 3953658"/>
              <a:gd name="connsiteY63" fmla="*/ 2258390 h 3164769"/>
              <a:gd name="connsiteX64" fmla="*/ 1573729 w 3953658"/>
              <a:gd name="connsiteY64" fmla="*/ 2398090 h 3164769"/>
              <a:gd name="connsiteX65" fmla="*/ 1607596 w 3953658"/>
              <a:gd name="connsiteY65" fmla="*/ 1835057 h 3164769"/>
              <a:gd name="connsiteX66" fmla="*/ 1641461 w 3953658"/>
              <a:gd name="connsiteY66" fmla="*/ 1923957 h 3164769"/>
              <a:gd name="connsiteX67" fmla="*/ 1658393 w 3953658"/>
              <a:gd name="connsiteY67" fmla="*/ 1682657 h 3164769"/>
              <a:gd name="connsiteX68" fmla="*/ 1692260 w 3953658"/>
              <a:gd name="connsiteY68" fmla="*/ 1767324 h 3164769"/>
              <a:gd name="connsiteX69" fmla="*/ 1696492 w 3953658"/>
              <a:gd name="connsiteY69" fmla="*/ 1373623 h 3164769"/>
              <a:gd name="connsiteX70" fmla="*/ 1730359 w 3953658"/>
              <a:gd name="connsiteY70" fmla="*/ 1555657 h 3164769"/>
              <a:gd name="connsiteX71" fmla="*/ 1743060 w 3953658"/>
              <a:gd name="connsiteY71" fmla="*/ 1009558 h 3164769"/>
              <a:gd name="connsiteX72" fmla="*/ 1785392 w 3953658"/>
              <a:gd name="connsiteY72" fmla="*/ 1183124 h 3164769"/>
              <a:gd name="connsiteX73" fmla="*/ 1802326 w 3953658"/>
              <a:gd name="connsiteY73" fmla="*/ 962990 h 3164769"/>
              <a:gd name="connsiteX74" fmla="*/ 1831957 w 3953658"/>
              <a:gd name="connsiteY74" fmla="*/ 1360924 h 3164769"/>
              <a:gd name="connsiteX75" fmla="*/ 1895458 w 3953658"/>
              <a:gd name="connsiteY75" fmla="*/ 1174657 h 3164769"/>
              <a:gd name="connsiteX76" fmla="*/ 1908157 w 3953658"/>
              <a:gd name="connsiteY76" fmla="*/ 1589523 h 3164769"/>
              <a:gd name="connsiteX77" fmla="*/ 1971657 w 3953658"/>
              <a:gd name="connsiteY77" fmla="*/ 1043424 h 3164769"/>
              <a:gd name="connsiteX78" fmla="*/ 1971657 w 3953658"/>
              <a:gd name="connsiteY78" fmla="*/ 1043424 h 3164769"/>
              <a:gd name="connsiteX79" fmla="*/ 2022457 w 3953658"/>
              <a:gd name="connsiteY79" fmla="*/ 1462524 h 3164769"/>
              <a:gd name="connsiteX80" fmla="*/ 2022457 w 3953658"/>
              <a:gd name="connsiteY80" fmla="*/ 1462524 h 3164769"/>
              <a:gd name="connsiteX81" fmla="*/ 2064790 w 3953658"/>
              <a:gd name="connsiteY81" fmla="*/ 988390 h 3164769"/>
              <a:gd name="connsiteX82" fmla="*/ 2162155 w 3953658"/>
              <a:gd name="connsiteY82" fmla="*/ 1813891 h 3164769"/>
              <a:gd name="connsiteX83" fmla="*/ 2191790 w 3953658"/>
              <a:gd name="connsiteY83" fmla="*/ 1695358 h 3164769"/>
              <a:gd name="connsiteX84" fmla="*/ 2246823 w 3953658"/>
              <a:gd name="connsiteY84" fmla="*/ 1919724 h 3164769"/>
              <a:gd name="connsiteX85" fmla="*/ 2289155 w 3953658"/>
              <a:gd name="connsiteY85" fmla="*/ 1847757 h 3164769"/>
              <a:gd name="connsiteX86" fmla="*/ 2297622 w 3953658"/>
              <a:gd name="connsiteY86" fmla="*/ 2059424 h 3164769"/>
              <a:gd name="connsiteX87" fmla="*/ 2348422 w 3953658"/>
              <a:gd name="connsiteY87" fmla="*/ 1932423 h 3164769"/>
              <a:gd name="connsiteX88" fmla="*/ 2382288 w 3953658"/>
              <a:gd name="connsiteY88" fmla="*/ 2021324 h 3164769"/>
              <a:gd name="connsiteX89" fmla="*/ 2411920 w 3953658"/>
              <a:gd name="connsiteY89" fmla="*/ 1691123 h 3164769"/>
              <a:gd name="connsiteX90" fmla="*/ 2479655 w 3953658"/>
              <a:gd name="connsiteY90" fmla="*/ 1885858 h 3164769"/>
              <a:gd name="connsiteX91" fmla="*/ 2521986 w 3953658"/>
              <a:gd name="connsiteY91" fmla="*/ 1568357 h 3164769"/>
              <a:gd name="connsiteX92" fmla="*/ 2585486 w 3953658"/>
              <a:gd name="connsiteY92" fmla="*/ 1860457 h 3164769"/>
              <a:gd name="connsiteX93" fmla="*/ 2615118 w 3953658"/>
              <a:gd name="connsiteY93" fmla="*/ 1462523 h 3164769"/>
              <a:gd name="connsiteX94" fmla="*/ 2695551 w 3953658"/>
              <a:gd name="connsiteY94" fmla="*/ 1661491 h 3164769"/>
              <a:gd name="connsiteX95" fmla="*/ 2720951 w 3953658"/>
              <a:gd name="connsiteY95" fmla="*/ 1068823 h 3164769"/>
              <a:gd name="connsiteX96" fmla="*/ 2780217 w 3953658"/>
              <a:gd name="connsiteY96" fmla="*/ 1356691 h 3164769"/>
              <a:gd name="connsiteX97" fmla="*/ 2780215 w 3953658"/>
              <a:gd name="connsiteY97" fmla="*/ 679358 h 3164769"/>
              <a:gd name="connsiteX98" fmla="*/ 2831016 w 3953658"/>
              <a:gd name="connsiteY98" fmla="*/ 1386324 h 3164769"/>
              <a:gd name="connsiteX99" fmla="*/ 2881817 w 3953658"/>
              <a:gd name="connsiteY99" fmla="*/ 404191 h 3164769"/>
              <a:gd name="connsiteX100" fmla="*/ 2919916 w 3953658"/>
              <a:gd name="connsiteY100" fmla="*/ 916424 h 3164769"/>
              <a:gd name="connsiteX101" fmla="*/ 2962249 w 3953658"/>
              <a:gd name="connsiteY101" fmla="*/ 14724 h 3164769"/>
              <a:gd name="connsiteX102" fmla="*/ 2991881 w 3953658"/>
              <a:gd name="connsiteY102" fmla="*/ 1022258 h 3164769"/>
              <a:gd name="connsiteX103" fmla="*/ 3046914 w 3953658"/>
              <a:gd name="connsiteY103" fmla="*/ 615859 h 3164769"/>
              <a:gd name="connsiteX104" fmla="*/ 3051147 w 3953658"/>
              <a:gd name="connsiteY104" fmla="*/ 1149259 h 3164769"/>
              <a:gd name="connsiteX105" fmla="*/ 3106181 w 3953658"/>
              <a:gd name="connsiteY105" fmla="*/ 349159 h 3164769"/>
              <a:gd name="connsiteX106" fmla="*/ 3165447 w 3953658"/>
              <a:gd name="connsiteY106" fmla="*/ 988393 h 3164769"/>
              <a:gd name="connsiteX107" fmla="*/ 3207779 w 3953658"/>
              <a:gd name="connsiteY107" fmla="*/ 319526 h 3164769"/>
              <a:gd name="connsiteX108" fmla="*/ 3224711 w 3953658"/>
              <a:gd name="connsiteY108" fmla="*/ 1132325 h 3164769"/>
              <a:gd name="connsiteX109" fmla="*/ 3271277 w 3953658"/>
              <a:gd name="connsiteY109" fmla="*/ 145958 h 3164769"/>
              <a:gd name="connsiteX110" fmla="*/ 3296677 w 3953658"/>
              <a:gd name="connsiteY110" fmla="*/ 594693 h 3164769"/>
              <a:gd name="connsiteX111" fmla="*/ 3329485 w 3953658"/>
              <a:gd name="connsiteY111" fmla="*/ 22664 h 3164769"/>
              <a:gd name="connsiteX112" fmla="*/ 3359118 w 3953658"/>
              <a:gd name="connsiteY112" fmla="*/ 946059 h 3164769"/>
              <a:gd name="connsiteX113" fmla="*/ 3394043 w 3953658"/>
              <a:gd name="connsiteY113" fmla="*/ 307885 h 3164769"/>
              <a:gd name="connsiteX114" fmla="*/ 3395631 w 3953658"/>
              <a:gd name="connsiteY114" fmla="*/ 1096872 h 3164769"/>
              <a:gd name="connsiteX115" fmla="*/ 3438492 w 3953658"/>
              <a:gd name="connsiteY115" fmla="*/ 445998 h 3164769"/>
              <a:gd name="connsiteX116" fmla="*/ 3448017 w 3953658"/>
              <a:gd name="connsiteY116" fmla="*/ 931773 h 3164769"/>
              <a:gd name="connsiteX117" fmla="*/ 3476593 w 3953658"/>
              <a:gd name="connsiteY117" fmla="*/ 576173 h 3164769"/>
              <a:gd name="connsiteX118" fmla="*/ 3516278 w 3953658"/>
              <a:gd name="connsiteY118" fmla="*/ 1054010 h 3164769"/>
              <a:gd name="connsiteX119" fmla="*/ 3521041 w 3953658"/>
              <a:gd name="connsiteY119" fmla="*/ 263435 h 3164769"/>
              <a:gd name="connsiteX120" fmla="*/ 3546440 w 3953658"/>
              <a:gd name="connsiteY120" fmla="*/ 457110 h 3164769"/>
              <a:gd name="connsiteX121" fmla="*/ 3568665 w 3953658"/>
              <a:gd name="connsiteY121" fmla="*/ 282486 h 3164769"/>
              <a:gd name="connsiteX122" fmla="*/ 3594065 w 3953658"/>
              <a:gd name="connsiteY122" fmla="*/ 765086 h 3164769"/>
              <a:gd name="connsiteX123" fmla="*/ 3622640 w 3953658"/>
              <a:gd name="connsiteY123" fmla="*/ 201522 h 3164769"/>
              <a:gd name="connsiteX124" fmla="*/ 3625815 w 3953658"/>
              <a:gd name="connsiteY124" fmla="*/ 950824 h 3164769"/>
              <a:gd name="connsiteX125" fmla="*/ 3662327 w 3953658"/>
              <a:gd name="connsiteY125" fmla="*/ 584110 h 3164769"/>
              <a:gd name="connsiteX126" fmla="*/ 3671851 w 3953658"/>
              <a:gd name="connsiteY126" fmla="*/ 1015909 h 3164769"/>
              <a:gd name="connsiteX127" fmla="*/ 3717890 w 3953658"/>
              <a:gd name="connsiteY127" fmla="*/ 646023 h 3164769"/>
              <a:gd name="connsiteX128" fmla="*/ 3736938 w 3953658"/>
              <a:gd name="connsiteY128" fmla="*/ 1422310 h 3164769"/>
              <a:gd name="connsiteX129" fmla="*/ 3771863 w 3953658"/>
              <a:gd name="connsiteY129" fmla="*/ 771435 h 3164769"/>
              <a:gd name="connsiteX130" fmla="*/ 3790912 w 3953658"/>
              <a:gd name="connsiteY130" fmla="*/ 1133385 h 3164769"/>
              <a:gd name="connsiteX131" fmla="*/ 3817899 w 3953658"/>
              <a:gd name="connsiteY131" fmla="*/ 728572 h 3164769"/>
              <a:gd name="connsiteX132" fmla="*/ 3849650 w 3953658"/>
              <a:gd name="connsiteY132" fmla="*/ 1493748 h 3164769"/>
              <a:gd name="connsiteX133" fmla="*/ 3871874 w 3953658"/>
              <a:gd name="connsiteY133" fmla="*/ 728573 h 3164769"/>
              <a:gd name="connsiteX134" fmla="*/ 3906799 w 3953658"/>
              <a:gd name="connsiteY134" fmla="*/ 1376273 h 3164769"/>
              <a:gd name="connsiteX135" fmla="*/ 3925849 w 3953658"/>
              <a:gd name="connsiteY135" fmla="*/ 1187361 h 3164769"/>
              <a:gd name="connsiteX136" fmla="*/ 3951249 w 3953658"/>
              <a:gd name="connsiteY136" fmla="*/ 1327060 h 3164769"/>
              <a:gd name="connsiteX137" fmla="*/ 3952835 w 3953658"/>
              <a:gd name="connsiteY137" fmla="*/ 1327060 h 3164769"/>
              <a:gd name="connsiteX0" fmla="*/ 0 w 3957598"/>
              <a:gd name="connsiteY0" fmla="*/ 2935195 h 3164769"/>
              <a:gd name="connsiteX1" fmla="*/ 46038 w 3957598"/>
              <a:gd name="connsiteY1" fmla="*/ 2968532 h 3164769"/>
              <a:gd name="connsiteX2" fmla="*/ 65088 w 3957598"/>
              <a:gd name="connsiteY2" fmla="*/ 2993932 h 3164769"/>
              <a:gd name="connsiteX3" fmla="*/ 80963 w 3957598"/>
              <a:gd name="connsiteY3" fmla="*/ 3003457 h 3164769"/>
              <a:gd name="connsiteX4" fmla="*/ 88900 w 3957598"/>
              <a:gd name="connsiteY4" fmla="*/ 2998695 h 3164769"/>
              <a:gd name="connsiteX5" fmla="*/ 117475 w 3957598"/>
              <a:gd name="connsiteY5" fmla="*/ 3024095 h 3164769"/>
              <a:gd name="connsiteX6" fmla="*/ 146050 w 3957598"/>
              <a:gd name="connsiteY6" fmla="*/ 3005045 h 3164769"/>
              <a:gd name="connsiteX7" fmla="*/ 180975 w 3957598"/>
              <a:gd name="connsiteY7" fmla="*/ 3089182 h 3164769"/>
              <a:gd name="connsiteX8" fmla="*/ 200025 w 3957598"/>
              <a:gd name="connsiteY8" fmla="*/ 3092357 h 3164769"/>
              <a:gd name="connsiteX9" fmla="*/ 223838 w 3957598"/>
              <a:gd name="connsiteY9" fmla="*/ 3047907 h 3164769"/>
              <a:gd name="connsiteX10" fmla="*/ 246063 w 3957598"/>
              <a:gd name="connsiteY10" fmla="*/ 3105057 h 3164769"/>
              <a:gd name="connsiteX11" fmla="*/ 290513 w 3957598"/>
              <a:gd name="connsiteY11" fmla="*/ 3006632 h 3164769"/>
              <a:gd name="connsiteX12" fmla="*/ 330200 w 3957598"/>
              <a:gd name="connsiteY12" fmla="*/ 3160620 h 3164769"/>
              <a:gd name="connsiteX13" fmla="*/ 360363 w 3957598"/>
              <a:gd name="connsiteY13" fmla="*/ 3119345 h 3164769"/>
              <a:gd name="connsiteX14" fmla="*/ 374650 w 3957598"/>
              <a:gd name="connsiteY14" fmla="*/ 3103470 h 3164769"/>
              <a:gd name="connsiteX15" fmla="*/ 377825 w 3957598"/>
              <a:gd name="connsiteY15" fmla="*/ 2874870 h 3164769"/>
              <a:gd name="connsiteX16" fmla="*/ 400050 w 3957598"/>
              <a:gd name="connsiteY16" fmla="*/ 2935195 h 3164769"/>
              <a:gd name="connsiteX17" fmla="*/ 455613 w 3957598"/>
              <a:gd name="connsiteY17" fmla="*/ 2519270 h 3164769"/>
              <a:gd name="connsiteX18" fmla="*/ 476250 w 3957598"/>
              <a:gd name="connsiteY18" fmla="*/ 2576420 h 3164769"/>
              <a:gd name="connsiteX19" fmla="*/ 501650 w 3957598"/>
              <a:gd name="connsiteY19" fmla="*/ 2835182 h 3164769"/>
              <a:gd name="connsiteX20" fmla="*/ 527050 w 3957598"/>
              <a:gd name="connsiteY20" fmla="*/ 2881220 h 3164769"/>
              <a:gd name="connsiteX21" fmla="*/ 538163 w 3957598"/>
              <a:gd name="connsiteY21" fmla="*/ 2847882 h 3164769"/>
              <a:gd name="connsiteX22" fmla="*/ 547688 w 3957598"/>
              <a:gd name="connsiteY22" fmla="*/ 2784382 h 3164769"/>
              <a:gd name="connsiteX23" fmla="*/ 574675 w 3957598"/>
              <a:gd name="connsiteY23" fmla="*/ 2787557 h 3164769"/>
              <a:gd name="connsiteX24" fmla="*/ 593725 w 3957598"/>
              <a:gd name="connsiteY24" fmla="*/ 2670082 h 3164769"/>
              <a:gd name="connsiteX25" fmla="*/ 590550 w 3957598"/>
              <a:gd name="connsiteY25" fmla="*/ 2341470 h 3164769"/>
              <a:gd name="connsiteX26" fmla="*/ 625475 w 3957598"/>
              <a:gd name="connsiteY26" fmla="*/ 1830295 h 3164769"/>
              <a:gd name="connsiteX27" fmla="*/ 652462 w 3957598"/>
              <a:gd name="connsiteY27" fmla="*/ 1836645 h 3164769"/>
              <a:gd name="connsiteX28" fmla="*/ 661987 w 3957598"/>
              <a:gd name="connsiteY28" fmla="*/ 1684245 h 3164769"/>
              <a:gd name="connsiteX29" fmla="*/ 681036 w 3957598"/>
              <a:gd name="connsiteY29" fmla="*/ 2014445 h 3164769"/>
              <a:gd name="connsiteX30" fmla="*/ 681036 w 3957598"/>
              <a:gd name="connsiteY30" fmla="*/ 2014445 h 3164769"/>
              <a:gd name="connsiteX31" fmla="*/ 719135 w 3957598"/>
              <a:gd name="connsiteY31" fmla="*/ 1714407 h 3164769"/>
              <a:gd name="connsiteX32" fmla="*/ 731835 w 3957598"/>
              <a:gd name="connsiteY32" fmla="*/ 2058895 h 3164769"/>
              <a:gd name="connsiteX33" fmla="*/ 784223 w 3957598"/>
              <a:gd name="connsiteY33" fmla="*/ 2038258 h 3164769"/>
              <a:gd name="connsiteX34" fmla="*/ 806448 w 3957598"/>
              <a:gd name="connsiteY34" fmla="*/ 2481170 h 3164769"/>
              <a:gd name="connsiteX35" fmla="*/ 835021 w 3957598"/>
              <a:gd name="connsiteY35" fmla="*/ 2470057 h 3164769"/>
              <a:gd name="connsiteX36" fmla="*/ 836609 w 3957598"/>
              <a:gd name="connsiteY36" fmla="*/ 2660557 h 3164769"/>
              <a:gd name="connsiteX37" fmla="*/ 862008 w 3957598"/>
              <a:gd name="connsiteY37" fmla="*/ 2641507 h 3164769"/>
              <a:gd name="connsiteX38" fmla="*/ 865183 w 3957598"/>
              <a:gd name="connsiteY38" fmla="*/ 2698657 h 3164769"/>
              <a:gd name="connsiteX39" fmla="*/ 892169 w 3957598"/>
              <a:gd name="connsiteY39" fmla="*/ 2493870 h 3164769"/>
              <a:gd name="connsiteX40" fmla="*/ 912807 w 3957598"/>
              <a:gd name="connsiteY40" fmla="*/ 2460532 h 3164769"/>
              <a:gd name="connsiteX41" fmla="*/ 912807 w 3957598"/>
              <a:gd name="connsiteY41" fmla="*/ 2416082 h 3164769"/>
              <a:gd name="connsiteX42" fmla="*/ 949318 w 3957598"/>
              <a:gd name="connsiteY42" fmla="*/ 2392270 h 3164769"/>
              <a:gd name="connsiteX43" fmla="*/ 941380 w 3957598"/>
              <a:gd name="connsiteY43" fmla="*/ 2317657 h 3164769"/>
              <a:gd name="connsiteX44" fmla="*/ 1019169 w 3957598"/>
              <a:gd name="connsiteY44" fmla="*/ 895257 h 3164769"/>
              <a:gd name="connsiteX45" fmla="*/ 1031869 w 3957598"/>
              <a:gd name="connsiteY45" fmla="*/ 1068824 h 3164769"/>
              <a:gd name="connsiteX46" fmla="*/ 1053036 w 3957598"/>
              <a:gd name="connsiteY46" fmla="*/ 793657 h 3164769"/>
              <a:gd name="connsiteX47" fmla="*/ 1074202 w 3957598"/>
              <a:gd name="connsiteY47" fmla="*/ 1365157 h 3164769"/>
              <a:gd name="connsiteX48" fmla="*/ 1103833 w 3957598"/>
              <a:gd name="connsiteY48" fmla="*/ 869857 h 3164769"/>
              <a:gd name="connsiteX49" fmla="*/ 1137701 w 3957598"/>
              <a:gd name="connsiteY49" fmla="*/ 937590 h 3164769"/>
              <a:gd name="connsiteX50" fmla="*/ 1167333 w 3957598"/>
              <a:gd name="connsiteY50" fmla="*/ 1242391 h 3164769"/>
              <a:gd name="connsiteX51" fmla="*/ 1188500 w 3957598"/>
              <a:gd name="connsiteY51" fmla="*/ 1128090 h 3164769"/>
              <a:gd name="connsiteX52" fmla="*/ 1218132 w 3957598"/>
              <a:gd name="connsiteY52" fmla="*/ 1348223 h 3164769"/>
              <a:gd name="connsiteX53" fmla="*/ 1264699 w 3957598"/>
              <a:gd name="connsiteY53" fmla="*/ 1335523 h 3164769"/>
              <a:gd name="connsiteX54" fmla="*/ 1273165 w 3957598"/>
              <a:gd name="connsiteY54" fmla="*/ 1483690 h 3164769"/>
              <a:gd name="connsiteX55" fmla="*/ 1302799 w 3957598"/>
              <a:gd name="connsiteY55" fmla="*/ 1415957 h 3164769"/>
              <a:gd name="connsiteX56" fmla="*/ 1294330 w 3957598"/>
              <a:gd name="connsiteY56" fmla="*/ 1686890 h 3164769"/>
              <a:gd name="connsiteX57" fmla="*/ 1294331 w 3957598"/>
              <a:gd name="connsiteY57" fmla="*/ 1674190 h 3164769"/>
              <a:gd name="connsiteX58" fmla="*/ 1362063 w 3957598"/>
              <a:gd name="connsiteY58" fmla="*/ 2165257 h 3164769"/>
              <a:gd name="connsiteX59" fmla="*/ 1383231 w 3957598"/>
              <a:gd name="connsiteY59" fmla="*/ 2050957 h 3164769"/>
              <a:gd name="connsiteX60" fmla="*/ 1425565 w 3957598"/>
              <a:gd name="connsiteY60" fmla="*/ 2381157 h 3164769"/>
              <a:gd name="connsiteX61" fmla="*/ 1438264 w 3957598"/>
              <a:gd name="connsiteY61" fmla="*/ 2241457 h 3164769"/>
              <a:gd name="connsiteX62" fmla="*/ 1476363 w 3957598"/>
              <a:gd name="connsiteY62" fmla="*/ 2448891 h 3164769"/>
              <a:gd name="connsiteX63" fmla="*/ 1518696 w 3957598"/>
              <a:gd name="connsiteY63" fmla="*/ 2258390 h 3164769"/>
              <a:gd name="connsiteX64" fmla="*/ 1573729 w 3957598"/>
              <a:gd name="connsiteY64" fmla="*/ 2398090 h 3164769"/>
              <a:gd name="connsiteX65" fmla="*/ 1607596 w 3957598"/>
              <a:gd name="connsiteY65" fmla="*/ 1835057 h 3164769"/>
              <a:gd name="connsiteX66" fmla="*/ 1641461 w 3957598"/>
              <a:gd name="connsiteY66" fmla="*/ 1923957 h 3164769"/>
              <a:gd name="connsiteX67" fmla="*/ 1658393 w 3957598"/>
              <a:gd name="connsiteY67" fmla="*/ 1682657 h 3164769"/>
              <a:gd name="connsiteX68" fmla="*/ 1692260 w 3957598"/>
              <a:gd name="connsiteY68" fmla="*/ 1767324 h 3164769"/>
              <a:gd name="connsiteX69" fmla="*/ 1696492 w 3957598"/>
              <a:gd name="connsiteY69" fmla="*/ 1373623 h 3164769"/>
              <a:gd name="connsiteX70" fmla="*/ 1730359 w 3957598"/>
              <a:gd name="connsiteY70" fmla="*/ 1555657 h 3164769"/>
              <a:gd name="connsiteX71" fmla="*/ 1743060 w 3957598"/>
              <a:gd name="connsiteY71" fmla="*/ 1009558 h 3164769"/>
              <a:gd name="connsiteX72" fmla="*/ 1785392 w 3957598"/>
              <a:gd name="connsiteY72" fmla="*/ 1183124 h 3164769"/>
              <a:gd name="connsiteX73" fmla="*/ 1802326 w 3957598"/>
              <a:gd name="connsiteY73" fmla="*/ 962990 h 3164769"/>
              <a:gd name="connsiteX74" fmla="*/ 1831957 w 3957598"/>
              <a:gd name="connsiteY74" fmla="*/ 1360924 h 3164769"/>
              <a:gd name="connsiteX75" fmla="*/ 1895458 w 3957598"/>
              <a:gd name="connsiteY75" fmla="*/ 1174657 h 3164769"/>
              <a:gd name="connsiteX76" fmla="*/ 1908157 w 3957598"/>
              <a:gd name="connsiteY76" fmla="*/ 1589523 h 3164769"/>
              <a:gd name="connsiteX77" fmla="*/ 1971657 w 3957598"/>
              <a:gd name="connsiteY77" fmla="*/ 1043424 h 3164769"/>
              <a:gd name="connsiteX78" fmla="*/ 1971657 w 3957598"/>
              <a:gd name="connsiteY78" fmla="*/ 1043424 h 3164769"/>
              <a:gd name="connsiteX79" fmla="*/ 2022457 w 3957598"/>
              <a:gd name="connsiteY79" fmla="*/ 1462524 h 3164769"/>
              <a:gd name="connsiteX80" fmla="*/ 2022457 w 3957598"/>
              <a:gd name="connsiteY80" fmla="*/ 1462524 h 3164769"/>
              <a:gd name="connsiteX81" fmla="*/ 2064790 w 3957598"/>
              <a:gd name="connsiteY81" fmla="*/ 988390 h 3164769"/>
              <a:gd name="connsiteX82" fmla="*/ 2162155 w 3957598"/>
              <a:gd name="connsiteY82" fmla="*/ 1813891 h 3164769"/>
              <a:gd name="connsiteX83" fmla="*/ 2191790 w 3957598"/>
              <a:gd name="connsiteY83" fmla="*/ 1695358 h 3164769"/>
              <a:gd name="connsiteX84" fmla="*/ 2246823 w 3957598"/>
              <a:gd name="connsiteY84" fmla="*/ 1919724 h 3164769"/>
              <a:gd name="connsiteX85" fmla="*/ 2289155 w 3957598"/>
              <a:gd name="connsiteY85" fmla="*/ 1847757 h 3164769"/>
              <a:gd name="connsiteX86" fmla="*/ 2297622 w 3957598"/>
              <a:gd name="connsiteY86" fmla="*/ 2059424 h 3164769"/>
              <a:gd name="connsiteX87" fmla="*/ 2348422 w 3957598"/>
              <a:gd name="connsiteY87" fmla="*/ 1932423 h 3164769"/>
              <a:gd name="connsiteX88" fmla="*/ 2382288 w 3957598"/>
              <a:gd name="connsiteY88" fmla="*/ 2021324 h 3164769"/>
              <a:gd name="connsiteX89" fmla="*/ 2411920 w 3957598"/>
              <a:gd name="connsiteY89" fmla="*/ 1691123 h 3164769"/>
              <a:gd name="connsiteX90" fmla="*/ 2479655 w 3957598"/>
              <a:gd name="connsiteY90" fmla="*/ 1885858 h 3164769"/>
              <a:gd name="connsiteX91" fmla="*/ 2521986 w 3957598"/>
              <a:gd name="connsiteY91" fmla="*/ 1568357 h 3164769"/>
              <a:gd name="connsiteX92" fmla="*/ 2585486 w 3957598"/>
              <a:gd name="connsiteY92" fmla="*/ 1860457 h 3164769"/>
              <a:gd name="connsiteX93" fmla="*/ 2615118 w 3957598"/>
              <a:gd name="connsiteY93" fmla="*/ 1462523 h 3164769"/>
              <a:gd name="connsiteX94" fmla="*/ 2695551 w 3957598"/>
              <a:gd name="connsiteY94" fmla="*/ 1661491 h 3164769"/>
              <a:gd name="connsiteX95" fmla="*/ 2720951 w 3957598"/>
              <a:gd name="connsiteY95" fmla="*/ 1068823 h 3164769"/>
              <a:gd name="connsiteX96" fmla="*/ 2780217 w 3957598"/>
              <a:gd name="connsiteY96" fmla="*/ 1356691 h 3164769"/>
              <a:gd name="connsiteX97" fmla="*/ 2780215 w 3957598"/>
              <a:gd name="connsiteY97" fmla="*/ 679358 h 3164769"/>
              <a:gd name="connsiteX98" fmla="*/ 2831016 w 3957598"/>
              <a:gd name="connsiteY98" fmla="*/ 1386324 h 3164769"/>
              <a:gd name="connsiteX99" fmla="*/ 2881817 w 3957598"/>
              <a:gd name="connsiteY99" fmla="*/ 404191 h 3164769"/>
              <a:gd name="connsiteX100" fmla="*/ 2919916 w 3957598"/>
              <a:gd name="connsiteY100" fmla="*/ 916424 h 3164769"/>
              <a:gd name="connsiteX101" fmla="*/ 2962249 w 3957598"/>
              <a:gd name="connsiteY101" fmla="*/ 14724 h 3164769"/>
              <a:gd name="connsiteX102" fmla="*/ 2991881 w 3957598"/>
              <a:gd name="connsiteY102" fmla="*/ 1022258 h 3164769"/>
              <a:gd name="connsiteX103" fmla="*/ 3046914 w 3957598"/>
              <a:gd name="connsiteY103" fmla="*/ 615859 h 3164769"/>
              <a:gd name="connsiteX104" fmla="*/ 3051147 w 3957598"/>
              <a:gd name="connsiteY104" fmla="*/ 1149259 h 3164769"/>
              <a:gd name="connsiteX105" fmla="*/ 3106181 w 3957598"/>
              <a:gd name="connsiteY105" fmla="*/ 349159 h 3164769"/>
              <a:gd name="connsiteX106" fmla="*/ 3165447 w 3957598"/>
              <a:gd name="connsiteY106" fmla="*/ 988393 h 3164769"/>
              <a:gd name="connsiteX107" fmla="*/ 3207779 w 3957598"/>
              <a:gd name="connsiteY107" fmla="*/ 319526 h 3164769"/>
              <a:gd name="connsiteX108" fmla="*/ 3224711 w 3957598"/>
              <a:gd name="connsiteY108" fmla="*/ 1132325 h 3164769"/>
              <a:gd name="connsiteX109" fmla="*/ 3271277 w 3957598"/>
              <a:gd name="connsiteY109" fmla="*/ 145958 h 3164769"/>
              <a:gd name="connsiteX110" fmla="*/ 3296677 w 3957598"/>
              <a:gd name="connsiteY110" fmla="*/ 594693 h 3164769"/>
              <a:gd name="connsiteX111" fmla="*/ 3329485 w 3957598"/>
              <a:gd name="connsiteY111" fmla="*/ 22664 h 3164769"/>
              <a:gd name="connsiteX112" fmla="*/ 3359118 w 3957598"/>
              <a:gd name="connsiteY112" fmla="*/ 946059 h 3164769"/>
              <a:gd name="connsiteX113" fmla="*/ 3394043 w 3957598"/>
              <a:gd name="connsiteY113" fmla="*/ 307885 h 3164769"/>
              <a:gd name="connsiteX114" fmla="*/ 3395631 w 3957598"/>
              <a:gd name="connsiteY114" fmla="*/ 1096872 h 3164769"/>
              <a:gd name="connsiteX115" fmla="*/ 3438492 w 3957598"/>
              <a:gd name="connsiteY115" fmla="*/ 445998 h 3164769"/>
              <a:gd name="connsiteX116" fmla="*/ 3448017 w 3957598"/>
              <a:gd name="connsiteY116" fmla="*/ 931773 h 3164769"/>
              <a:gd name="connsiteX117" fmla="*/ 3476593 w 3957598"/>
              <a:gd name="connsiteY117" fmla="*/ 576173 h 3164769"/>
              <a:gd name="connsiteX118" fmla="*/ 3516278 w 3957598"/>
              <a:gd name="connsiteY118" fmla="*/ 1054010 h 3164769"/>
              <a:gd name="connsiteX119" fmla="*/ 3521041 w 3957598"/>
              <a:gd name="connsiteY119" fmla="*/ 263435 h 3164769"/>
              <a:gd name="connsiteX120" fmla="*/ 3546440 w 3957598"/>
              <a:gd name="connsiteY120" fmla="*/ 457110 h 3164769"/>
              <a:gd name="connsiteX121" fmla="*/ 3568665 w 3957598"/>
              <a:gd name="connsiteY121" fmla="*/ 282486 h 3164769"/>
              <a:gd name="connsiteX122" fmla="*/ 3594065 w 3957598"/>
              <a:gd name="connsiteY122" fmla="*/ 765086 h 3164769"/>
              <a:gd name="connsiteX123" fmla="*/ 3622640 w 3957598"/>
              <a:gd name="connsiteY123" fmla="*/ 201522 h 3164769"/>
              <a:gd name="connsiteX124" fmla="*/ 3625815 w 3957598"/>
              <a:gd name="connsiteY124" fmla="*/ 950824 h 3164769"/>
              <a:gd name="connsiteX125" fmla="*/ 3662327 w 3957598"/>
              <a:gd name="connsiteY125" fmla="*/ 584110 h 3164769"/>
              <a:gd name="connsiteX126" fmla="*/ 3671851 w 3957598"/>
              <a:gd name="connsiteY126" fmla="*/ 1015909 h 3164769"/>
              <a:gd name="connsiteX127" fmla="*/ 3717890 w 3957598"/>
              <a:gd name="connsiteY127" fmla="*/ 646023 h 3164769"/>
              <a:gd name="connsiteX128" fmla="*/ 3736938 w 3957598"/>
              <a:gd name="connsiteY128" fmla="*/ 1422310 h 3164769"/>
              <a:gd name="connsiteX129" fmla="*/ 3771863 w 3957598"/>
              <a:gd name="connsiteY129" fmla="*/ 771435 h 3164769"/>
              <a:gd name="connsiteX130" fmla="*/ 3790912 w 3957598"/>
              <a:gd name="connsiteY130" fmla="*/ 1133385 h 3164769"/>
              <a:gd name="connsiteX131" fmla="*/ 3817899 w 3957598"/>
              <a:gd name="connsiteY131" fmla="*/ 728572 h 3164769"/>
              <a:gd name="connsiteX132" fmla="*/ 3849650 w 3957598"/>
              <a:gd name="connsiteY132" fmla="*/ 1493748 h 3164769"/>
              <a:gd name="connsiteX133" fmla="*/ 3871874 w 3957598"/>
              <a:gd name="connsiteY133" fmla="*/ 728573 h 3164769"/>
              <a:gd name="connsiteX134" fmla="*/ 3906799 w 3957598"/>
              <a:gd name="connsiteY134" fmla="*/ 1376273 h 3164769"/>
              <a:gd name="connsiteX135" fmla="*/ 3925849 w 3957598"/>
              <a:gd name="connsiteY135" fmla="*/ 1187361 h 3164769"/>
              <a:gd name="connsiteX136" fmla="*/ 3951249 w 3957598"/>
              <a:gd name="connsiteY136" fmla="*/ 1327060 h 3164769"/>
              <a:gd name="connsiteX137" fmla="*/ 3957598 w 3957598"/>
              <a:gd name="connsiteY137" fmla="*/ 758735 h 3164769"/>
              <a:gd name="connsiteX0" fmla="*/ 0 w 3959184"/>
              <a:gd name="connsiteY0" fmla="*/ 2935195 h 3164769"/>
              <a:gd name="connsiteX1" fmla="*/ 46038 w 3959184"/>
              <a:gd name="connsiteY1" fmla="*/ 2968532 h 3164769"/>
              <a:gd name="connsiteX2" fmla="*/ 65088 w 3959184"/>
              <a:gd name="connsiteY2" fmla="*/ 2993932 h 3164769"/>
              <a:gd name="connsiteX3" fmla="*/ 80963 w 3959184"/>
              <a:gd name="connsiteY3" fmla="*/ 3003457 h 3164769"/>
              <a:gd name="connsiteX4" fmla="*/ 88900 w 3959184"/>
              <a:gd name="connsiteY4" fmla="*/ 2998695 h 3164769"/>
              <a:gd name="connsiteX5" fmla="*/ 117475 w 3959184"/>
              <a:gd name="connsiteY5" fmla="*/ 3024095 h 3164769"/>
              <a:gd name="connsiteX6" fmla="*/ 146050 w 3959184"/>
              <a:gd name="connsiteY6" fmla="*/ 3005045 h 3164769"/>
              <a:gd name="connsiteX7" fmla="*/ 180975 w 3959184"/>
              <a:gd name="connsiteY7" fmla="*/ 3089182 h 3164769"/>
              <a:gd name="connsiteX8" fmla="*/ 200025 w 3959184"/>
              <a:gd name="connsiteY8" fmla="*/ 3092357 h 3164769"/>
              <a:gd name="connsiteX9" fmla="*/ 223838 w 3959184"/>
              <a:gd name="connsiteY9" fmla="*/ 3047907 h 3164769"/>
              <a:gd name="connsiteX10" fmla="*/ 246063 w 3959184"/>
              <a:gd name="connsiteY10" fmla="*/ 3105057 h 3164769"/>
              <a:gd name="connsiteX11" fmla="*/ 290513 w 3959184"/>
              <a:gd name="connsiteY11" fmla="*/ 3006632 h 3164769"/>
              <a:gd name="connsiteX12" fmla="*/ 330200 w 3959184"/>
              <a:gd name="connsiteY12" fmla="*/ 3160620 h 3164769"/>
              <a:gd name="connsiteX13" fmla="*/ 360363 w 3959184"/>
              <a:gd name="connsiteY13" fmla="*/ 3119345 h 3164769"/>
              <a:gd name="connsiteX14" fmla="*/ 374650 w 3959184"/>
              <a:gd name="connsiteY14" fmla="*/ 3103470 h 3164769"/>
              <a:gd name="connsiteX15" fmla="*/ 377825 w 3959184"/>
              <a:gd name="connsiteY15" fmla="*/ 2874870 h 3164769"/>
              <a:gd name="connsiteX16" fmla="*/ 400050 w 3959184"/>
              <a:gd name="connsiteY16" fmla="*/ 2935195 h 3164769"/>
              <a:gd name="connsiteX17" fmla="*/ 455613 w 3959184"/>
              <a:gd name="connsiteY17" fmla="*/ 2519270 h 3164769"/>
              <a:gd name="connsiteX18" fmla="*/ 476250 w 3959184"/>
              <a:gd name="connsiteY18" fmla="*/ 2576420 h 3164769"/>
              <a:gd name="connsiteX19" fmla="*/ 501650 w 3959184"/>
              <a:gd name="connsiteY19" fmla="*/ 2835182 h 3164769"/>
              <a:gd name="connsiteX20" fmla="*/ 527050 w 3959184"/>
              <a:gd name="connsiteY20" fmla="*/ 2881220 h 3164769"/>
              <a:gd name="connsiteX21" fmla="*/ 538163 w 3959184"/>
              <a:gd name="connsiteY21" fmla="*/ 2847882 h 3164769"/>
              <a:gd name="connsiteX22" fmla="*/ 547688 w 3959184"/>
              <a:gd name="connsiteY22" fmla="*/ 2784382 h 3164769"/>
              <a:gd name="connsiteX23" fmla="*/ 574675 w 3959184"/>
              <a:gd name="connsiteY23" fmla="*/ 2787557 h 3164769"/>
              <a:gd name="connsiteX24" fmla="*/ 593725 w 3959184"/>
              <a:gd name="connsiteY24" fmla="*/ 2670082 h 3164769"/>
              <a:gd name="connsiteX25" fmla="*/ 590550 w 3959184"/>
              <a:gd name="connsiteY25" fmla="*/ 2341470 h 3164769"/>
              <a:gd name="connsiteX26" fmla="*/ 625475 w 3959184"/>
              <a:gd name="connsiteY26" fmla="*/ 1830295 h 3164769"/>
              <a:gd name="connsiteX27" fmla="*/ 652462 w 3959184"/>
              <a:gd name="connsiteY27" fmla="*/ 1836645 h 3164769"/>
              <a:gd name="connsiteX28" fmla="*/ 661987 w 3959184"/>
              <a:gd name="connsiteY28" fmla="*/ 1684245 h 3164769"/>
              <a:gd name="connsiteX29" fmla="*/ 681036 w 3959184"/>
              <a:gd name="connsiteY29" fmla="*/ 2014445 h 3164769"/>
              <a:gd name="connsiteX30" fmla="*/ 681036 w 3959184"/>
              <a:gd name="connsiteY30" fmla="*/ 2014445 h 3164769"/>
              <a:gd name="connsiteX31" fmla="*/ 719135 w 3959184"/>
              <a:gd name="connsiteY31" fmla="*/ 1714407 h 3164769"/>
              <a:gd name="connsiteX32" fmla="*/ 731835 w 3959184"/>
              <a:gd name="connsiteY32" fmla="*/ 2058895 h 3164769"/>
              <a:gd name="connsiteX33" fmla="*/ 784223 w 3959184"/>
              <a:gd name="connsiteY33" fmla="*/ 2038258 h 3164769"/>
              <a:gd name="connsiteX34" fmla="*/ 806448 w 3959184"/>
              <a:gd name="connsiteY34" fmla="*/ 2481170 h 3164769"/>
              <a:gd name="connsiteX35" fmla="*/ 835021 w 3959184"/>
              <a:gd name="connsiteY35" fmla="*/ 2470057 h 3164769"/>
              <a:gd name="connsiteX36" fmla="*/ 836609 w 3959184"/>
              <a:gd name="connsiteY36" fmla="*/ 2660557 h 3164769"/>
              <a:gd name="connsiteX37" fmla="*/ 862008 w 3959184"/>
              <a:gd name="connsiteY37" fmla="*/ 2641507 h 3164769"/>
              <a:gd name="connsiteX38" fmla="*/ 865183 w 3959184"/>
              <a:gd name="connsiteY38" fmla="*/ 2698657 h 3164769"/>
              <a:gd name="connsiteX39" fmla="*/ 892169 w 3959184"/>
              <a:gd name="connsiteY39" fmla="*/ 2493870 h 3164769"/>
              <a:gd name="connsiteX40" fmla="*/ 912807 w 3959184"/>
              <a:gd name="connsiteY40" fmla="*/ 2460532 h 3164769"/>
              <a:gd name="connsiteX41" fmla="*/ 912807 w 3959184"/>
              <a:gd name="connsiteY41" fmla="*/ 2416082 h 3164769"/>
              <a:gd name="connsiteX42" fmla="*/ 949318 w 3959184"/>
              <a:gd name="connsiteY42" fmla="*/ 2392270 h 3164769"/>
              <a:gd name="connsiteX43" fmla="*/ 941380 w 3959184"/>
              <a:gd name="connsiteY43" fmla="*/ 2317657 h 3164769"/>
              <a:gd name="connsiteX44" fmla="*/ 1019169 w 3959184"/>
              <a:gd name="connsiteY44" fmla="*/ 895257 h 3164769"/>
              <a:gd name="connsiteX45" fmla="*/ 1031869 w 3959184"/>
              <a:gd name="connsiteY45" fmla="*/ 1068824 h 3164769"/>
              <a:gd name="connsiteX46" fmla="*/ 1053036 w 3959184"/>
              <a:gd name="connsiteY46" fmla="*/ 793657 h 3164769"/>
              <a:gd name="connsiteX47" fmla="*/ 1074202 w 3959184"/>
              <a:gd name="connsiteY47" fmla="*/ 1365157 h 3164769"/>
              <a:gd name="connsiteX48" fmla="*/ 1103833 w 3959184"/>
              <a:gd name="connsiteY48" fmla="*/ 869857 h 3164769"/>
              <a:gd name="connsiteX49" fmla="*/ 1137701 w 3959184"/>
              <a:gd name="connsiteY49" fmla="*/ 937590 h 3164769"/>
              <a:gd name="connsiteX50" fmla="*/ 1167333 w 3959184"/>
              <a:gd name="connsiteY50" fmla="*/ 1242391 h 3164769"/>
              <a:gd name="connsiteX51" fmla="*/ 1188500 w 3959184"/>
              <a:gd name="connsiteY51" fmla="*/ 1128090 h 3164769"/>
              <a:gd name="connsiteX52" fmla="*/ 1218132 w 3959184"/>
              <a:gd name="connsiteY52" fmla="*/ 1348223 h 3164769"/>
              <a:gd name="connsiteX53" fmla="*/ 1264699 w 3959184"/>
              <a:gd name="connsiteY53" fmla="*/ 1335523 h 3164769"/>
              <a:gd name="connsiteX54" fmla="*/ 1273165 w 3959184"/>
              <a:gd name="connsiteY54" fmla="*/ 1483690 h 3164769"/>
              <a:gd name="connsiteX55" fmla="*/ 1302799 w 3959184"/>
              <a:gd name="connsiteY55" fmla="*/ 1415957 h 3164769"/>
              <a:gd name="connsiteX56" fmla="*/ 1294330 w 3959184"/>
              <a:gd name="connsiteY56" fmla="*/ 1686890 h 3164769"/>
              <a:gd name="connsiteX57" fmla="*/ 1294331 w 3959184"/>
              <a:gd name="connsiteY57" fmla="*/ 1674190 h 3164769"/>
              <a:gd name="connsiteX58" fmla="*/ 1362063 w 3959184"/>
              <a:gd name="connsiteY58" fmla="*/ 2165257 h 3164769"/>
              <a:gd name="connsiteX59" fmla="*/ 1383231 w 3959184"/>
              <a:gd name="connsiteY59" fmla="*/ 2050957 h 3164769"/>
              <a:gd name="connsiteX60" fmla="*/ 1425565 w 3959184"/>
              <a:gd name="connsiteY60" fmla="*/ 2381157 h 3164769"/>
              <a:gd name="connsiteX61" fmla="*/ 1438264 w 3959184"/>
              <a:gd name="connsiteY61" fmla="*/ 2241457 h 3164769"/>
              <a:gd name="connsiteX62" fmla="*/ 1476363 w 3959184"/>
              <a:gd name="connsiteY62" fmla="*/ 2448891 h 3164769"/>
              <a:gd name="connsiteX63" fmla="*/ 1518696 w 3959184"/>
              <a:gd name="connsiteY63" fmla="*/ 2258390 h 3164769"/>
              <a:gd name="connsiteX64" fmla="*/ 1573729 w 3959184"/>
              <a:gd name="connsiteY64" fmla="*/ 2398090 h 3164769"/>
              <a:gd name="connsiteX65" fmla="*/ 1607596 w 3959184"/>
              <a:gd name="connsiteY65" fmla="*/ 1835057 h 3164769"/>
              <a:gd name="connsiteX66" fmla="*/ 1641461 w 3959184"/>
              <a:gd name="connsiteY66" fmla="*/ 1923957 h 3164769"/>
              <a:gd name="connsiteX67" fmla="*/ 1658393 w 3959184"/>
              <a:gd name="connsiteY67" fmla="*/ 1682657 h 3164769"/>
              <a:gd name="connsiteX68" fmla="*/ 1692260 w 3959184"/>
              <a:gd name="connsiteY68" fmla="*/ 1767324 h 3164769"/>
              <a:gd name="connsiteX69" fmla="*/ 1696492 w 3959184"/>
              <a:gd name="connsiteY69" fmla="*/ 1373623 h 3164769"/>
              <a:gd name="connsiteX70" fmla="*/ 1730359 w 3959184"/>
              <a:gd name="connsiteY70" fmla="*/ 1555657 h 3164769"/>
              <a:gd name="connsiteX71" fmla="*/ 1743060 w 3959184"/>
              <a:gd name="connsiteY71" fmla="*/ 1009558 h 3164769"/>
              <a:gd name="connsiteX72" fmla="*/ 1785392 w 3959184"/>
              <a:gd name="connsiteY72" fmla="*/ 1183124 h 3164769"/>
              <a:gd name="connsiteX73" fmla="*/ 1802326 w 3959184"/>
              <a:gd name="connsiteY73" fmla="*/ 962990 h 3164769"/>
              <a:gd name="connsiteX74" fmla="*/ 1831957 w 3959184"/>
              <a:gd name="connsiteY74" fmla="*/ 1360924 h 3164769"/>
              <a:gd name="connsiteX75" fmla="*/ 1895458 w 3959184"/>
              <a:gd name="connsiteY75" fmla="*/ 1174657 h 3164769"/>
              <a:gd name="connsiteX76" fmla="*/ 1908157 w 3959184"/>
              <a:gd name="connsiteY76" fmla="*/ 1589523 h 3164769"/>
              <a:gd name="connsiteX77" fmla="*/ 1971657 w 3959184"/>
              <a:gd name="connsiteY77" fmla="*/ 1043424 h 3164769"/>
              <a:gd name="connsiteX78" fmla="*/ 1971657 w 3959184"/>
              <a:gd name="connsiteY78" fmla="*/ 1043424 h 3164769"/>
              <a:gd name="connsiteX79" fmla="*/ 2022457 w 3959184"/>
              <a:gd name="connsiteY79" fmla="*/ 1462524 h 3164769"/>
              <a:gd name="connsiteX80" fmla="*/ 2022457 w 3959184"/>
              <a:gd name="connsiteY80" fmla="*/ 1462524 h 3164769"/>
              <a:gd name="connsiteX81" fmla="*/ 2064790 w 3959184"/>
              <a:gd name="connsiteY81" fmla="*/ 988390 h 3164769"/>
              <a:gd name="connsiteX82" fmla="*/ 2162155 w 3959184"/>
              <a:gd name="connsiteY82" fmla="*/ 1813891 h 3164769"/>
              <a:gd name="connsiteX83" fmla="*/ 2191790 w 3959184"/>
              <a:gd name="connsiteY83" fmla="*/ 1695358 h 3164769"/>
              <a:gd name="connsiteX84" fmla="*/ 2246823 w 3959184"/>
              <a:gd name="connsiteY84" fmla="*/ 1919724 h 3164769"/>
              <a:gd name="connsiteX85" fmla="*/ 2289155 w 3959184"/>
              <a:gd name="connsiteY85" fmla="*/ 1847757 h 3164769"/>
              <a:gd name="connsiteX86" fmla="*/ 2297622 w 3959184"/>
              <a:gd name="connsiteY86" fmla="*/ 2059424 h 3164769"/>
              <a:gd name="connsiteX87" fmla="*/ 2348422 w 3959184"/>
              <a:gd name="connsiteY87" fmla="*/ 1932423 h 3164769"/>
              <a:gd name="connsiteX88" fmla="*/ 2382288 w 3959184"/>
              <a:gd name="connsiteY88" fmla="*/ 2021324 h 3164769"/>
              <a:gd name="connsiteX89" fmla="*/ 2411920 w 3959184"/>
              <a:gd name="connsiteY89" fmla="*/ 1691123 h 3164769"/>
              <a:gd name="connsiteX90" fmla="*/ 2479655 w 3959184"/>
              <a:gd name="connsiteY90" fmla="*/ 1885858 h 3164769"/>
              <a:gd name="connsiteX91" fmla="*/ 2521986 w 3959184"/>
              <a:gd name="connsiteY91" fmla="*/ 1568357 h 3164769"/>
              <a:gd name="connsiteX92" fmla="*/ 2585486 w 3959184"/>
              <a:gd name="connsiteY92" fmla="*/ 1860457 h 3164769"/>
              <a:gd name="connsiteX93" fmla="*/ 2615118 w 3959184"/>
              <a:gd name="connsiteY93" fmla="*/ 1462523 h 3164769"/>
              <a:gd name="connsiteX94" fmla="*/ 2695551 w 3959184"/>
              <a:gd name="connsiteY94" fmla="*/ 1661491 h 3164769"/>
              <a:gd name="connsiteX95" fmla="*/ 2720951 w 3959184"/>
              <a:gd name="connsiteY95" fmla="*/ 1068823 h 3164769"/>
              <a:gd name="connsiteX96" fmla="*/ 2780217 w 3959184"/>
              <a:gd name="connsiteY96" fmla="*/ 1356691 h 3164769"/>
              <a:gd name="connsiteX97" fmla="*/ 2780215 w 3959184"/>
              <a:gd name="connsiteY97" fmla="*/ 679358 h 3164769"/>
              <a:gd name="connsiteX98" fmla="*/ 2831016 w 3959184"/>
              <a:gd name="connsiteY98" fmla="*/ 1386324 h 3164769"/>
              <a:gd name="connsiteX99" fmla="*/ 2881817 w 3959184"/>
              <a:gd name="connsiteY99" fmla="*/ 404191 h 3164769"/>
              <a:gd name="connsiteX100" fmla="*/ 2919916 w 3959184"/>
              <a:gd name="connsiteY100" fmla="*/ 916424 h 3164769"/>
              <a:gd name="connsiteX101" fmla="*/ 2962249 w 3959184"/>
              <a:gd name="connsiteY101" fmla="*/ 14724 h 3164769"/>
              <a:gd name="connsiteX102" fmla="*/ 2991881 w 3959184"/>
              <a:gd name="connsiteY102" fmla="*/ 1022258 h 3164769"/>
              <a:gd name="connsiteX103" fmla="*/ 3046914 w 3959184"/>
              <a:gd name="connsiteY103" fmla="*/ 615859 h 3164769"/>
              <a:gd name="connsiteX104" fmla="*/ 3051147 w 3959184"/>
              <a:gd name="connsiteY104" fmla="*/ 1149259 h 3164769"/>
              <a:gd name="connsiteX105" fmla="*/ 3106181 w 3959184"/>
              <a:gd name="connsiteY105" fmla="*/ 349159 h 3164769"/>
              <a:gd name="connsiteX106" fmla="*/ 3165447 w 3959184"/>
              <a:gd name="connsiteY106" fmla="*/ 988393 h 3164769"/>
              <a:gd name="connsiteX107" fmla="*/ 3207779 w 3959184"/>
              <a:gd name="connsiteY107" fmla="*/ 319526 h 3164769"/>
              <a:gd name="connsiteX108" fmla="*/ 3224711 w 3959184"/>
              <a:gd name="connsiteY108" fmla="*/ 1132325 h 3164769"/>
              <a:gd name="connsiteX109" fmla="*/ 3271277 w 3959184"/>
              <a:gd name="connsiteY109" fmla="*/ 145958 h 3164769"/>
              <a:gd name="connsiteX110" fmla="*/ 3296677 w 3959184"/>
              <a:gd name="connsiteY110" fmla="*/ 594693 h 3164769"/>
              <a:gd name="connsiteX111" fmla="*/ 3329485 w 3959184"/>
              <a:gd name="connsiteY111" fmla="*/ 22664 h 3164769"/>
              <a:gd name="connsiteX112" fmla="*/ 3359118 w 3959184"/>
              <a:gd name="connsiteY112" fmla="*/ 946059 h 3164769"/>
              <a:gd name="connsiteX113" fmla="*/ 3394043 w 3959184"/>
              <a:gd name="connsiteY113" fmla="*/ 307885 h 3164769"/>
              <a:gd name="connsiteX114" fmla="*/ 3395631 w 3959184"/>
              <a:gd name="connsiteY114" fmla="*/ 1096872 h 3164769"/>
              <a:gd name="connsiteX115" fmla="*/ 3438492 w 3959184"/>
              <a:gd name="connsiteY115" fmla="*/ 445998 h 3164769"/>
              <a:gd name="connsiteX116" fmla="*/ 3448017 w 3959184"/>
              <a:gd name="connsiteY116" fmla="*/ 931773 h 3164769"/>
              <a:gd name="connsiteX117" fmla="*/ 3476593 w 3959184"/>
              <a:gd name="connsiteY117" fmla="*/ 576173 h 3164769"/>
              <a:gd name="connsiteX118" fmla="*/ 3516278 w 3959184"/>
              <a:gd name="connsiteY118" fmla="*/ 1054010 h 3164769"/>
              <a:gd name="connsiteX119" fmla="*/ 3521041 w 3959184"/>
              <a:gd name="connsiteY119" fmla="*/ 263435 h 3164769"/>
              <a:gd name="connsiteX120" fmla="*/ 3546440 w 3959184"/>
              <a:gd name="connsiteY120" fmla="*/ 457110 h 3164769"/>
              <a:gd name="connsiteX121" fmla="*/ 3568665 w 3959184"/>
              <a:gd name="connsiteY121" fmla="*/ 282486 h 3164769"/>
              <a:gd name="connsiteX122" fmla="*/ 3594065 w 3959184"/>
              <a:gd name="connsiteY122" fmla="*/ 765086 h 3164769"/>
              <a:gd name="connsiteX123" fmla="*/ 3622640 w 3959184"/>
              <a:gd name="connsiteY123" fmla="*/ 201522 h 3164769"/>
              <a:gd name="connsiteX124" fmla="*/ 3625815 w 3959184"/>
              <a:gd name="connsiteY124" fmla="*/ 950824 h 3164769"/>
              <a:gd name="connsiteX125" fmla="*/ 3662327 w 3959184"/>
              <a:gd name="connsiteY125" fmla="*/ 584110 h 3164769"/>
              <a:gd name="connsiteX126" fmla="*/ 3671851 w 3959184"/>
              <a:gd name="connsiteY126" fmla="*/ 1015909 h 3164769"/>
              <a:gd name="connsiteX127" fmla="*/ 3717890 w 3959184"/>
              <a:gd name="connsiteY127" fmla="*/ 646023 h 3164769"/>
              <a:gd name="connsiteX128" fmla="*/ 3736938 w 3959184"/>
              <a:gd name="connsiteY128" fmla="*/ 1422310 h 3164769"/>
              <a:gd name="connsiteX129" fmla="*/ 3771863 w 3959184"/>
              <a:gd name="connsiteY129" fmla="*/ 771435 h 3164769"/>
              <a:gd name="connsiteX130" fmla="*/ 3790912 w 3959184"/>
              <a:gd name="connsiteY130" fmla="*/ 1133385 h 3164769"/>
              <a:gd name="connsiteX131" fmla="*/ 3817899 w 3959184"/>
              <a:gd name="connsiteY131" fmla="*/ 728572 h 3164769"/>
              <a:gd name="connsiteX132" fmla="*/ 3849650 w 3959184"/>
              <a:gd name="connsiteY132" fmla="*/ 1493748 h 3164769"/>
              <a:gd name="connsiteX133" fmla="*/ 3871874 w 3959184"/>
              <a:gd name="connsiteY133" fmla="*/ 728573 h 3164769"/>
              <a:gd name="connsiteX134" fmla="*/ 3906799 w 3959184"/>
              <a:gd name="connsiteY134" fmla="*/ 1376273 h 3164769"/>
              <a:gd name="connsiteX135" fmla="*/ 3925849 w 3959184"/>
              <a:gd name="connsiteY135" fmla="*/ 1187361 h 3164769"/>
              <a:gd name="connsiteX136" fmla="*/ 3951249 w 3959184"/>
              <a:gd name="connsiteY136" fmla="*/ 1327060 h 3164769"/>
              <a:gd name="connsiteX137" fmla="*/ 3957598 w 3959184"/>
              <a:gd name="connsiteY137" fmla="*/ 758735 h 3164769"/>
              <a:gd name="connsiteX138" fmla="*/ 3959184 w 3959184"/>
              <a:gd name="connsiteY138" fmla="*/ 757148 h 3164769"/>
              <a:gd name="connsiteX0" fmla="*/ 0 w 3981409"/>
              <a:gd name="connsiteY0" fmla="*/ 2935195 h 3164769"/>
              <a:gd name="connsiteX1" fmla="*/ 46038 w 3981409"/>
              <a:gd name="connsiteY1" fmla="*/ 2968532 h 3164769"/>
              <a:gd name="connsiteX2" fmla="*/ 65088 w 3981409"/>
              <a:gd name="connsiteY2" fmla="*/ 2993932 h 3164769"/>
              <a:gd name="connsiteX3" fmla="*/ 80963 w 3981409"/>
              <a:gd name="connsiteY3" fmla="*/ 3003457 h 3164769"/>
              <a:gd name="connsiteX4" fmla="*/ 88900 w 3981409"/>
              <a:gd name="connsiteY4" fmla="*/ 2998695 h 3164769"/>
              <a:gd name="connsiteX5" fmla="*/ 117475 w 3981409"/>
              <a:gd name="connsiteY5" fmla="*/ 3024095 h 3164769"/>
              <a:gd name="connsiteX6" fmla="*/ 146050 w 3981409"/>
              <a:gd name="connsiteY6" fmla="*/ 3005045 h 3164769"/>
              <a:gd name="connsiteX7" fmla="*/ 180975 w 3981409"/>
              <a:gd name="connsiteY7" fmla="*/ 3089182 h 3164769"/>
              <a:gd name="connsiteX8" fmla="*/ 200025 w 3981409"/>
              <a:gd name="connsiteY8" fmla="*/ 3092357 h 3164769"/>
              <a:gd name="connsiteX9" fmla="*/ 223838 w 3981409"/>
              <a:gd name="connsiteY9" fmla="*/ 3047907 h 3164769"/>
              <a:gd name="connsiteX10" fmla="*/ 246063 w 3981409"/>
              <a:gd name="connsiteY10" fmla="*/ 3105057 h 3164769"/>
              <a:gd name="connsiteX11" fmla="*/ 290513 w 3981409"/>
              <a:gd name="connsiteY11" fmla="*/ 3006632 h 3164769"/>
              <a:gd name="connsiteX12" fmla="*/ 330200 w 3981409"/>
              <a:gd name="connsiteY12" fmla="*/ 3160620 h 3164769"/>
              <a:gd name="connsiteX13" fmla="*/ 360363 w 3981409"/>
              <a:gd name="connsiteY13" fmla="*/ 3119345 h 3164769"/>
              <a:gd name="connsiteX14" fmla="*/ 374650 w 3981409"/>
              <a:gd name="connsiteY14" fmla="*/ 3103470 h 3164769"/>
              <a:gd name="connsiteX15" fmla="*/ 377825 w 3981409"/>
              <a:gd name="connsiteY15" fmla="*/ 2874870 h 3164769"/>
              <a:gd name="connsiteX16" fmla="*/ 400050 w 3981409"/>
              <a:gd name="connsiteY16" fmla="*/ 2935195 h 3164769"/>
              <a:gd name="connsiteX17" fmla="*/ 455613 w 3981409"/>
              <a:gd name="connsiteY17" fmla="*/ 2519270 h 3164769"/>
              <a:gd name="connsiteX18" fmla="*/ 476250 w 3981409"/>
              <a:gd name="connsiteY18" fmla="*/ 2576420 h 3164769"/>
              <a:gd name="connsiteX19" fmla="*/ 501650 w 3981409"/>
              <a:gd name="connsiteY19" fmla="*/ 2835182 h 3164769"/>
              <a:gd name="connsiteX20" fmla="*/ 527050 w 3981409"/>
              <a:gd name="connsiteY20" fmla="*/ 2881220 h 3164769"/>
              <a:gd name="connsiteX21" fmla="*/ 538163 w 3981409"/>
              <a:gd name="connsiteY21" fmla="*/ 2847882 h 3164769"/>
              <a:gd name="connsiteX22" fmla="*/ 547688 w 3981409"/>
              <a:gd name="connsiteY22" fmla="*/ 2784382 h 3164769"/>
              <a:gd name="connsiteX23" fmla="*/ 574675 w 3981409"/>
              <a:gd name="connsiteY23" fmla="*/ 2787557 h 3164769"/>
              <a:gd name="connsiteX24" fmla="*/ 593725 w 3981409"/>
              <a:gd name="connsiteY24" fmla="*/ 2670082 h 3164769"/>
              <a:gd name="connsiteX25" fmla="*/ 590550 w 3981409"/>
              <a:gd name="connsiteY25" fmla="*/ 2341470 h 3164769"/>
              <a:gd name="connsiteX26" fmla="*/ 625475 w 3981409"/>
              <a:gd name="connsiteY26" fmla="*/ 1830295 h 3164769"/>
              <a:gd name="connsiteX27" fmla="*/ 652462 w 3981409"/>
              <a:gd name="connsiteY27" fmla="*/ 1836645 h 3164769"/>
              <a:gd name="connsiteX28" fmla="*/ 661987 w 3981409"/>
              <a:gd name="connsiteY28" fmla="*/ 1684245 h 3164769"/>
              <a:gd name="connsiteX29" fmla="*/ 681036 w 3981409"/>
              <a:gd name="connsiteY29" fmla="*/ 2014445 h 3164769"/>
              <a:gd name="connsiteX30" fmla="*/ 681036 w 3981409"/>
              <a:gd name="connsiteY30" fmla="*/ 2014445 h 3164769"/>
              <a:gd name="connsiteX31" fmla="*/ 719135 w 3981409"/>
              <a:gd name="connsiteY31" fmla="*/ 1714407 h 3164769"/>
              <a:gd name="connsiteX32" fmla="*/ 731835 w 3981409"/>
              <a:gd name="connsiteY32" fmla="*/ 2058895 h 3164769"/>
              <a:gd name="connsiteX33" fmla="*/ 784223 w 3981409"/>
              <a:gd name="connsiteY33" fmla="*/ 2038258 h 3164769"/>
              <a:gd name="connsiteX34" fmla="*/ 806448 w 3981409"/>
              <a:gd name="connsiteY34" fmla="*/ 2481170 h 3164769"/>
              <a:gd name="connsiteX35" fmla="*/ 835021 w 3981409"/>
              <a:gd name="connsiteY35" fmla="*/ 2470057 h 3164769"/>
              <a:gd name="connsiteX36" fmla="*/ 836609 w 3981409"/>
              <a:gd name="connsiteY36" fmla="*/ 2660557 h 3164769"/>
              <a:gd name="connsiteX37" fmla="*/ 862008 w 3981409"/>
              <a:gd name="connsiteY37" fmla="*/ 2641507 h 3164769"/>
              <a:gd name="connsiteX38" fmla="*/ 865183 w 3981409"/>
              <a:gd name="connsiteY38" fmla="*/ 2698657 h 3164769"/>
              <a:gd name="connsiteX39" fmla="*/ 892169 w 3981409"/>
              <a:gd name="connsiteY39" fmla="*/ 2493870 h 3164769"/>
              <a:gd name="connsiteX40" fmla="*/ 912807 w 3981409"/>
              <a:gd name="connsiteY40" fmla="*/ 2460532 h 3164769"/>
              <a:gd name="connsiteX41" fmla="*/ 912807 w 3981409"/>
              <a:gd name="connsiteY41" fmla="*/ 2416082 h 3164769"/>
              <a:gd name="connsiteX42" fmla="*/ 949318 w 3981409"/>
              <a:gd name="connsiteY42" fmla="*/ 2392270 h 3164769"/>
              <a:gd name="connsiteX43" fmla="*/ 941380 w 3981409"/>
              <a:gd name="connsiteY43" fmla="*/ 2317657 h 3164769"/>
              <a:gd name="connsiteX44" fmla="*/ 1019169 w 3981409"/>
              <a:gd name="connsiteY44" fmla="*/ 895257 h 3164769"/>
              <a:gd name="connsiteX45" fmla="*/ 1031869 w 3981409"/>
              <a:gd name="connsiteY45" fmla="*/ 1068824 h 3164769"/>
              <a:gd name="connsiteX46" fmla="*/ 1053036 w 3981409"/>
              <a:gd name="connsiteY46" fmla="*/ 793657 h 3164769"/>
              <a:gd name="connsiteX47" fmla="*/ 1074202 w 3981409"/>
              <a:gd name="connsiteY47" fmla="*/ 1365157 h 3164769"/>
              <a:gd name="connsiteX48" fmla="*/ 1103833 w 3981409"/>
              <a:gd name="connsiteY48" fmla="*/ 869857 h 3164769"/>
              <a:gd name="connsiteX49" fmla="*/ 1137701 w 3981409"/>
              <a:gd name="connsiteY49" fmla="*/ 937590 h 3164769"/>
              <a:gd name="connsiteX50" fmla="*/ 1167333 w 3981409"/>
              <a:gd name="connsiteY50" fmla="*/ 1242391 h 3164769"/>
              <a:gd name="connsiteX51" fmla="*/ 1188500 w 3981409"/>
              <a:gd name="connsiteY51" fmla="*/ 1128090 h 3164769"/>
              <a:gd name="connsiteX52" fmla="*/ 1218132 w 3981409"/>
              <a:gd name="connsiteY52" fmla="*/ 1348223 h 3164769"/>
              <a:gd name="connsiteX53" fmla="*/ 1264699 w 3981409"/>
              <a:gd name="connsiteY53" fmla="*/ 1335523 h 3164769"/>
              <a:gd name="connsiteX54" fmla="*/ 1273165 w 3981409"/>
              <a:gd name="connsiteY54" fmla="*/ 1483690 h 3164769"/>
              <a:gd name="connsiteX55" fmla="*/ 1302799 w 3981409"/>
              <a:gd name="connsiteY55" fmla="*/ 1415957 h 3164769"/>
              <a:gd name="connsiteX56" fmla="*/ 1294330 w 3981409"/>
              <a:gd name="connsiteY56" fmla="*/ 1686890 h 3164769"/>
              <a:gd name="connsiteX57" fmla="*/ 1294331 w 3981409"/>
              <a:gd name="connsiteY57" fmla="*/ 1674190 h 3164769"/>
              <a:gd name="connsiteX58" fmla="*/ 1362063 w 3981409"/>
              <a:gd name="connsiteY58" fmla="*/ 2165257 h 3164769"/>
              <a:gd name="connsiteX59" fmla="*/ 1383231 w 3981409"/>
              <a:gd name="connsiteY59" fmla="*/ 2050957 h 3164769"/>
              <a:gd name="connsiteX60" fmla="*/ 1425565 w 3981409"/>
              <a:gd name="connsiteY60" fmla="*/ 2381157 h 3164769"/>
              <a:gd name="connsiteX61" fmla="*/ 1438264 w 3981409"/>
              <a:gd name="connsiteY61" fmla="*/ 2241457 h 3164769"/>
              <a:gd name="connsiteX62" fmla="*/ 1476363 w 3981409"/>
              <a:gd name="connsiteY62" fmla="*/ 2448891 h 3164769"/>
              <a:gd name="connsiteX63" fmla="*/ 1518696 w 3981409"/>
              <a:gd name="connsiteY63" fmla="*/ 2258390 h 3164769"/>
              <a:gd name="connsiteX64" fmla="*/ 1573729 w 3981409"/>
              <a:gd name="connsiteY64" fmla="*/ 2398090 h 3164769"/>
              <a:gd name="connsiteX65" fmla="*/ 1607596 w 3981409"/>
              <a:gd name="connsiteY65" fmla="*/ 1835057 h 3164769"/>
              <a:gd name="connsiteX66" fmla="*/ 1641461 w 3981409"/>
              <a:gd name="connsiteY66" fmla="*/ 1923957 h 3164769"/>
              <a:gd name="connsiteX67" fmla="*/ 1658393 w 3981409"/>
              <a:gd name="connsiteY67" fmla="*/ 1682657 h 3164769"/>
              <a:gd name="connsiteX68" fmla="*/ 1692260 w 3981409"/>
              <a:gd name="connsiteY68" fmla="*/ 1767324 h 3164769"/>
              <a:gd name="connsiteX69" fmla="*/ 1696492 w 3981409"/>
              <a:gd name="connsiteY69" fmla="*/ 1373623 h 3164769"/>
              <a:gd name="connsiteX70" fmla="*/ 1730359 w 3981409"/>
              <a:gd name="connsiteY70" fmla="*/ 1555657 h 3164769"/>
              <a:gd name="connsiteX71" fmla="*/ 1743060 w 3981409"/>
              <a:gd name="connsiteY71" fmla="*/ 1009558 h 3164769"/>
              <a:gd name="connsiteX72" fmla="*/ 1785392 w 3981409"/>
              <a:gd name="connsiteY72" fmla="*/ 1183124 h 3164769"/>
              <a:gd name="connsiteX73" fmla="*/ 1802326 w 3981409"/>
              <a:gd name="connsiteY73" fmla="*/ 962990 h 3164769"/>
              <a:gd name="connsiteX74" fmla="*/ 1831957 w 3981409"/>
              <a:gd name="connsiteY74" fmla="*/ 1360924 h 3164769"/>
              <a:gd name="connsiteX75" fmla="*/ 1895458 w 3981409"/>
              <a:gd name="connsiteY75" fmla="*/ 1174657 h 3164769"/>
              <a:gd name="connsiteX76" fmla="*/ 1908157 w 3981409"/>
              <a:gd name="connsiteY76" fmla="*/ 1589523 h 3164769"/>
              <a:gd name="connsiteX77" fmla="*/ 1971657 w 3981409"/>
              <a:gd name="connsiteY77" fmla="*/ 1043424 h 3164769"/>
              <a:gd name="connsiteX78" fmla="*/ 1971657 w 3981409"/>
              <a:gd name="connsiteY78" fmla="*/ 1043424 h 3164769"/>
              <a:gd name="connsiteX79" fmla="*/ 2022457 w 3981409"/>
              <a:gd name="connsiteY79" fmla="*/ 1462524 h 3164769"/>
              <a:gd name="connsiteX80" fmla="*/ 2022457 w 3981409"/>
              <a:gd name="connsiteY80" fmla="*/ 1462524 h 3164769"/>
              <a:gd name="connsiteX81" fmla="*/ 2064790 w 3981409"/>
              <a:gd name="connsiteY81" fmla="*/ 988390 h 3164769"/>
              <a:gd name="connsiteX82" fmla="*/ 2162155 w 3981409"/>
              <a:gd name="connsiteY82" fmla="*/ 1813891 h 3164769"/>
              <a:gd name="connsiteX83" fmla="*/ 2191790 w 3981409"/>
              <a:gd name="connsiteY83" fmla="*/ 1695358 h 3164769"/>
              <a:gd name="connsiteX84" fmla="*/ 2246823 w 3981409"/>
              <a:gd name="connsiteY84" fmla="*/ 1919724 h 3164769"/>
              <a:gd name="connsiteX85" fmla="*/ 2289155 w 3981409"/>
              <a:gd name="connsiteY85" fmla="*/ 1847757 h 3164769"/>
              <a:gd name="connsiteX86" fmla="*/ 2297622 w 3981409"/>
              <a:gd name="connsiteY86" fmla="*/ 2059424 h 3164769"/>
              <a:gd name="connsiteX87" fmla="*/ 2348422 w 3981409"/>
              <a:gd name="connsiteY87" fmla="*/ 1932423 h 3164769"/>
              <a:gd name="connsiteX88" fmla="*/ 2382288 w 3981409"/>
              <a:gd name="connsiteY88" fmla="*/ 2021324 h 3164769"/>
              <a:gd name="connsiteX89" fmla="*/ 2411920 w 3981409"/>
              <a:gd name="connsiteY89" fmla="*/ 1691123 h 3164769"/>
              <a:gd name="connsiteX90" fmla="*/ 2479655 w 3981409"/>
              <a:gd name="connsiteY90" fmla="*/ 1885858 h 3164769"/>
              <a:gd name="connsiteX91" fmla="*/ 2521986 w 3981409"/>
              <a:gd name="connsiteY91" fmla="*/ 1568357 h 3164769"/>
              <a:gd name="connsiteX92" fmla="*/ 2585486 w 3981409"/>
              <a:gd name="connsiteY92" fmla="*/ 1860457 h 3164769"/>
              <a:gd name="connsiteX93" fmla="*/ 2615118 w 3981409"/>
              <a:gd name="connsiteY93" fmla="*/ 1462523 h 3164769"/>
              <a:gd name="connsiteX94" fmla="*/ 2695551 w 3981409"/>
              <a:gd name="connsiteY94" fmla="*/ 1661491 h 3164769"/>
              <a:gd name="connsiteX95" fmla="*/ 2720951 w 3981409"/>
              <a:gd name="connsiteY95" fmla="*/ 1068823 h 3164769"/>
              <a:gd name="connsiteX96" fmla="*/ 2780217 w 3981409"/>
              <a:gd name="connsiteY96" fmla="*/ 1356691 h 3164769"/>
              <a:gd name="connsiteX97" fmla="*/ 2780215 w 3981409"/>
              <a:gd name="connsiteY97" fmla="*/ 679358 h 3164769"/>
              <a:gd name="connsiteX98" fmla="*/ 2831016 w 3981409"/>
              <a:gd name="connsiteY98" fmla="*/ 1386324 h 3164769"/>
              <a:gd name="connsiteX99" fmla="*/ 2881817 w 3981409"/>
              <a:gd name="connsiteY99" fmla="*/ 404191 h 3164769"/>
              <a:gd name="connsiteX100" fmla="*/ 2919916 w 3981409"/>
              <a:gd name="connsiteY100" fmla="*/ 916424 h 3164769"/>
              <a:gd name="connsiteX101" fmla="*/ 2962249 w 3981409"/>
              <a:gd name="connsiteY101" fmla="*/ 14724 h 3164769"/>
              <a:gd name="connsiteX102" fmla="*/ 2991881 w 3981409"/>
              <a:gd name="connsiteY102" fmla="*/ 1022258 h 3164769"/>
              <a:gd name="connsiteX103" fmla="*/ 3046914 w 3981409"/>
              <a:gd name="connsiteY103" fmla="*/ 615859 h 3164769"/>
              <a:gd name="connsiteX104" fmla="*/ 3051147 w 3981409"/>
              <a:gd name="connsiteY104" fmla="*/ 1149259 h 3164769"/>
              <a:gd name="connsiteX105" fmla="*/ 3106181 w 3981409"/>
              <a:gd name="connsiteY105" fmla="*/ 349159 h 3164769"/>
              <a:gd name="connsiteX106" fmla="*/ 3165447 w 3981409"/>
              <a:gd name="connsiteY106" fmla="*/ 988393 h 3164769"/>
              <a:gd name="connsiteX107" fmla="*/ 3207779 w 3981409"/>
              <a:gd name="connsiteY107" fmla="*/ 319526 h 3164769"/>
              <a:gd name="connsiteX108" fmla="*/ 3224711 w 3981409"/>
              <a:gd name="connsiteY108" fmla="*/ 1132325 h 3164769"/>
              <a:gd name="connsiteX109" fmla="*/ 3271277 w 3981409"/>
              <a:gd name="connsiteY109" fmla="*/ 145958 h 3164769"/>
              <a:gd name="connsiteX110" fmla="*/ 3296677 w 3981409"/>
              <a:gd name="connsiteY110" fmla="*/ 594693 h 3164769"/>
              <a:gd name="connsiteX111" fmla="*/ 3329485 w 3981409"/>
              <a:gd name="connsiteY111" fmla="*/ 22664 h 3164769"/>
              <a:gd name="connsiteX112" fmla="*/ 3359118 w 3981409"/>
              <a:gd name="connsiteY112" fmla="*/ 946059 h 3164769"/>
              <a:gd name="connsiteX113" fmla="*/ 3394043 w 3981409"/>
              <a:gd name="connsiteY113" fmla="*/ 307885 h 3164769"/>
              <a:gd name="connsiteX114" fmla="*/ 3395631 w 3981409"/>
              <a:gd name="connsiteY114" fmla="*/ 1096872 h 3164769"/>
              <a:gd name="connsiteX115" fmla="*/ 3438492 w 3981409"/>
              <a:gd name="connsiteY115" fmla="*/ 445998 h 3164769"/>
              <a:gd name="connsiteX116" fmla="*/ 3448017 w 3981409"/>
              <a:gd name="connsiteY116" fmla="*/ 931773 h 3164769"/>
              <a:gd name="connsiteX117" fmla="*/ 3476593 w 3981409"/>
              <a:gd name="connsiteY117" fmla="*/ 576173 h 3164769"/>
              <a:gd name="connsiteX118" fmla="*/ 3516278 w 3981409"/>
              <a:gd name="connsiteY118" fmla="*/ 1054010 h 3164769"/>
              <a:gd name="connsiteX119" fmla="*/ 3521041 w 3981409"/>
              <a:gd name="connsiteY119" fmla="*/ 263435 h 3164769"/>
              <a:gd name="connsiteX120" fmla="*/ 3546440 w 3981409"/>
              <a:gd name="connsiteY120" fmla="*/ 457110 h 3164769"/>
              <a:gd name="connsiteX121" fmla="*/ 3568665 w 3981409"/>
              <a:gd name="connsiteY121" fmla="*/ 282486 h 3164769"/>
              <a:gd name="connsiteX122" fmla="*/ 3594065 w 3981409"/>
              <a:gd name="connsiteY122" fmla="*/ 765086 h 3164769"/>
              <a:gd name="connsiteX123" fmla="*/ 3622640 w 3981409"/>
              <a:gd name="connsiteY123" fmla="*/ 201522 h 3164769"/>
              <a:gd name="connsiteX124" fmla="*/ 3625815 w 3981409"/>
              <a:gd name="connsiteY124" fmla="*/ 950824 h 3164769"/>
              <a:gd name="connsiteX125" fmla="*/ 3662327 w 3981409"/>
              <a:gd name="connsiteY125" fmla="*/ 584110 h 3164769"/>
              <a:gd name="connsiteX126" fmla="*/ 3671851 w 3981409"/>
              <a:gd name="connsiteY126" fmla="*/ 1015909 h 3164769"/>
              <a:gd name="connsiteX127" fmla="*/ 3717890 w 3981409"/>
              <a:gd name="connsiteY127" fmla="*/ 646023 h 3164769"/>
              <a:gd name="connsiteX128" fmla="*/ 3736938 w 3981409"/>
              <a:gd name="connsiteY128" fmla="*/ 1422310 h 3164769"/>
              <a:gd name="connsiteX129" fmla="*/ 3771863 w 3981409"/>
              <a:gd name="connsiteY129" fmla="*/ 771435 h 3164769"/>
              <a:gd name="connsiteX130" fmla="*/ 3790912 w 3981409"/>
              <a:gd name="connsiteY130" fmla="*/ 1133385 h 3164769"/>
              <a:gd name="connsiteX131" fmla="*/ 3817899 w 3981409"/>
              <a:gd name="connsiteY131" fmla="*/ 728572 h 3164769"/>
              <a:gd name="connsiteX132" fmla="*/ 3849650 w 3981409"/>
              <a:gd name="connsiteY132" fmla="*/ 1493748 h 3164769"/>
              <a:gd name="connsiteX133" fmla="*/ 3871874 w 3981409"/>
              <a:gd name="connsiteY133" fmla="*/ 728573 h 3164769"/>
              <a:gd name="connsiteX134" fmla="*/ 3906799 w 3981409"/>
              <a:gd name="connsiteY134" fmla="*/ 1376273 h 3164769"/>
              <a:gd name="connsiteX135" fmla="*/ 3925849 w 3981409"/>
              <a:gd name="connsiteY135" fmla="*/ 1187361 h 3164769"/>
              <a:gd name="connsiteX136" fmla="*/ 3951249 w 3981409"/>
              <a:gd name="connsiteY136" fmla="*/ 1327060 h 3164769"/>
              <a:gd name="connsiteX137" fmla="*/ 3957598 w 3981409"/>
              <a:gd name="connsiteY137" fmla="*/ 758735 h 3164769"/>
              <a:gd name="connsiteX138" fmla="*/ 3981409 w 3981409"/>
              <a:gd name="connsiteY138" fmla="*/ 1027023 h 3164769"/>
              <a:gd name="connsiteX0" fmla="*/ 0 w 3982776"/>
              <a:gd name="connsiteY0" fmla="*/ 2935195 h 3164769"/>
              <a:gd name="connsiteX1" fmla="*/ 46038 w 3982776"/>
              <a:gd name="connsiteY1" fmla="*/ 2968532 h 3164769"/>
              <a:gd name="connsiteX2" fmla="*/ 65088 w 3982776"/>
              <a:gd name="connsiteY2" fmla="*/ 2993932 h 3164769"/>
              <a:gd name="connsiteX3" fmla="*/ 80963 w 3982776"/>
              <a:gd name="connsiteY3" fmla="*/ 3003457 h 3164769"/>
              <a:gd name="connsiteX4" fmla="*/ 88900 w 3982776"/>
              <a:gd name="connsiteY4" fmla="*/ 2998695 h 3164769"/>
              <a:gd name="connsiteX5" fmla="*/ 117475 w 3982776"/>
              <a:gd name="connsiteY5" fmla="*/ 3024095 h 3164769"/>
              <a:gd name="connsiteX6" fmla="*/ 146050 w 3982776"/>
              <a:gd name="connsiteY6" fmla="*/ 3005045 h 3164769"/>
              <a:gd name="connsiteX7" fmla="*/ 180975 w 3982776"/>
              <a:gd name="connsiteY7" fmla="*/ 3089182 h 3164769"/>
              <a:gd name="connsiteX8" fmla="*/ 200025 w 3982776"/>
              <a:gd name="connsiteY8" fmla="*/ 3092357 h 3164769"/>
              <a:gd name="connsiteX9" fmla="*/ 223838 w 3982776"/>
              <a:gd name="connsiteY9" fmla="*/ 3047907 h 3164769"/>
              <a:gd name="connsiteX10" fmla="*/ 246063 w 3982776"/>
              <a:gd name="connsiteY10" fmla="*/ 3105057 h 3164769"/>
              <a:gd name="connsiteX11" fmla="*/ 290513 w 3982776"/>
              <a:gd name="connsiteY11" fmla="*/ 3006632 h 3164769"/>
              <a:gd name="connsiteX12" fmla="*/ 330200 w 3982776"/>
              <a:gd name="connsiteY12" fmla="*/ 3160620 h 3164769"/>
              <a:gd name="connsiteX13" fmla="*/ 360363 w 3982776"/>
              <a:gd name="connsiteY13" fmla="*/ 3119345 h 3164769"/>
              <a:gd name="connsiteX14" fmla="*/ 374650 w 3982776"/>
              <a:gd name="connsiteY14" fmla="*/ 3103470 h 3164769"/>
              <a:gd name="connsiteX15" fmla="*/ 377825 w 3982776"/>
              <a:gd name="connsiteY15" fmla="*/ 2874870 h 3164769"/>
              <a:gd name="connsiteX16" fmla="*/ 400050 w 3982776"/>
              <a:gd name="connsiteY16" fmla="*/ 2935195 h 3164769"/>
              <a:gd name="connsiteX17" fmla="*/ 455613 w 3982776"/>
              <a:gd name="connsiteY17" fmla="*/ 2519270 h 3164769"/>
              <a:gd name="connsiteX18" fmla="*/ 476250 w 3982776"/>
              <a:gd name="connsiteY18" fmla="*/ 2576420 h 3164769"/>
              <a:gd name="connsiteX19" fmla="*/ 501650 w 3982776"/>
              <a:gd name="connsiteY19" fmla="*/ 2835182 h 3164769"/>
              <a:gd name="connsiteX20" fmla="*/ 527050 w 3982776"/>
              <a:gd name="connsiteY20" fmla="*/ 2881220 h 3164769"/>
              <a:gd name="connsiteX21" fmla="*/ 538163 w 3982776"/>
              <a:gd name="connsiteY21" fmla="*/ 2847882 h 3164769"/>
              <a:gd name="connsiteX22" fmla="*/ 547688 w 3982776"/>
              <a:gd name="connsiteY22" fmla="*/ 2784382 h 3164769"/>
              <a:gd name="connsiteX23" fmla="*/ 574675 w 3982776"/>
              <a:gd name="connsiteY23" fmla="*/ 2787557 h 3164769"/>
              <a:gd name="connsiteX24" fmla="*/ 593725 w 3982776"/>
              <a:gd name="connsiteY24" fmla="*/ 2670082 h 3164769"/>
              <a:gd name="connsiteX25" fmla="*/ 590550 w 3982776"/>
              <a:gd name="connsiteY25" fmla="*/ 2341470 h 3164769"/>
              <a:gd name="connsiteX26" fmla="*/ 625475 w 3982776"/>
              <a:gd name="connsiteY26" fmla="*/ 1830295 h 3164769"/>
              <a:gd name="connsiteX27" fmla="*/ 652462 w 3982776"/>
              <a:gd name="connsiteY27" fmla="*/ 1836645 h 3164769"/>
              <a:gd name="connsiteX28" fmla="*/ 661987 w 3982776"/>
              <a:gd name="connsiteY28" fmla="*/ 1684245 h 3164769"/>
              <a:gd name="connsiteX29" fmla="*/ 681036 w 3982776"/>
              <a:gd name="connsiteY29" fmla="*/ 2014445 h 3164769"/>
              <a:gd name="connsiteX30" fmla="*/ 681036 w 3982776"/>
              <a:gd name="connsiteY30" fmla="*/ 2014445 h 3164769"/>
              <a:gd name="connsiteX31" fmla="*/ 719135 w 3982776"/>
              <a:gd name="connsiteY31" fmla="*/ 1714407 h 3164769"/>
              <a:gd name="connsiteX32" fmla="*/ 731835 w 3982776"/>
              <a:gd name="connsiteY32" fmla="*/ 2058895 h 3164769"/>
              <a:gd name="connsiteX33" fmla="*/ 784223 w 3982776"/>
              <a:gd name="connsiteY33" fmla="*/ 2038258 h 3164769"/>
              <a:gd name="connsiteX34" fmla="*/ 806448 w 3982776"/>
              <a:gd name="connsiteY34" fmla="*/ 2481170 h 3164769"/>
              <a:gd name="connsiteX35" fmla="*/ 835021 w 3982776"/>
              <a:gd name="connsiteY35" fmla="*/ 2470057 h 3164769"/>
              <a:gd name="connsiteX36" fmla="*/ 836609 w 3982776"/>
              <a:gd name="connsiteY36" fmla="*/ 2660557 h 3164769"/>
              <a:gd name="connsiteX37" fmla="*/ 862008 w 3982776"/>
              <a:gd name="connsiteY37" fmla="*/ 2641507 h 3164769"/>
              <a:gd name="connsiteX38" fmla="*/ 865183 w 3982776"/>
              <a:gd name="connsiteY38" fmla="*/ 2698657 h 3164769"/>
              <a:gd name="connsiteX39" fmla="*/ 892169 w 3982776"/>
              <a:gd name="connsiteY39" fmla="*/ 2493870 h 3164769"/>
              <a:gd name="connsiteX40" fmla="*/ 912807 w 3982776"/>
              <a:gd name="connsiteY40" fmla="*/ 2460532 h 3164769"/>
              <a:gd name="connsiteX41" fmla="*/ 912807 w 3982776"/>
              <a:gd name="connsiteY41" fmla="*/ 2416082 h 3164769"/>
              <a:gd name="connsiteX42" fmla="*/ 949318 w 3982776"/>
              <a:gd name="connsiteY42" fmla="*/ 2392270 h 3164769"/>
              <a:gd name="connsiteX43" fmla="*/ 941380 w 3982776"/>
              <a:gd name="connsiteY43" fmla="*/ 2317657 h 3164769"/>
              <a:gd name="connsiteX44" fmla="*/ 1019169 w 3982776"/>
              <a:gd name="connsiteY44" fmla="*/ 895257 h 3164769"/>
              <a:gd name="connsiteX45" fmla="*/ 1031869 w 3982776"/>
              <a:gd name="connsiteY45" fmla="*/ 1068824 h 3164769"/>
              <a:gd name="connsiteX46" fmla="*/ 1053036 w 3982776"/>
              <a:gd name="connsiteY46" fmla="*/ 793657 h 3164769"/>
              <a:gd name="connsiteX47" fmla="*/ 1074202 w 3982776"/>
              <a:gd name="connsiteY47" fmla="*/ 1365157 h 3164769"/>
              <a:gd name="connsiteX48" fmla="*/ 1103833 w 3982776"/>
              <a:gd name="connsiteY48" fmla="*/ 869857 h 3164769"/>
              <a:gd name="connsiteX49" fmla="*/ 1137701 w 3982776"/>
              <a:gd name="connsiteY49" fmla="*/ 937590 h 3164769"/>
              <a:gd name="connsiteX50" fmla="*/ 1167333 w 3982776"/>
              <a:gd name="connsiteY50" fmla="*/ 1242391 h 3164769"/>
              <a:gd name="connsiteX51" fmla="*/ 1188500 w 3982776"/>
              <a:gd name="connsiteY51" fmla="*/ 1128090 h 3164769"/>
              <a:gd name="connsiteX52" fmla="*/ 1218132 w 3982776"/>
              <a:gd name="connsiteY52" fmla="*/ 1348223 h 3164769"/>
              <a:gd name="connsiteX53" fmla="*/ 1264699 w 3982776"/>
              <a:gd name="connsiteY53" fmla="*/ 1335523 h 3164769"/>
              <a:gd name="connsiteX54" fmla="*/ 1273165 w 3982776"/>
              <a:gd name="connsiteY54" fmla="*/ 1483690 h 3164769"/>
              <a:gd name="connsiteX55" fmla="*/ 1302799 w 3982776"/>
              <a:gd name="connsiteY55" fmla="*/ 1415957 h 3164769"/>
              <a:gd name="connsiteX56" fmla="*/ 1294330 w 3982776"/>
              <a:gd name="connsiteY56" fmla="*/ 1686890 h 3164769"/>
              <a:gd name="connsiteX57" fmla="*/ 1294331 w 3982776"/>
              <a:gd name="connsiteY57" fmla="*/ 1674190 h 3164769"/>
              <a:gd name="connsiteX58" fmla="*/ 1362063 w 3982776"/>
              <a:gd name="connsiteY58" fmla="*/ 2165257 h 3164769"/>
              <a:gd name="connsiteX59" fmla="*/ 1383231 w 3982776"/>
              <a:gd name="connsiteY59" fmla="*/ 2050957 h 3164769"/>
              <a:gd name="connsiteX60" fmla="*/ 1425565 w 3982776"/>
              <a:gd name="connsiteY60" fmla="*/ 2381157 h 3164769"/>
              <a:gd name="connsiteX61" fmla="*/ 1438264 w 3982776"/>
              <a:gd name="connsiteY61" fmla="*/ 2241457 h 3164769"/>
              <a:gd name="connsiteX62" fmla="*/ 1476363 w 3982776"/>
              <a:gd name="connsiteY62" fmla="*/ 2448891 h 3164769"/>
              <a:gd name="connsiteX63" fmla="*/ 1518696 w 3982776"/>
              <a:gd name="connsiteY63" fmla="*/ 2258390 h 3164769"/>
              <a:gd name="connsiteX64" fmla="*/ 1573729 w 3982776"/>
              <a:gd name="connsiteY64" fmla="*/ 2398090 h 3164769"/>
              <a:gd name="connsiteX65" fmla="*/ 1607596 w 3982776"/>
              <a:gd name="connsiteY65" fmla="*/ 1835057 h 3164769"/>
              <a:gd name="connsiteX66" fmla="*/ 1641461 w 3982776"/>
              <a:gd name="connsiteY66" fmla="*/ 1923957 h 3164769"/>
              <a:gd name="connsiteX67" fmla="*/ 1658393 w 3982776"/>
              <a:gd name="connsiteY67" fmla="*/ 1682657 h 3164769"/>
              <a:gd name="connsiteX68" fmla="*/ 1692260 w 3982776"/>
              <a:gd name="connsiteY68" fmla="*/ 1767324 h 3164769"/>
              <a:gd name="connsiteX69" fmla="*/ 1696492 w 3982776"/>
              <a:gd name="connsiteY69" fmla="*/ 1373623 h 3164769"/>
              <a:gd name="connsiteX70" fmla="*/ 1730359 w 3982776"/>
              <a:gd name="connsiteY70" fmla="*/ 1555657 h 3164769"/>
              <a:gd name="connsiteX71" fmla="*/ 1743060 w 3982776"/>
              <a:gd name="connsiteY71" fmla="*/ 1009558 h 3164769"/>
              <a:gd name="connsiteX72" fmla="*/ 1785392 w 3982776"/>
              <a:gd name="connsiteY72" fmla="*/ 1183124 h 3164769"/>
              <a:gd name="connsiteX73" fmla="*/ 1802326 w 3982776"/>
              <a:gd name="connsiteY73" fmla="*/ 962990 h 3164769"/>
              <a:gd name="connsiteX74" fmla="*/ 1831957 w 3982776"/>
              <a:gd name="connsiteY74" fmla="*/ 1360924 h 3164769"/>
              <a:gd name="connsiteX75" fmla="*/ 1895458 w 3982776"/>
              <a:gd name="connsiteY75" fmla="*/ 1174657 h 3164769"/>
              <a:gd name="connsiteX76" fmla="*/ 1908157 w 3982776"/>
              <a:gd name="connsiteY76" fmla="*/ 1589523 h 3164769"/>
              <a:gd name="connsiteX77" fmla="*/ 1971657 w 3982776"/>
              <a:gd name="connsiteY77" fmla="*/ 1043424 h 3164769"/>
              <a:gd name="connsiteX78" fmla="*/ 1971657 w 3982776"/>
              <a:gd name="connsiteY78" fmla="*/ 1043424 h 3164769"/>
              <a:gd name="connsiteX79" fmla="*/ 2022457 w 3982776"/>
              <a:gd name="connsiteY79" fmla="*/ 1462524 h 3164769"/>
              <a:gd name="connsiteX80" fmla="*/ 2022457 w 3982776"/>
              <a:gd name="connsiteY80" fmla="*/ 1462524 h 3164769"/>
              <a:gd name="connsiteX81" fmla="*/ 2064790 w 3982776"/>
              <a:gd name="connsiteY81" fmla="*/ 988390 h 3164769"/>
              <a:gd name="connsiteX82" fmla="*/ 2162155 w 3982776"/>
              <a:gd name="connsiteY82" fmla="*/ 1813891 h 3164769"/>
              <a:gd name="connsiteX83" fmla="*/ 2191790 w 3982776"/>
              <a:gd name="connsiteY83" fmla="*/ 1695358 h 3164769"/>
              <a:gd name="connsiteX84" fmla="*/ 2246823 w 3982776"/>
              <a:gd name="connsiteY84" fmla="*/ 1919724 h 3164769"/>
              <a:gd name="connsiteX85" fmla="*/ 2289155 w 3982776"/>
              <a:gd name="connsiteY85" fmla="*/ 1847757 h 3164769"/>
              <a:gd name="connsiteX86" fmla="*/ 2297622 w 3982776"/>
              <a:gd name="connsiteY86" fmla="*/ 2059424 h 3164769"/>
              <a:gd name="connsiteX87" fmla="*/ 2348422 w 3982776"/>
              <a:gd name="connsiteY87" fmla="*/ 1932423 h 3164769"/>
              <a:gd name="connsiteX88" fmla="*/ 2382288 w 3982776"/>
              <a:gd name="connsiteY88" fmla="*/ 2021324 h 3164769"/>
              <a:gd name="connsiteX89" fmla="*/ 2411920 w 3982776"/>
              <a:gd name="connsiteY89" fmla="*/ 1691123 h 3164769"/>
              <a:gd name="connsiteX90" fmla="*/ 2479655 w 3982776"/>
              <a:gd name="connsiteY90" fmla="*/ 1885858 h 3164769"/>
              <a:gd name="connsiteX91" fmla="*/ 2521986 w 3982776"/>
              <a:gd name="connsiteY91" fmla="*/ 1568357 h 3164769"/>
              <a:gd name="connsiteX92" fmla="*/ 2585486 w 3982776"/>
              <a:gd name="connsiteY92" fmla="*/ 1860457 h 3164769"/>
              <a:gd name="connsiteX93" fmla="*/ 2615118 w 3982776"/>
              <a:gd name="connsiteY93" fmla="*/ 1462523 h 3164769"/>
              <a:gd name="connsiteX94" fmla="*/ 2695551 w 3982776"/>
              <a:gd name="connsiteY94" fmla="*/ 1661491 h 3164769"/>
              <a:gd name="connsiteX95" fmla="*/ 2720951 w 3982776"/>
              <a:gd name="connsiteY95" fmla="*/ 1068823 h 3164769"/>
              <a:gd name="connsiteX96" fmla="*/ 2780217 w 3982776"/>
              <a:gd name="connsiteY96" fmla="*/ 1356691 h 3164769"/>
              <a:gd name="connsiteX97" fmla="*/ 2780215 w 3982776"/>
              <a:gd name="connsiteY97" fmla="*/ 679358 h 3164769"/>
              <a:gd name="connsiteX98" fmla="*/ 2831016 w 3982776"/>
              <a:gd name="connsiteY98" fmla="*/ 1386324 h 3164769"/>
              <a:gd name="connsiteX99" fmla="*/ 2881817 w 3982776"/>
              <a:gd name="connsiteY99" fmla="*/ 404191 h 3164769"/>
              <a:gd name="connsiteX100" fmla="*/ 2919916 w 3982776"/>
              <a:gd name="connsiteY100" fmla="*/ 916424 h 3164769"/>
              <a:gd name="connsiteX101" fmla="*/ 2962249 w 3982776"/>
              <a:gd name="connsiteY101" fmla="*/ 14724 h 3164769"/>
              <a:gd name="connsiteX102" fmla="*/ 2991881 w 3982776"/>
              <a:gd name="connsiteY102" fmla="*/ 1022258 h 3164769"/>
              <a:gd name="connsiteX103" fmla="*/ 3046914 w 3982776"/>
              <a:gd name="connsiteY103" fmla="*/ 615859 h 3164769"/>
              <a:gd name="connsiteX104" fmla="*/ 3051147 w 3982776"/>
              <a:gd name="connsiteY104" fmla="*/ 1149259 h 3164769"/>
              <a:gd name="connsiteX105" fmla="*/ 3106181 w 3982776"/>
              <a:gd name="connsiteY105" fmla="*/ 349159 h 3164769"/>
              <a:gd name="connsiteX106" fmla="*/ 3165447 w 3982776"/>
              <a:gd name="connsiteY106" fmla="*/ 988393 h 3164769"/>
              <a:gd name="connsiteX107" fmla="*/ 3207779 w 3982776"/>
              <a:gd name="connsiteY107" fmla="*/ 319526 h 3164769"/>
              <a:gd name="connsiteX108" fmla="*/ 3224711 w 3982776"/>
              <a:gd name="connsiteY108" fmla="*/ 1132325 h 3164769"/>
              <a:gd name="connsiteX109" fmla="*/ 3271277 w 3982776"/>
              <a:gd name="connsiteY109" fmla="*/ 145958 h 3164769"/>
              <a:gd name="connsiteX110" fmla="*/ 3296677 w 3982776"/>
              <a:gd name="connsiteY110" fmla="*/ 594693 h 3164769"/>
              <a:gd name="connsiteX111" fmla="*/ 3329485 w 3982776"/>
              <a:gd name="connsiteY111" fmla="*/ 22664 h 3164769"/>
              <a:gd name="connsiteX112" fmla="*/ 3359118 w 3982776"/>
              <a:gd name="connsiteY112" fmla="*/ 946059 h 3164769"/>
              <a:gd name="connsiteX113" fmla="*/ 3394043 w 3982776"/>
              <a:gd name="connsiteY113" fmla="*/ 307885 h 3164769"/>
              <a:gd name="connsiteX114" fmla="*/ 3395631 w 3982776"/>
              <a:gd name="connsiteY114" fmla="*/ 1096872 h 3164769"/>
              <a:gd name="connsiteX115" fmla="*/ 3438492 w 3982776"/>
              <a:gd name="connsiteY115" fmla="*/ 445998 h 3164769"/>
              <a:gd name="connsiteX116" fmla="*/ 3448017 w 3982776"/>
              <a:gd name="connsiteY116" fmla="*/ 931773 h 3164769"/>
              <a:gd name="connsiteX117" fmla="*/ 3476593 w 3982776"/>
              <a:gd name="connsiteY117" fmla="*/ 576173 h 3164769"/>
              <a:gd name="connsiteX118" fmla="*/ 3516278 w 3982776"/>
              <a:gd name="connsiteY118" fmla="*/ 1054010 h 3164769"/>
              <a:gd name="connsiteX119" fmla="*/ 3521041 w 3982776"/>
              <a:gd name="connsiteY119" fmla="*/ 263435 h 3164769"/>
              <a:gd name="connsiteX120" fmla="*/ 3546440 w 3982776"/>
              <a:gd name="connsiteY120" fmla="*/ 457110 h 3164769"/>
              <a:gd name="connsiteX121" fmla="*/ 3568665 w 3982776"/>
              <a:gd name="connsiteY121" fmla="*/ 282486 h 3164769"/>
              <a:gd name="connsiteX122" fmla="*/ 3594065 w 3982776"/>
              <a:gd name="connsiteY122" fmla="*/ 765086 h 3164769"/>
              <a:gd name="connsiteX123" fmla="*/ 3622640 w 3982776"/>
              <a:gd name="connsiteY123" fmla="*/ 201522 h 3164769"/>
              <a:gd name="connsiteX124" fmla="*/ 3625815 w 3982776"/>
              <a:gd name="connsiteY124" fmla="*/ 950824 h 3164769"/>
              <a:gd name="connsiteX125" fmla="*/ 3662327 w 3982776"/>
              <a:gd name="connsiteY125" fmla="*/ 584110 h 3164769"/>
              <a:gd name="connsiteX126" fmla="*/ 3671851 w 3982776"/>
              <a:gd name="connsiteY126" fmla="*/ 1015909 h 3164769"/>
              <a:gd name="connsiteX127" fmla="*/ 3717890 w 3982776"/>
              <a:gd name="connsiteY127" fmla="*/ 646023 h 3164769"/>
              <a:gd name="connsiteX128" fmla="*/ 3736938 w 3982776"/>
              <a:gd name="connsiteY128" fmla="*/ 1422310 h 3164769"/>
              <a:gd name="connsiteX129" fmla="*/ 3771863 w 3982776"/>
              <a:gd name="connsiteY129" fmla="*/ 771435 h 3164769"/>
              <a:gd name="connsiteX130" fmla="*/ 3790912 w 3982776"/>
              <a:gd name="connsiteY130" fmla="*/ 1133385 h 3164769"/>
              <a:gd name="connsiteX131" fmla="*/ 3817899 w 3982776"/>
              <a:gd name="connsiteY131" fmla="*/ 728572 h 3164769"/>
              <a:gd name="connsiteX132" fmla="*/ 3849650 w 3982776"/>
              <a:gd name="connsiteY132" fmla="*/ 1493748 h 3164769"/>
              <a:gd name="connsiteX133" fmla="*/ 3871874 w 3982776"/>
              <a:gd name="connsiteY133" fmla="*/ 728573 h 3164769"/>
              <a:gd name="connsiteX134" fmla="*/ 3906799 w 3982776"/>
              <a:gd name="connsiteY134" fmla="*/ 1376273 h 3164769"/>
              <a:gd name="connsiteX135" fmla="*/ 3925849 w 3982776"/>
              <a:gd name="connsiteY135" fmla="*/ 1187361 h 3164769"/>
              <a:gd name="connsiteX136" fmla="*/ 3951249 w 3982776"/>
              <a:gd name="connsiteY136" fmla="*/ 1327060 h 3164769"/>
              <a:gd name="connsiteX137" fmla="*/ 3957598 w 3982776"/>
              <a:gd name="connsiteY137" fmla="*/ 758735 h 3164769"/>
              <a:gd name="connsiteX138" fmla="*/ 3981409 w 3982776"/>
              <a:gd name="connsiteY138" fmla="*/ 1027023 h 3164769"/>
              <a:gd name="connsiteX139" fmla="*/ 3979822 w 3982776"/>
              <a:gd name="connsiteY139" fmla="*/ 1027023 h 3164769"/>
              <a:gd name="connsiteX0" fmla="*/ 0 w 3992532"/>
              <a:gd name="connsiteY0" fmla="*/ 2935195 h 3164769"/>
              <a:gd name="connsiteX1" fmla="*/ 46038 w 3992532"/>
              <a:gd name="connsiteY1" fmla="*/ 2968532 h 3164769"/>
              <a:gd name="connsiteX2" fmla="*/ 65088 w 3992532"/>
              <a:gd name="connsiteY2" fmla="*/ 2993932 h 3164769"/>
              <a:gd name="connsiteX3" fmla="*/ 80963 w 3992532"/>
              <a:gd name="connsiteY3" fmla="*/ 3003457 h 3164769"/>
              <a:gd name="connsiteX4" fmla="*/ 88900 w 3992532"/>
              <a:gd name="connsiteY4" fmla="*/ 2998695 h 3164769"/>
              <a:gd name="connsiteX5" fmla="*/ 117475 w 3992532"/>
              <a:gd name="connsiteY5" fmla="*/ 3024095 h 3164769"/>
              <a:gd name="connsiteX6" fmla="*/ 146050 w 3992532"/>
              <a:gd name="connsiteY6" fmla="*/ 3005045 h 3164769"/>
              <a:gd name="connsiteX7" fmla="*/ 180975 w 3992532"/>
              <a:gd name="connsiteY7" fmla="*/ 3089182 h 3164769"/>
              <a:gd name="connsiteX8" fmla="*/ 200025 w 3992532"/>
              <a:gd name="connsiteY8" fmla="*/ 3092357 h 3164769"/>
              <a:gd name="connsiteX9" fmla="*/ 223838 w 3992532"/>
              <a:gd name="connsiteY9" fmla="*/ 3047907 h 3164769"/>
              <a:gd name="connsiteX10" fmla="*/ 246063 w 3992532"/>
              <a:gd name="connsiteY10" fmla="*/ 3105057 h 3164769"/>
              <a:gd name="connsiteX11" fmla="*/ 290513 w 3992532"/>
              <a:gd name="connsiteY11" fmla="*/ 3006632 h 3164769"/>
              <a:gd name="connsiteX12" fmla="*/ 330200 w 3992532"/>
              <a:gd name="connsiteY12" fmla="*/ 3160620 h 3164769"/>
              <a:gd name="connsiteX13" fmla="*/ 360363 w 3992532"/>
              <a:gd name="connsiteY13" fmla="*/ 3119345 h 3164769"/>
              <a:gd name="connsiteX14" fmla="*/ 374650 w 3992532"/>
              <a:gd name="connsiteY14" fmla="*/ 3103470 h 3164769"/>
              <a:gd name="connsiteX15" fmla="*/ 377825 w 3992532"/>
              <a:gd name="connsiteY15" fmla="*/ 2874870 h 3164769"/>
              <a:gd name="connsiteX16" fmla="*/ 400050 w 3992532"/>
              <a:gd name="connsiteY16" fmla="*/ 2935195 h 3164769"/>
              <a:gd name="connsiteX17" fmla="*/ 455613 w 3992532"/>
              <a:gd name="connsiteY17" fmla="*/ 2519270 h 3164769"/>
              <a:gd name="connsiteX18" fmla="*/ 476250 w 3992532"/>
              <a:gd name="connsiteY18" fmla="*/ 2576420 h 3164769"/>
              <a:gd name="connsiteX19" fmla="*/ 501650 w 3992532"/>
              <a:gd name="connsiteY19" fmla="*/ 2835182 h 3164769"/>
              <a:gd name="connsiteX20" fmla="*/ 527050 w 3992532"/>
              <a:gd name="connsiteY20" fmla="*/ 2881220 h 3164769"/>
              <a:gd name="connsiteX21" fmla="*/ 538163 w 3992532"/>
              <a:gd name="connsiteY21" fmla="*/ 2847882 h 3164769"/>
              <a:gd name="connsiteX22" fmla="*/ 547688 w 3992532"/>
              <a:gd name="connsiteY22" fmla="*/ 2784382 h 3164769"/>
              <a:gd name="connsiteX23" fmla="*/ 574675 w 3992532"/>
              <a:gd name="connsiteY23" fmla="*/ 2787557 h 3164769"/>
              <a:gd name="connsiteX24" fmla="*/ 593725 w 3992532"/>
              <a:gd name="connsiteY24" fmla="*/ 2670082 h 3164769"/>
              <a:gd name="connsiteX25" fmla="*/ 590550 w 3992532"/>
              <a:gd name="connsiteY25" fmla="*/ 2341470 h 3164769"/>
              <a:gd name="connsiteX26" fmla="*/ 625475 w 3992532"/>
              <a:gd name="connsiteY26" fmla="*/ 1830295 h 3164769"/>
              <a:gd name="connsiteX27" fmla="*/ 652462 w 3992532"/>
              <a:gd name="connsiteY27" fmla="*/ 1836645 h 3164769"/>
              <a:gd name="connsiteX28" fmla="*/ 661987 w 3992532"/>
              <a:gd name="connsiteY28" fmla="*/ 1684245 h 3164769"/>
              <a:gd name="connsiteX29" fmla="*/ 681036 w 3992532"/>
              <a:gd name="connsiteY29" fmla="*/ 2014445 h 3164769"/>
              <a:gd name="connsiteX30" fmla="*/ 681036 w 3992532"/>
              <a:gd name="connsiteY30" fmla="*/ 2014445 h 3164769"/>
              <a:gd name="connsiteX31" fmla="*/ 719135 w 3992532"/>
              <a:gd name="connsiteY31" fmla="*/ 1714407 h 3164769"/>
              <a:gd name="connsiteX32" fmla="*/ 731835 w 3992532"/>
              <a:gd name="connsiteY32" fmla="*/ 2058895 h 3164769"/>
              <a:gd name="connsiteX33" fmla="*/ 784223 w 3992532"/>
              <a:gd name="connsiteY33" fmla="*/ 2038258 h 3164769"/>
              <a:gd name="connsiteX34" fmla="*/ 806448 w 3992532"/>
              <a:gd name="connsiteY34" fmla="*/ 2481170 h 3164769"/>
              <a:gd name="connsiteX35" fmla="*/ 835021 w 3992532"/>
              <a:gd name="connsiteY35" fmla="*/ 2470057 h 3164769"/>
              <a:gd name="connsiteX36" fmla="*/ 836609 w 3992532"/>
              <a:gd name="connsiteY36" fmla="*/ 2660557 h 3164769"/>
              <a:gd name="connsiteX37" fmla="*/ 862008 w 3992532"/>
              <a:gd name="connsiteY37" fmla="*/ 2641507 h 3164769"/>
              <a:gd name="connsiteX38" fmla="*/ 865183 w 3992532"/>
              <a:gd name="connsiteY38" fmla="*/ 2698657 h 3164769"/>
              <a:gd name="connsiteX39" fmla="*/ 892169 w 3992532"/>
              <a:gd name="connsiteY39" fmla="*/ 2493870 h 3164769"/>
              <a:gd name="connsiteX40" fmla="*/ 912807 w 3992532"/>
              <a:gd name="connsiteY40" fmla="*/ 2460532 h 3164769"/>
              <a:gd name="connsiteX41" fmla="*/ 912807 w 3992532"/>
              <a:gd name="connsiteY41" fmla="*/ 2416082 h 3164769"/>
              <a:gd name="connsiteX42" fmla="*/ 949318 w 3992532"/>
              <a:gd name="connsiteY42" fmla="*/ 2392270 h 3164769"/>
              <a:gd name="connsiteX43" fmla="*/ 941380 w 3992532"/>
              <a:gd name="connsiteY43" fmla="*/ 2317657 h 3164769"/>
              <a:gd name="connsiteX44" fmla="*/ 1019169 w 3992532"/>
              <a:gd name="connsiteY44" fmla="*/ 895257 h 3164769"/>
              <a:gd name="connsiteX45" fmla="*/ 1031869 w 3992532"/>
              <a:gd name="connsiteY45" fmla="*/ 1068824 h 3164769"/>
              <a:gd name="connsiteX46" fmla="*/ 1053036 w 3992532"/>
              <a:gd name="connsiteY46" fmla="*/ 793657 h 3164769"/>
              <a:gd name="connsiteX47" fmla="*/ 1074202 w 3992532"/>
              <a:gd name="connsiteY47" fmla="*/ 1365157 h 3164769"/>
              <a:gd name="connsiteX48" fmla="*/ 1103833 w 3992532"/>
              <a:gd name="connsiteY48" fmla="*/ 869857 h 3164769"/>
              <a:gd name="connsiteX49" fmla="*/ 1137701 w 3992532"/>
              <a:gd name="connsiteY49" fmla="*/ 937590 h 3164769"/>
              <a:gd name="connsiteX50" fmla="*/ 1167333 w 3992532"/>
              <a:gd name="connsiteY50" fmla="*/ 1242391 h 3164769"/>
              <a:gd name="connsiteX51" fmla="*/ 1188500 w 3992532"/>
              <a:gd name="connsiteY51" fmla="*/ 1128090 h 3164769"/>
              <a:gd name="connsiteX52" fmla="*/ 1218132 w 3992532"/>
              <a:gd name="connsiteY52" fmla="*/ 1348223 h 3164769"/>
              <a:gd name="connsiteX53" fmla="*/ 1264699 w 3992532"/>
              <a:gd name="connsiteY53" fmla="*/ 1335523 h 3164769"/>
              <a:gd name="connsiteX54" fmla="*/ 1273165 w 3992532"/>
              <a:gd name="connsiteY54" fmla="*/ 1483690 h 3164769"/>
              <a:gd name="connsiteX55" fmla="*/ 1302799 w 3992532"/>
              <a:gd name="connsiteY55" fmla="*/ 1415957 h 3164769"/>
              <a:gd name="connsiteX56" fmla="*/ 1294330 w 3992532"/>
              <a:gd name="connsiteY56" fmla="*/ 1686890 h 3164769"/>
              <a:gd name="connsiteX57" fmla="*/ 1294331 w 3992532"/>
              <a:gd name="connsiteY57" fmla="*/ 1674190 h 3164769"/>
              <a:gd name="connsiteX58" fmla="*/ 1362063 w 3992532"/>
              <a:gd name="connsiteY58" fmla="*/ 2165257 h 3164769"/>
              <a:gd name="connsiteX59" fmla="*/ 1383231 w 3992532"/>
              <a:gd name="connsiteY59" fmla="*/ 2050957 h 3164769"/>
              <a:gd name="connsiteX60" fmla="*/ 1425565 w 3992532"/>
              <a:gd name="connsiteY60" fmla="*/ 2381157 h 3164769"/>
              <a:gd name="connsiteX61" fmla="*/ 1438264 w 3992532"/>
              <a:gd name="connsiteY61" fmla="*/ 2241457 h 3164769"/>
              <a:gd name="connsiteX62" fmla="*/ 1476363 w 3992532"/>
              <a:gd name="connsiteY62" fmla="*/ 2448891 h 3164769"/>
              <a:gd name="connsiteX63" fmla="*/ 1518696 w 3992532"/>
              <a:gd name="connsiteY63" fmla="*/ 2258390 h 3164769"/>
              <a:gd name="connsiteX64" fmla="*/ 1573729 w 3992532"/>
              <a:gd name="connsiteY64" fmla="*/ 2398090 h 3164769"/>
              <a:gd name="connsiteX65" fmla="*/ 1607596 w 3992532"/>
              <a:gd name="connsiteY65" fmla="*/ 1835057 h 3164769"/>
              <a:gd name="connsiteX66" fmla="*/ 1641461 w 3992532"/>
              <a:gd name="connsiteY66" fmla="*/ 1923957 h 3164769"/>
              <a:gd name="connsiteX67" fmla="*/ 1658393 w 3992532"/>
              <a:gd name="connsiteY67" fmla="*/ 1682657 h 3164769"/>
              <a:gd name="connsiteX68" fmla="*/ 1692260 w 3992532"/>
              <a:gd name="connsiteY68" fmla="*/ 1767324 h 3164769"/>
              <a:gd name="connsiteX69" fmla="*/ 1696492 w 3992532"/>
              <a:gd name="connsiteY69" fmla="*/ 1373623 h 3164769"/>
              <a:gd name="connsiteX70" fmla="*/ 1730359 w 3992532"/>
              <a:gd name="connsiteY70" fmla="*/ 1555657 h 3164769"/>
              <a:gd name="connsiteX71" fmla="*/ 1743060 w 3992532"/>
              <a:gd name="connsiteY71" fmla="*/ 1009558 h 3164769"/>
              <a:gd name="connsiteX72" fmla="*/ 1785392 w 3992532"/>
              <a:gd name="connsiteY72" fmla="*/ 1183124 h 3164769"/>
              <a:gd name="connsiteX73" fmla="*/ 1802326 w 3992532"/>
              <a:gd name="connsiteY73" fmla="*/ 962990 h 3164769"/>
              <a:gd name="connsiteX74" fmla="*/ 1831957 w 3992532"/>
              <a:gd name="connsiteY74" fmla="*/ 1360924 h 3164769"/>
              <a:gd name="connsiteX75" fmla="*/ 1895458 w 3992532"/>
              <a:gd name="connsiteY75" fmla="*/ 1174657 h 3164769"/>
              <a:gd name="connsiteX76" fmla="*/ 1908157 w 3992532"/>
              <a:gd name="connsiteY76" fmla="*/ 1589523 h 3164769"/>
              <a:gd name="connsiteX77" fmla="*/ 1971657 w 3992532"/>
              <a:gd name="connsiteY77" fmla="*/ 1043424 h 3164769"/>
              <a:gd name="connsiteX78" fmla="*/ 1971657 w 3992532"/>
              <a:gd name="connsiteY78" fmla="*/ 1043424 h 3164769"/>
              <a:gd name="connsiteX79" fmla="*/ 2022457 w 3992532"/>
              <a:gd name="connsiteY79" fmla="*/ 1462524 h 3164769"/>
              <a:gd name="connsiteX80" fmla="*/ 2022457 w 3992532"/>
              <a:gd name="connsiteY80" fmla="*/ 1462524 h 3164769"/>
              <a:gd name="connsiteX81" fmla="*/ 2064790 w 3992532"/>
              <a:gd name="connsiteY81" fmla="*/ 988390 h 3164769"/>
              <a:gd name="connsiteX82" fmla="*/ 2162155 w 3992532"/>
              <a:gd name="connsiteY82" fmla="*/ 1813891 h 3164769"/>
              <a:gd name="connsiteX83" fmla="*/ 2191790 w 3992532"/>
              <a:gd name="connsiteY83" fmla="*/ 1695358 h 3164769"/>
              <a:gd name="connsiteX84" fmla="*/ 2246823 w 3992532"/>
              <a:gd name="connsiteY84" fmla="*/ 1919724 h 3164769"/>
              <a:gd name="connsiteX85" fmla="*/ 2289155 w 3992532"/>
              <a:gd name="connsiteY85" fmla="*/ 1847757 h 3164769"/>
              <a:gd name="connsiteX86" fmla="*/ 2297622 w 3992532"/>
              <a:gd name="connsiteY86" fmla="*/ 2059424 h 3164769"/>
              <a:gd name="connsiteX87" fmla="*/ 2348422 w 3992532"/>
              <a:gd name="connsiteY87" fmla="*/ 1932423 h 3164769"/>
              <a:gd name="connsiteX88" fmla="*/ 2382288 w 3992532"/>
              <a:gd name="connsiteY88" fmla="*/ 2021324 h 3164769"/>
              <a:gd name="connsiteX89" fmla="*/ 2411920 w 3992532"/>
              <a:gd name="connsiteY89" fmla="*/ 1691123 h 3164769"/>
              <a:gd name="connsiteX90" fmla="*/ 2479655 w 3992532"/>
              <a:gd name="connsiteY90" fmla="*/ 1885858 h 3164769"/>
              <a:gd name="connsiteX91" fmla="*/ 2521986 w 3992532"/>
              <a:gd name="connsiteY91" fmla="*/ 1568357 h 3164769"/>
              <a:gd name="connsiteX92" fmla="*/ 2585486 w 3992532"/>
              <a:gd name="connsiteY92" fmla="*/ 1860457 h 3164769"/>
              <a:gd name="connsiteX93" fmla="*/ 2615118 w 3992532"/>
              <a:gd name="connsiteY93" fmla="*/ 1462523 h 3164769"/>
              <a:gd name="connsiteX94" fmla="*/ 2695551 w 3992532"/>
              <a:gd name="connsiteY94" fmla="*/ 1661491 h 3164769"/>
              <a:gd name="connsiteX95" fmla="*/ 2720951 w 3992532"/>
              <a:gd name="connsiteY95" fmla="*/ 1068823 h 3164769"/>
              <a:gd name="connsiteX96" fmla="*/ 2780217 w 3992532"/>
              <a:gd name="connsiteY96" fmla="*/ 1356691 h 3164769"/>
              <a:gd name="connsiteX97" fmla="*/ 2780215 w 3992532"/>
              <a:gd name="connsiteY97" fmla="*/ 679358 h 3164769"/>
              <a:gd name="connsiteX98" fmla="*/ 2831016 w 3992532"/>
              <a:gd name="connsiteY98" fmla="*/ 1386324 h 3164769"/>
              <a:gd name="connsiteX99" fmla="*/ 2881817 w 3992532"/>
              <a:gd name="connsiteY99" fmla="*/ 404191 h 3164769"/>
              <a:gd name="connsiteX100" fmla="*/ 2919916 w 3992532"/>
              <a:gd name="connsiteY100" fmla="*/ 916424 h 3164769"/>
              <a:gd name="connsiteX101" fmla="*/ 2962249 w 3992532"/>
              <a:gd name="connsiteY101" fmla="*/ 14724 h 3164769"/>
              <a:gd name="connsiteX102" fmla="*/ 2991881 w 3992532"/>
              <a:gd name="connsiteY102" fmla="*/ 1022258 h 3164769"/>
              <a:gd name="connsiteX103" fmla="*/ 3046914 w 3992532"/>
              <a:gd name="connsiteY103" fmla="*/ 615859 h 3164769"/>
              <a:gd name="connsiteX104" fmla="*/ 3051147 w 3992532"/>
              <a:gd name="connsiteY104" fmla="*/ 1149259 h 3164769"/>
              <a:gd name="connsiteX105" fmla="*/ 3106181 w 3992532"/>
              <a:gd name="connsiteY105" fmla="*/ 349159 h 3164769"/>
              <a:gd name="connsiteX106" fmla="*/ 3165447 w 3992532"/>
              <a:gd name="connsiteY106" fmla="*/ 988393 h 3164769"/>
              <a:gd name="connsiteX107" fmla="*/ 3207779 w 3992532"/>
              <a:gd name="connsiteY107" fmla="*/ 319526 h 3164769"/>
              <a:gd name="connsiteX108" fmla="*/ 3224711 w 3992532"/>
              <a:gd name="connsiteY108" fmla="*/ 1132325 h 3164769"/>
              <a:gd name="connsiteX109" fmla="*/ 3271277 w 3992532"/>
              <a:gd name="connsiteY109" fmla="*/ 145958 h 3164769"/>
              <a:gd name="connsiteX110" fmla="*/ 3296677 w 3992532"/>
              <a:gd name="connsiteY110" fmla="*/ 594693 h 3164769"/>
              <a:gd name="connsiteX111" fmla="*/ 3329485 w 3992532"/>
              <a:gd name="connsiteY111" fmla="*/ 22664 h 3164769"/>
              <a:gd name="connsiteX112" fmla="*/ 3359118 w 3992532"/>
              <a:gd name="connsiteY112" fmla="*/ 946059 h 3164769"/>
              <a:gd name="connsiteX113" fmla="*/ 3394043 w 3992532"/>
              <a:gd name="connsiteY113" fmla="*/ 307885 h 3164769"/>
              <a:gd name="connsiteX114" fmla="*/ 3395631 w 3992532"/>
              <a:gd name="connsiteY114" fmla="*/ 1096872 h 3164769"/>
              <a:gd name="connsiteX115" fmla="*/ 3438492 w 3992532"/>
              <a:gd name="connsiteY115" fmla="*/ 445998 h 3164769"/>
              <a:gd name="connsiteX116" fmla="*/ 3448017 w 3992532"/>
              <a:gd name="connsiteY116" fmla="*/ 931773 h 3164769"/>
              <a:gd name="connsiteX117" fmla="*/ 3476593 w 3992532"/>
              <a:gd name="connsiteY117" fmla="*/ 576173 h 3164769"/>
              <a:gd name="connsiteX118" fmla="*/ 3516278 w 3992532"/>
              <a:gd name="connsiteY118" fmla="*/ 1054010 h 3164769"/>
              <a:gd name="connsiteX119" fmla="*/ 3521041 w 3992532"/>
              <a:gd name="connsiteY119" fmla="*/ 263435 h 3164769"/>
              <a:gd name="connsiteX120" fmla="*/ 3546440 w 3992532"/>
              <a:gd name="connsiteY120" fmla="*/ 457110 h 3164769"/>
              <a:gd name="connsiteX121" fmla="*/ 3568665 w 3992532"/>
              <a:gd name="connsiteY121" fmla="*/ 282486 h 3164769"/>
              <a:gd name="connsiteX122" fmla="*/ 3594065 w 3992532"/>
              <a:gd name="connsiteY122" fmla="*/ 765086 h 3164769"/>
              <a:gd name="connsiteX123" fmla="*/ 3622640 w 3992532"/>
              <a:gd name="connsiteY123" fmla="*/ 201522 h 3164769"/>
              <a:gd name="connsiteX124" fmla="*/ 3625815 w 3992532"/>
              <a:gd name="connsiteY124" fmla="*/ 950824 h 3164769"/>
              <a:gd name="connsiteX125" fmla="*/ 3662327 w 3992532"/>
              <a:gd name="connsiteY125" fmla="*/ 584110 h 3164769"/>
              <a:gd name="connsiteX126" fmla="*/ 3671851 w 3992532"/>
              <a:gd name="connsiteY126" fmla="*/ 1015909 h 3164769"/>
              <a:gd name="connsiteX127" fmla="*/ 3717890 w 3992532"/>
              <a:gd name="connsiteY127" fmla="*/ 646023 h 3164769"/>
              <a:gd name="connsiteX128" fmla="*/ 3736938 w 3992532"/>
              <a:gd name="connsiteY128" fmla="*/ 1422310 h 3164769"/>
              <a:gd name="connsiteX129" fmla="*/ 3771863 w 3992532"/>
              <a:gd name="connsiteY129" fmla="*/ 771435 h 3164769"/>
              <a:gd name="connsiteX130" fmla="*/ 3790912 w 3992532"/>
              <a:gd name="connsiteY130" fmla="*/ 1133385 h 3164769"/>
              <a:gd name="connsiteX131" fmla="*/ 3817899 w 3992532"/>
              <a:gd name="connsiteY131" fmla="*/ 728572 h 3164769"/>
              <a:gd name="connsiteX132" fmla="*/ 3849650 w 3992532"/>
              <a:gd name="connsiteY132" fmla="*/ 1493748 h 3164769"/>
              <a:gd name="connsiteX133" fmla="*/ 3871874 w 3992532"/>
              <a:gd name="connsiteY133" fmla="*/ 728573 h 3164769"/>
              <a:gd name="connsiteX134" fmla="*/ 3906799 w 3992532"/>
              <a:gd name="connsiteY134" fmla="*/ 1376273 h 3164769"/>
              <a:gd name="connsiteX135" fmla="*/ 3925849 w 3992532"/>
              <a:gd name="connsiteY135" fmla="*/ 1187361 h 3164769"/>
              <a:gd name="connsiteX136" fmla="*/ 3951249 w 3992532"/>
              <a:gd name="connsiteY136" fmla="*/ 1327060 h 3164769"/>
              <a:gd name="connsiteX137" fmla="*/ 3957598 w 3992532"/>
              <a:gd name="connsiteY137" fmla="*/ 758735 h 3164769"/>
              <a:gd name="connsiteX138" fmla="*/ 3981409 w 3992532"/>
              <a:gd name="connsiteY138" fmla="*/ 1027023 h 3164769"/>
              <a:gd name="connsiteX139" fmla="*/ 3992522 w 3992532"/>
              <a:gd name="connsiteY139" fmla="*/ 704760 h 3164769"/>
              <a:gd name="connsiteX0" fmla="*/ 0 w 3997283"/>
              <a:gd name="connsiteY0" fmla="*/ 2935195 h 3164769"/>
              <a:gd name="connsiteX1" fmla="*/ 46038 w 3997283"/>
              <a:gd name="connsiteY1" fmla="*/ 2968532 h 3164769"/>
              <a:gd name="connsiteX2" fmla="*/ 65088 w 3997283"/>
              <a:gd name="connsiteY2" fmla="*/ 2993932 h 3164769"/>
              <a:gd name="connsiteX3" fmla="*/ 80963 w 3997283"/>
              <a:gd name="connsiteY3" fmla="*/ 3003457 h 3164769"/>
              <a:gd name="connsiteX4" fmla="*/ 88900 w 3997283"/>
              <a:gd name="connsiteY4" fmla="*/ 2998695 h 3164769"/>
              <a:gd name="connsiteX5" fmla="*/ 117475 w 3997283"/>
              <a:gd name="connsiteY5" fmla="*/ 3024095 h 3164769"/>
              <a:gd name="connsiteX6" fmla="*/ 146050 w 3997283"/>
              <a:gd name="connsiteY6" fmla="*/ 3005045 h 3164769"/>
              <a:gd name="connsiteX7" fmla="*/ 180975 w 3997283"/>
              <a:gd name="connsiteY7" fmla="*/ 3089182 h 3164769"/>
              <a:gd name="connsiteX8" fmla="*/ 200025 w 3997283"/>
              <a:gd name="connsiteY8" fmla="*/ 3092357 h 3164769"/>
              <a:gd name="connsiteX9" fmla="*/ 223838 w 3997283"/>
              <a:gd name="connsiteY9" fmla="*/ 3047907 h 3164769"/>
              <a:gd name="connsiteX10" fmla="*/ 246063 w 3997283"/>
              <a:gd name="connsiteY10" fmla="*/ 3105057 h 3164769"/>
              <a:gd name="connsiteX11" fmla="*/ 290513 w 3997283"/>
              <a:gd name="connsiteY11" fmla="*/ 3006632 h 3164769"/>
              <a:gd name="connsiteX12" fmla="*/ 330200 w 3997283"/>
              <a:gd name="connsiteY12" fmla="*/ 3160620 h 3164769"/>
              <a:gd name="connsiteX13" fmla="*/ 360363 w 3997283"/>
              <a:gd name="connsiteY13" fmla="*/ 3119345 h 3164769"/>
              <a:gd name="connsiteX14" fmla="*/ 374650 w 3997283"/>
              <a:gd name="connsiteY14" fmla="*/ 3103470 h 3164769"/>
              <a:gd name="connsiteX15" fmla="*/ 377825 w 3997283"/>
              <a:gd name="connsiteY15" fmla="*/ 2874870 h 3164769"/>
              <a:gd name="connsiteX16" fmla="*/ 400050 w 3997283"/>
              <a:gd name="connsiteY16" fmla="*/ 2935195 h 3164769"/>
              <a:gd name="connsiteX17" fmla="*/ 455613 w 3997283"/>
              <a:gd name="connsiteY17" fmla="*/ 2519270 h 3164769"/>
              <a:gd name="connsiteX18" fmla="*/ 476250 w 3997283"/>
              <a:gd name="connsiteY18" fmla="*/ 2576420 h 3164769"/>
              <a:gd name="connsiteX19" fmla="*/ 501650 w 3997283"/>
              <a:gd name="connsiteY19" fmla="*/ 2835182 h 3164769"/>
              <a:gd name="connsiteX20" fmla="*/ 527050 w 3997283"/>
              <a:gd name="connsiteY20" fmla="*/ 2881220 h 3164769"/>
              <a:gd name="connsiteX21" fmla="*/ 538163 w 3997283"/>
              <a:gd name="connsiteY21" fmla="*/ 2847882 h 3164769"/>
              <a:gd name="connsiteX22" fmla="*/ 547688 w 3997283"/>
              <a:gd name="connsiteY22" fmla="*/ 2784382 h 3164769"/>
              <a:gd name="connsiteX23" fmla="*/ 574675 w 3997283"/>
              <a:gd name="connsiteY23" fmla="*/ 2787557 h 3164769"/>
              <a:gd name="connsiteX24" fmla="*/ 593725 w 3997283"/>
              <a:gd name="connsiteY24" fmla="*/ 2670082 h 3164769"/>
              <a:gd name="connsiteX25" fmla="*/ 590550 w 3997283"/>
              <a:gd name="connsiteY25" fmla="*/ 2341470 h 3164769"/>
              <a:gd name="connsiteX26" fmla="*/ 625475 w 3997283"/>
              <a:gd name="connsiteY26" fmla="*/ 1830295 h 3164769"/>
              <a:gd name="connsiteX27" fmla="*/ 652462 w 3997283"/>
              <a:gd name="connsiteY27" fmla="*/ 1836645 h 3164769"/>
              <a:gd name="connsiteX28" fmla="*/ 661987 w 3997283"/>
              <a:gd name="connsiteY28" fmla="*/ 1684245 h 3164769"/>
              <a:gd name="connsiteX29" fmla="*/ 681036 w 3997283"/>
              <a:gd name="connsiteY29" fmla="*/ 2014445 h 3164769"/>
              <a:gd name="connsiteX30" fmla="*/ 681036 w 3997283"/>
              <a:gd name="connsiteY30" fmla="*/ 2014445 h 3164769"/>
              <a:gd name="connsiteX31" fmla="*/ 719135 w 3997283"/>
              <a:gd name="connsiteY31" fmla="*/ 1714407 h 3164769"/>
              <a:gd name="connsiteX32" fmla="*/ 731835 w 3997283"/>
              <a:gd name="connsiteY32" fmla="*/ 2058895 h 3164769"/>
              <a:gd name="connsiteX33" fmla="*/ 784223 w 3997283"/>
              <a:gd name="connsiteY33" fmla="*/ 2038258 h 3164769"/>
              <a:gd name="connsiteX34" fmla="*/ 806448 w 3997283"/>
              <a:gd name="connsiteY34" fmla="*/ 2481170 h 3164769"/>
              <a:gd name="connsiteX35" fmla="*/ 835021 w 3997283"/>
              <a:gd name="connsiteY35" fmla="*/ 2470057 h 3164769"/>
              <a:gd name="connsiteX36" fmla="*/ 836609 w 3997283"/>
              <a:gd name="connsiteY36" fmla="*/ 2660557 h 3164769"/>
              <a:gd name="connsiteX37" fmla="*/ 862008 w 3997283"/>
              <a:gd name="connsiteY37" fmla="*/ 2641507 h 3164769"/>
              <a:gd name="connsiteX38" fmla="*/ 865183 w 3997283"/>
              <a:gd name="connsiteY38" fmla="*/ 2698657 h 3164769"/>
              <a:gd name="connsiteX39" fmla="*/ 892169 w 3997283"/>
              <a:gd name="connsiteY39" fmla="*/ 2493870 h 3164769"/>
              <a:gd name="connsiteX40" fmla="*/ 912807 w 3997283"/>
              <a:gd name="connsiteY40" fmla="*/ 2460532 h 3164769"/>
              <a:gd name="connsiteX41" fmla="*/ 912807 w 3997283"/>
              <a:gd name="connsiteY41" fmla="*/ 2416082 h 3164769"/>
              <a:gd name="connsiteX42" fmla="*/ 949318 w 3997283"/>
              <a:gd name="connsiteY42" fmla="*/ 2392270 h 3164769"/>
              <a:gd name="connsiteX43" fmla="*/ 941380 w 3997283"/>
              <a:gd name="connsiteY43" fmla="*/ 2317657 h 3164769"/>
              <a:gd name="connsiteX44" fmla="*/ 1019169 w 3997283"/>
              <a:gd name="connsiteY44" fmla="*/ 895257 h 3164769"/>
              <a:gd name="connsiteX45" fmla="*/ 1031869 w 3997283"/>
              <a:gd name="connsiteY45" fmla="*/ 1068824 h 3164769"/>
              <a:gd name="connsiteX46" fmla="*/ 1053036 w 3997283"/>
              <a:gd name="connsiteY46" fmla="*/ 793657 h 3164769"/>
              <a:gd name="connsiteX47" fmla="*/ 1074202 w 3997283"/>
              <a:gd name="connsiteY47" fmla="*/ 1365157 h 3164769"/>
              <a:gd name="connsiteX48" fmla="*/ 1103833 w 3997283"/>
              <a:gd name="connsiteY48" fmla="*/ 869857 h 3164769"/>
              <a:gd name="connsiteX49" fmla="*/ 1137701 w 3997283"/>
              <a:gd name="connsiteY49" fmla="*/ 937590 h 3164769"/>
              <a:gd name="connsiteX50" fmla="*/ 1167333 w 3997283"/>
              <a:gd name="connsiteY50" fmla="*/ 1242391 h 3164769"/>
              <a:gd name="connsiteX51" fmla="*/ 1188500 w 3997283"/>
              <a:gd name="connsiteY51" fmla="*/ 1128090 h 3164769"/>
              <a:gd name="connsiteX52" fmla="*/ 1218132 w 3997283"/>
              <a:gd name="connsiteY52" fmla="*/ 1348223 h 3164769"/>
              <a:gd name="connsiteX53" fmla="*/ 1264699 w 3997283"/>
              <a:gd name="connsiteY53" fmla="*/ 1335523 h 3164769"/>
              <a:gd name="connsiteX54" fmla="*/ 1273165 w 3997283"/>
              <a:gd name="connsiteY54" fmla="*/ 1483690 h 3164769"/>
              <a:gd name="connsiteX55" fmla="*/ 1302799 w 3997283"/>
              <a:gd name="connsiteY55" fmla="*/ 1415957 h 3164769"/>
              <a:gd name="connsiteX56" fmla="*/ 1294330 w 3997283"/>
              <a:gd name="connsiteY56" fmla="*/ 1686890 h 3164769"/>
              <a:gd name="connsiteX57" fmla="*/ 1294331 w 3997283"/>
              <a:gd name="connsiteY57" fmla="*/ 1674190 h 3164769"/>
              <a:gd name="connsiteX58" fmla="*/ 1362063 w 3997283"/>
              <a:gd name="connsiteY58" fmla="*/ 2165257 h 3164769"/>
              <a:gd name="connsiteX59" fmla="*/ 1383231 w 3997283"/>
              <a:gd name="connsiteY59" fmla="*/ 2050957 h 3164769"/>
              <a:gd name="connsiteX60" fmla="*/ 1425565 w 3997283"/>
              <a:gd name="connsiteY60" fmla="*/ 2381157 h 3164769"/>
              <a:gd name="connsiteX61" fmla="*/ 1438264 w 3997283"/>
              <a:gd name="connsiteY61" fmla="*/ 2241457 h 3164769"/>
              <a:gd name="connsiteX62" fmla="*/ 1476363 w 3997283"/>
              <a:gd name="connsiteY62" fmla="*/ 2448891 h 3164769"/>
              <a:gd name="connsiteX63" fmla="*/ 1518696 w 3997283"/>
              <a:gd name="connsiteY63" fmla="*/ 2258390 h 3164769"/>
              <a:gd name="connsiteX64" fmla="*/ 1573729 w 3997283"/>
              <a:gd name="connsiteY64" fmla="*/ 2398090 h 3164769"/>
              <a:gd name="connsiteX65" fmla="*/ 1607596 w 3997283"/>
              <a:gd name="connsiteY65" fmla="*/ 1835057 h 3164769"/>
              <a:gd name="connsiteX66" fmla="*/ 1641461 w 3997283"/>
              <a:gd name="connsiteY66" fmla="*/ 1923957 h 3164769"/>
              <a:gd name="connsiteX67" fmla="*/ 1658393 w 3997283"/>
              <a:gd name="connsiteY67" fmla="*/ 1682657 h 3164769"/>
              <a:gd name="connsiteX68" fmla="*/ 1692260 w 3997283"/>
              <a:gd name="connsiteY68" fmla="*/ 1767324 h 3164769"/>
              <a:gd name="connsiteX69" fmla="*/ 1696492 w 3997283"/>
              <a:gd name="connsiteY69" fmla="*/ 1373623 h 3164769"/>
              <a:gd name="connsiteX70" fmla="*/ 1730359 w 3997283"/>
              <a:gd name="connsiteY70" fmla="*/ 1555657 h 3164769"/>
              <a:gd name="connsiteX71" fmla="*/ 1743060 w 3997283"/>
              <a:gd name="connsiteY71" fmla="*/ 1009558 h 3164769"/>
              <a:gd name="connsiteX72" fmla="*/ 1785392 w 3997283"/>
              <a:gd name="connsiteY72" fmla="*/ 1183124 h 3164769"/>
              <a:gd name="connsiteX73" fmla="*/ 1802326 w 3997283"/>
              <a:gd name="connsiteY73" fmla="*/ 962990 h 3164769"/>
              <a:gd name="connsiteX74" fmla="*/ 1831957 w 3997283"/>
              <a:gd name="connsiteY74" fmla="*/ 1360924 h 3164769"/>
              <a:gd name="connsiteX75" fmla="*/ 1895458 w 3997283"/>
              <a:gd name="connsiteY75" fmla="*/ 1174657 h 3164769"/>
              <a:gd name="connsiteX76" fmla="*/ 1908157 w 3997283"/>
              <a:gd name="connsiteY76" fmla="*/ 1589523 h 3164769"/>
              <a:gd name="connsiteX77" fmla="*/ 1971657 w 3997283"/>
              <a:gd name="connsiteY77" fmla="*/ 1043424 h 3164769"/>
              <a:gd name="connsiteX78" fmla="*/ 1971657 w 3997283"/>
              <a:gd name="connsiteY78" fmla="*/ 1043424 h 3164769"/>
              <a:gd name="connsiteX79" fmla="*/ 2022457 w 3997283"/>
              <a:gd name="connsiteY79" fmla="*/ 1462524 h 3164769"/>
              <a:gd name="connsiteX80" fmla="*/ 2022457 w 3997283"/>
              <a:gd name="connsiteY80" fmla="*/ 1462524 h 3164769"/>
              <a:gd name="connsiteX81" fmla="*/ 2064790 w 3997283"/>
              <a:gd name="connsiteY81" fmla="*/ 988390 h 3164769"/>
              <a:gd name="connsiteX82" fmla="*/ 2162155 w 3997283"/>
              <a:gd name="connsiteY82" fmla="*/ 1813891 h 3164769"/>
              <a:gd name="connsiteX83" fmla="*/ 2191790 w 3997283"/>
              <a:gd name="connsiteY83" fmla="*/ 1695358 h 3164769"/>
              <a:gd name="connsiteX84" fmla="*/ 2246823 w 3997283"/>
              <a:gd name="connsiteY84" fmla="*/ 1919724 h 3164769"/>
              <a:gd name="connsiteX85" fmla="*/ 2289155 w 3997283"/>
              <a:gd name="connsiteY85" fmla="*/ 1847757 h 3164769"/>
              <a:gd name="connsiteX86" fmla="*/ 2297622 w 3997283"/>
              <a:gd name="connsiteY86" fmla="*/ 2059424 h 3164769"/>
              <a:gd name="connsiteX87" fmla="*/ 2348422 w 3997283"/>
              <a:gd name="connsiteY87" fmla="*/ 1932423 h 3164769"/>
              <a:gd name="connsiteX88" fmla="*/ 2382288 w 3997283"/>
              <a:gd name="connsiteY88" fmla="*/ 2021324 h 3164769"/>
              <a:gd name="connsiteX89" fmla="*/ 2411920 w 3997283"/>
              <a:gd name="connsiteY89" fmla="*/ 1691123 h 3164769"/>
              <a:gd name="connsiteX90" fmla="*/ 2479655 w 3997283"/>
              <a:gd name="connsiteY90" fmla="*/ 1885858 h 3164769"/>
              <a:gd name="connsiteX91" fmla="*/ 2521986 w 3997283"/>
              <a:gd name="connsiteY91" fmla="*/ 1568357 h 3164769"/>
              <a:gd name="connsiteX92" fmla="*/ 2585486 w 3997283"/>
              <a:gd name="connsiteY92" fmla="*/ 1860457 h 3164769"/>
              <a:gd name="connsiteX93" fmla="*/ 2615118 w 3997283"/>
              <a:gd name="connsiteY93" fmla="*/ 1462523 h 3164769"/>
              <a:gd name="connsiteX94" fmla="*/ 2695551 w 3997283"/>
              <a:gd name="connsiteY94" fmla="*/ 1661491 h 3164769"/>
              <a:gd name="connsiteX95" fmla="*/ 2720951 w 3997283"/>
              <a:gd name="connsiteY95" fmla="*/ 1068823 h 3164769"/>
              <a:gd name="connsiteX96" fmla="*/ 2780217 w 3997283"/>
              <a:gd name="connsiteY96" fmla="*/ 1356691 h 3164769"/>
              <a:gd name="connsiteX97" fmla="*/ 2780215 w 3997283"/>
              <a:gd name="connsiteY97" fmla="*/ 679358 h 3164769"/>
              <a:gd name="connsiteX98" fmla="*/ 2831016 w 3997283"/>
              <a:gd name="connsiteY98" fmla="*/ 1386324 h 3164769"/>
              <a:gd name="connsiteX99" fmla="*/ 2881817 w 3997283"/>
              <a:gd name="connsiteY99" fmla="*/ 404191 h 3164769"/>
              <a:gd name="connsiteX100" fmla="*/ 2919916 w 3997283"/>
              <a:gd name="connsiteY100" fmla="*/ 916424 h 3164769"/>
              <a:gd name="connsiteX101" fmla="*/ 2962249 w 3997283"/>
              <a:gd name="connsiteY101" fmla="*/ 14724 h 3164769"/>
              <a:gd name="connsiteX102" fmla="*/ 2991881 w 3997283"/>
              <a:gd name="connsiteY102" fmla="*/ 1022258 h 3164769"/>
              <a:gd name="connsiteX103" fmla="*/ 3046914 w 3997283"/>
              <a:gd name="connsiteY103" fmla="*/ 615859 h 3164769"/>
              <a:gd name="connsiteX104" fmla="*/ 3051147 w 3997283"/>
              <a:gd name="connsiteY104" fmla="*/ 1149259 h 3164769"/>
              <a:gd name="connsiteX105" fmla="*/ 3106181 w 3997283"/>
              <a:gd name="connsiteY105" fmla="*/ 349159 h 3164769"/>
              <a:gd name="connsiteX106" fmla="*/ 3165447 w 3997283"/>
              <a:gd name="connsiteY106" fmla="*/ 988393 h 3164769"/>
              <a:gd name="connsiteX107" fmla="*/ 3207779 w 3997283"/>
              <a:gd name="connsiteY107" fmla="*/ 319526 h 3164769"/>
              <a:gd name="connsiteX108" fmla="*/ 3224711 w 3997283"/>
              <a:gd name="connsiteY108" fmla="*/ 1132325 h 3164769"/>
              <a:gd name="connsiteX109" fmla="*/ 3271277 w 3997283"/>
              <a:gd name="connsiteY109" fmla="*/ 145958 h 3164769"/>
              <a:gd name="connsiteX110" fmla="*/ 3296677 w 3997283"/>
              <a:gd name="connsiteY110" fmla="*/ 594693 h 3164769"/>
              <a:gd name="connsiteX111" fmla="*/ 3329485 w 3997283"/>
              <a:gd name="connsiteY111" fmla="*/ 22664 h 3164769"/>
              <a:gd name="connsiteX112" fmla="*/ 3359118 w 3997283"/>
              <a:gd name="connsiteY112" fmla="*/ 946059 h 3164769"/>
              <a:gd name="connsiteX113" fmla="*/ 3394043 w 3997283"/>
              <a:gd name="connsiteY113" fmla="*/ 307885 h 3164769"/>
              <a:gd name="connsiteX114" fmla="*/ 3395631 w 3997283"/>
              <a:gd name="connsiteY114" fmla="*/ 1096872 h 3164769"/>
              <a:gd name="connsiteX115" fmla="*/ 3438492 w 3997283"/>
              <a:gd name="connsiteY115" fmla="*/ 445998 h 3164769"/>
              <a:gd name="connsiteX116" fmla="*/ 3448017 w 3997283"/>
              <a:gd name="connsiteY116" fmla="*/ 931773 h 3164769"/>
              <a:gd name="connsiteX117" fmla="*/ 3476593 w 3997283"/>
              <a:gd name="connsiteY117" fmla="*/ 576173 h 3164769"/>
              <a:gd name="connsiteX118" fmla="*/ 3516278 w 3997283"/>
              <a:gd name="connsiteY118" fmla="*/ 1054010 h 3164769"/>
              <a:gd name="connsiteX119" fmla="*/ 3521041 w 3997283"/>
              <a:gd name="connsiteY119" fmla="*/ 263435 h 3164769"/>
              <a:gd name="connsiteX120" fmla="*/ 3546440 w 3997283"/>
              <a:gd name="connsiteY120" fmla="*/ 457110 h 3164769"/>
              <a:gd name="connsiteX121" fmla="*/ 3568665 w 3997283"/>
              <a:gd name="connsiteY121" fmla="*/ 282486 h 3164769"/>
              <a:gd name="connsiteX122" fmla="*/ 3594065 w 3997283"/>
              <a:gd name="connsiteY122" fmla="*/ 765086 h 3164769"/>
              <a:gd name="connsiteX123" fmla="*/ 3622640 w 3997283"/>
              <a:gd name="connsiteY123" fmla="*/ 201522 h 3164769"/>
              <a:gd name="connsiteX124" fmla="*/ 3625815 w 3997283"/>
              <a:gd name="connsiteY124" fmla="*/ 950824 h 3164769"/>
              <a:gd name="connsiteX125" fmla="*/ 3662327 w 3997283"/>
              <a:gd name="connsiteY125" fmla="*/ 584110 h 3164769"/>
              <a:gd name="connsiteX126" fmla="*/ 3671851 w 3997283"/>
              <a:gd name="connsiteY126" fmla="*/ 1015909 h 3164769"/>
              <a:gd name="connsiteX127" fmla="*/ 3717890 w 3997283"/>
              <a:gd name="connsiteY127" fmla="*/ 646023 h 3164769"/>
              <a:gd name="connsiteX128" fmla="*/ 3736938 w 3997283"/>
              <a:gd name="connsiteY128" fmla="*/ 1422310 h 3164769"/>
              <a:gd name="connsiteX129" fmla="*/ 3771863 w 3997283"/>
              <a:gd name="connsiteY129" fmla="*/ 771435 h 3164769"/>
              <a:gd name="connsiteX130" fmla="*/ 3790912 w 3997283"/>
              <a:gd name="connsiteY130" fmla="*/ 1133385 h 3164769"/>
              <a:gd name="connsiteX131" fmla="*/ 3817899 w 3997283"/>
              <a:gd name="connsiteY131" fmla="*/ 728572 h 3164769"/>
              <a:gd name="connsiteX132" fmla="*/ 3849650 w 3997283"/>
              <a:gd name="connsiteY132" fmla="*/ 1493748 h 3164769"/>
              <a:gd name="connsiteX133" fmla="*/ 3871874 w 3997283"/>
              <a:gd name="connsiteY133" fmla="*/ 728573 h 3164769"/>
              <a:gd name="connsiteX134" fmla="*/ 3906799 w 3997283"/>
              <a:gd name="connsiteY134" fmla="*/ 1376273 h 3164769"/>
              <a:gd name="connsiteX135" fmla="*/ 3925849 w 3997283"/>
              <a:gd name="connsiteY135" fmla="*/ 1187361 h 3164769"/>
              <a:gd name="connsiteX136" fmla="*/ 3951249 w 3997283"/>
              <a:gd name="connsiteY136" fmla="*/ 1327060 h 3164769"/>
              <a:gd name="connsiteX137" fmla="*/ 3957598 w 3997283"/>
              <a:gd name="connsiteY137" fmla="*/ 758735 h 3164769"/>
              <a:gd name="connsiteX138" fmla="*/ 3981409 w 3997283"/>
              <a:gd name="connsiteY138" fmla="*/ 1027023 h 3164769"/>
              <a:gd name="connsiteX139" fmla="*/ 3992522 w 3997283"/>
              <a:gd name="connsiteY139" fmla="*/ 704760 h 3164769"/>
              <a:gd name="connsiteX140" fmla="*/ 3997283 w 3997283"/>
              <a:gd name="connsiteY140" fmla="*/ 706348 h 3164769"/>
              <a:gd name="connsiteX0" fmla="*/ 0 w 4000458"/>
              <a:gd name="connsiteY0" fmla="*/ 2935195 h 3164769"/>
              <a:gd name="connsiteX1" fmla="*/ 46038 w 4000458"/>
              <a:gd name="connsiteY1" fmla="*/ 2968532 h 3164769"/>
              <a:gd name="connsiteX2" fmla="*/ 65088 w 4000458"/>
              <a:gd name="connsiteY2" fmla="*/ 2993932 h 3164769"/>
              <a:gd name="connsiteX3" fmla="*/ 80963 w 4000458"/>
              <a:gd name="connsiteY3" fmla="*/ 3003457 h 3164769"/>
              <a:gd name="connsiteX4" fmla="*/ 88900 w 4000458"/>
              <a:gd name="connsiteY4" fmla="*/ 2998695 h 3164769"/>
              <a:gd name="connsiteX5" fmla="*/ 117475 w 4000458"/>
              <a:gd name="connsiteY5" fmla="*/ 3024095 h 3164769"/>
              <a:gd name="connsiteX6" fmla="*/ 146050 w 4000458"/>
              <a:gd name="connsiteY6" fmla="*/ 3005045 h 3164769"/>
              <a:gd name="connsiteX7" fmla="*/ 180975 w 4000458"/>
              <a:gd name="connsiteY7" fmla="*/ 3089182 h 3164769"/>
              <a:gd name="connsiteX8" fmla="*/ 200025 w 4000458"/>
              <a:gd name="connsiteY8" fmla="*/ 3092357 h 3164769"/>
              <a:gd name="connsiteX9" fmla="*/ 223838 w 4000458"/>
              <a:gd name="connsiteY9" fmla="*/ 3047907 h 3164769"/>
              <a:gd name="connsiteX10" fmla="*/ 246063 w 4000458"/>
              <a:gd name="connsiteY10" fmla="*/ 3105057 h 3164769"/>
              <a:gd name="connsiteX11" fmla="*/ 290513 w 4000458"/>
              <a:gd name="connsiteY11" fmla="*/ 3006632 h 3164769"/>
              <a:gd name="connsiteX12" fmla="*/ 330200 w 4000458"/>
              <a:gd name="connsiteY12" fmla="*/ 3160620 h 3164769"/>
              <a:gd name="connsiteX13" fmla="*/ 360363 w 4000458"/>
              <a:gd name="connsiteY13" fmla="*/ 3119345 h 3164769"/>
              <a:gd name="connsiteX14" fmla="*/ 374650 w 4000458"/>
              <a:gd name="connsiteY14" fmla="*/ 3103470 h 3164769"/>
              <a:gd name="connsiteX15" fmla="*/ 377825 w 4000458"/>
              <a:gd name="connsiteY15" fmla="*/ 2874870 h 3164769"/>
              <a:gd name="connsiteX16" fmla="*/ 400050 w 4000458"/>
              <a:gd name="connsiteY16" fmla="*/ 2935195 h 3164769"/>
              <a:gd name="connsiteX17" fmla="*/ 455613 w 4000458"/>
              <a:gd name="connsiteY17" fmla="*/ 2519270 h 3164769"/>
              <a:gd name="connsiteX18" fmla="*/ 476250 w 4000458"/>
              <a:gd name="connsiteY18" fmla="*/ 2576420 h 3164769"/>
              <a:gd name="connsiteX19" fmla="*/ 501650 w 4000458"/>
              <a:gd name="connsiteY19" fmla="*/ 2835182 h 3164769"/>
              <a:gd name="connsiteX20" fmla="*/ 527050 w 4000458"/>
              <a:gd name="connsiteY20" fmla="*/ 2881220 h 3164769"/>
              <a:gd name="connsiteX21" fmla="*/ 538163 w 4000458"/>
              <a:gd name="connsiteY21" fmla="*/ 2847882 h 3164769"/>
              <a:gd name="connsiteX22" fmla="*/ 547688 w 4000458"/>
              <a:gd name="connsiteY22" fmla="*/ 2784382 h 3164769"/>
              <a:gd name="connsiteX23" fmla="*/ 574675 w 4000458"/>
              <a:gd name="connsiteY23" fmla="*/ 2787557 h 3164769"/>
              <a:gd name="connsiteX24" fmla="*/ 593725 w 4000458"/>
              <a:gd name="connsiteY24" fmla="*/ 2670082 h 3164769"/>
              <a:gd name="connsiteX25" fmla="*/ 590550 w 4000458"/>
              <a:gd name="connsiteY25" fmla="*/ 2341470 h 3164769"/>
              <a:gd name="connsiteX26" fmla="*/ 625475 w 4000458"/>
              <a:gd name="connsiteY26" fmla="*/ 1830295 h 3164769"/>
              <a:gd name="connsiteX27" fmla="*/ 652462 w 4000458"/>
              <a:gd name="connsiteY27" fmla="*/ 1836645 h 3164769"/>
              <a:gd name="connsiteX28" fmla="*/ 661987 w 4000458"/>
              <a:gd name="connsiteY28" fmla="*/ 1684245 h 3164769"/>
              <a:gd name="connsiteX29" fmla="*/ 681036 w 4000458"/>
              <a:gd name="connsiteY29" fmla="*/ 2014445 h 3164769"/>
              <a:gd name="connsiteX30" fmla="*/ 681036 w 4000458"/>
              <a:gd name="connsiteY30" fmla="*/ 2014445 h 3164769"/>
              <a:gd name="connsiteX31" fmla="*/ 719135 w 4000458"/>
              <a:gd name="connsiteY31" fmla="*/ 1714407 h 3164769"/>
              <a:gd name="connsiteX32" fmla="*/ 731835 w 4000458"/>
              <a:gd name="connsiteY32" fmla="*/ 2058895 h 3164769"/>
              <a:gd name="connsiteX33" fmla="*/ 784223 w 4000458"/>
              <a:gd name="connsiteY33" fmla="*/ 2038258 h 3164769"/>
              <a:gd name="connsiteX34" fmla="*/ 806448 w 4000458"/>
              <a:gd name="connsiteY34" fmla="*/ 2481170 h 3164769"/>
              <a:gd name="connsiteX35" fmla="*/ 835021 w 4000458"/>
              <a:gd name="connsiteY35" fmla="*/ 2470057 h 3164769"/>
              <a:gd name="connsiteX36" fmla="*/ 836609 w 4000458"/>
              <a:gd name="connsiteY36" fmla="*/ 2660557 h 3164769"/>
              <a:gd name="connsiteX37" fmla="*/ 862008 w 4000458"/>
              <a:gd name="connsiteY37" fmla="*/ 2641507 h 3164769"/>
              <a:gd name="connsiteX38" fmla="*/ 865183 w 4000458"/>
              <a:gd name="connsiteY38" fmla="*/ 2698657 h 3164769"/>
              <a:gd name="connsiteX39" fmla="*/ 892169 w 4000458"/>
              <a:gd name="connsiteY39" fmla="*/ 2493870 h 3164769"/>
              <a:gd name="connsiteX40" fmla="*/ 912807 w 4000458"/>
              <a:gd name="connsiteY40" fmla="*/ 2460532 h 3164769"/>
              <a:gd name="connsiteX41" fmla="*/ 912807 w 4000458"/>
              <a:gd name="connsiteY41" fmla="*/ 2416082 h 3164769"/>
              <a:gd name="connsiteX42" fmla="*/ 949318 w 4000458"/>
              <a:gd name="connsiteY42" fmla="*/ 2392270 h 3164769"/>
              <a:gd name="connsiteX43" fmla="*/ 941380 w 4000458"/>
              <a:gd name="connsiteY43" fmla="*/ 2317657 h 3164769"/>
              <a:gd name="connsiteX44" fmla="*/ 1019169 w 4000458"/>
              <a:gd name="connsiteY44" fmla="*/ 895257 h 3164769"/>
              <a:gd name="connsiteX45" fmla="*/ 1031869 w 4000458"/>
              <a:gd name="connsiteY45" fmla="*/ 1068824 h 3164769"/>
              <a:gd name="connsiteX46" fmla="*/ 1053036 w 4000458"/>
              <a:gd name="connsiteY46" fmla="*/ 793657 h 3164769"/>
              <a:gd name="connsiteX47" fmla="*/ 1074202 w 4000458"/>
              <a:gd name="connsiteY47" fmla="*/ 1365157 h 3164769"/>
              <a:gd name="connsiteX48" fmla="*/ 1103833 w 4000458"/>
              <a:gd name="connsiteY48" fmla="*/ 869857 h 3164769"/>
              <a:gd name="connsiteX49" fmla="*/ 1137701 w 4000458"/>
              <a:gd name="connsiteY49" fmla="*/ 937590 h 3164769"/>
              <a:gd name="connsiteX50" fmla="*/ 1167333 w 4000458"/>
              <a:gd name="connsiteY50" fmla="*/ 1242391 h 3164769"/>
              <a:gd name="connsiteX51" fmla="*/ 1188500 w 4000458"/>
              <a:gd name="connsiteY51" fmla="*/ 1128090 h 3164769"/>
              <a:gd name="connsiteX52" fmla="*/ 1218132 w 4000458"/>
              <a:gd name="connsiteY52" fmla="*/ 1348223 h 3164769"/>
              <a:gd name="connsiteX53" fmla="*/ 1264699 w 4000458"/>
              <a:gd name="connsiteY53" fmla="*/ 1335523 h 3164769"/>
              <a:gd name="connsiteX54" fmla="*/ 1273165 w 4000458"/>
              <a:gd name="connsiteY54" fmla="*/ 1483690 h 3164769"/>
              <a:gd name="connsiteX55" fmla="*/ 1302799 w 4000458"/>
              <a:gd name="connsiteY55" fmla="*/ 1415957 h 3164769"/>
              <a:gd name="connsiteX56" fmla="*/ 1294330 w 4000458"/>
              <a:gd name="connsiteY56" fmla="*/ 1686890 h 3164769"/>
              <a:gd name="connsiteX57" fmla="*/ 1294331 w 4000458"/>
              <a:gd name="connsiteY57" fmla="*/ 1674190 h 3164769"/>
              <a:gd name="connsiteX58" fmla="*/ 1362063 w 4000458"/>
              <a:gd name="connsiteY58" fmla="*/ 2165257 h 3164769"/>
              <a:gd name="connsiteX59" fmla="*/ 1383231 w 4000458"/>
              <a:gd name="connsiteY59" fmla="*/ 2050957 h 3164769"/>
              <a:gd name="connsiteX60" fmla="*/ 1425565 w 4000458"/>
              <a:gd name="connsiteY60" fmla="*/ 2381157 h 3164769"/>
              <a:gd name="connsiteX61" fmla="*/ 1438264 w 4000458"/>
              <a:gd name="connsiteY61" fmla="*/ 2241457 h 3164769"/>
              <a:gd name="connsiteX62" fmla="*/ 1476363 w 4000458"/>
              <a:gd name="connsiteY62" fmla="*/ 2448891 h 3164769"/>
              <a:gd name="connsiteX63" fmla="*/ 1518696 w 4000458"/>
              <a:gd name="connsiteY63" fmla="*/ 2258390 h 3164769"/>
              <a:gd name="connsiteX64" fmla="*/ 1573729 w 4000458"/>
              <a:gd name="connsiteY64" fmla="*/ 2398090 h 3164769"/>
              <a:gd name="connsiteX65" fmla="*/ 1607596 w 4000458"/>
              <a:gd name="connsiteY65" fmla="*/ 1835057 h 3164769"/>
              <a:gd name="connsiteX66" fmla="*/ 1641461 w 4000458"/>
              <a:gd name="connsiteY66" fmla="*/ 1923957 h 3164769"/>
              <a:gd name="connsiteX67" fmla="*/ 1658393 w 4000458"/>
              <a:gd name="connsiteY67" fmla="*/ 1682657 h 3164769"/>
              <a:gd name="connsiteX68" fmla="*/ 1692260 w 4000458"/>
              <a:gd name="connsiteY68" fmla="*/ 1767324 h 3164769"/>
              <a:gd name="connsiteX69" fmla="*/ 1696492 w 4000458"/>
              <a:gd name="connsiteY69" fmla="*/ 1373623 h 3164769"/>
              <a:gd name="connsiteX70" fmla="*/ 1730359 w 4000458"/>
              <a:gd name="connsiteY70" fmla="*/ 1555657 h 3164769"/>
              <a:gd name="connsiteX71" fmla="*/ 1743060 w 4000458"/>
              <a:gd name="connsiteY71" fmla="*/ 1009558 h 3164769"/>
              <a:gd name="connsiteX72" fmla="*/ 1785392 w 4000458"/>
              <a:gd name="connsiteY72" fmla="*/ 1183124 h 3164769"/>
              <a:gd name="connsiteX73" fmla="*/ 1802326 w 4000458"/>
              <a:gd name="connsiteY73" fmla="*/ 962990 h 3164769"/>
              <a:gd name="connsiteX74" fmla="*/ 1831957 w 4000458"/>
              <a:gd name="connsiteY74" fmla="*/ 1360924 h 3164769"/>
              <a:gd name="connsiteX75" fmla="*/ 1895458 w 4000458"/>
              <a:gd name="connsiteY75" fmla="*/ 1174657 h 3164769"/>
              <a:gd name="connsiteX76" fmla="*/ 1908157 w 4000458"/>
              <a:gd name="connsiteY76" fmla="*/ 1589523 h 3164769"/>
              <a:gd name="connsiteX77" fmla="*/ 1971657 w 4000458"/>
              <a:gd name="connsiteY77" fmla="*/ 1043424 h 3164769"/>
              <a:gd name="connsiteX78" fmla="*/ 1971657 w 4000458"/>
              <a:gd name="connsiteY78" fmla="*/ 1043424 h 3164769"/>
              <a:gd name="connsiteX79" fmla="*/ 2022457 w 4000458"/>
              <a:gd name="connsiteY79" fmla="*/ 1462524 h 3164769"/>
              <a:gd name="connsiteX80" fmla="*/ 2022457 w 4000458"/>
              <a:gd name="connsiteY80" fmla="*/ 1462524 h 3164769"/>
              <a:gd name="connsiteX81" fmla="*/ 2064790 w 4000458"/>
              <a:gd name="connsiteY81" fmla="*/ 988390 h 3164769"/>
              <a:gd name="connsiteX82" fmla="*/ 2162155 w 4000458"/>
              <a:gd name="connsiteY82" fmla="*/ 1813891 h 3164769"/>
              <a:gd name="connsiteX83" fmla="*/ 2191790 w 4000458"/>
              <a:gd name="connsiteY83" fmla="*/ 1695358 h 3164769"/>
              <a:gd name="connsiteX84" fmla="*/ 2246823 w 4000458"/>
              <a:gd name="connsiteY84" fmla="*/ 1919724 h 3164769"/>
              <a:gd name="connsiteX85" fmla="*/ 2289155 w 4000458"/>
              <a:gd name="connsiteY85" fmla="*/ 1847757 h 3164769"/>
              <a:gd name="connsiteX86" fmla="*/ 2297622 w 4000458"/>
              <a:gd name="connsiteY86" fmla="*/ 2059424 h 3164769"/>
              <a:gd name="connsiteX87" fmla="*/ 2348422 w 4000458"/>
              <a:gd name="connsiteY87" fmla="*/ 1932423 h 3164769"/>
              <a:gd name="connsiteX88" fmla="*/ 2382288 w 4000458"/>
              <a:gd name="connsiteY88" fmla="*/ 2021324 h 3164769"/>
              <a:gd name="connsiteX89" fmla="*/ 2411920 w 4000458"/>
              <a:gd name="connsiteY89" fmla="*/ 1691123 h 3164769"/>
              <a:gd name="connsiteX90" fmla="*/ 2479655 w 4000458"/>
              <a:gd name="connsiteY90" fmla="*/ 1885858 h 3164769"/>
              <a:gd name="connsiteX91" fmla="*/ 2521986 w 4000458"/>
              <a:gd name="connsiteY91" fmla="*/ 1568357 h 3164769"/>
              <a:gd name="connsiteX92" fmla="*/ 2585486 w 4000458"/>
              <a:gd name="connsiteY92" fmla="*/ 1860457 h 3164769"/>
              <a:gd name="connsiteX93" fmla="*/ 2615118 w 4000458"/>
              <a:gd name="connsiteY93" fmla="*/ 1462523 h 3164769"/>
              <a:gd name="connsiteX94" fmla="*/ 2695551 w 4000458"/>
              <a:gd name="connsiteY94" fmla="*/ 1661491 h 3164769"/>
              <a:gd name="connsiteX95" fmla="*/ 2720951 w 4000458"/>
              <a:gd name="connsiteY95" fmla="*/ 1068823 h 3164769"/>
              <a:gd name="connsiteX96" fmla="*/ 2780217 w 4000458"/>
              <a:gd name="connsiteY96" fmla="*/ 1356691 h 3164769"/>
              <a:gd name="connsiteX97" fmla="*/ 2780215 w 4000458"/>
              <a:gd name="connsiteY97" fmla="*/ 679358 h 3164769"/>
              <a:gd name="connsiteX98" fmla="*/ 2831016 w 4000458"/>
              <a:gd name="connsiteY98" fmla="*/ 1386324 h 3164769"/>
              <a:gd name="connsiteX99" fmla="*/ 2881817 w 4000458"/>
              <a:gd name="connsiteY99" fmla="*/ 404191 h 3164769"/>
              <a:gd name="connsiteX100" fmla="*/ 2919916 w 4000458"/>
              <a:gd name="connsiteY100" fmla="*/ 916424 h 3164769"/>
              <a:gd name="connsiteX101" fmla="*/ 2962249 w 4000458"/>
              <a:gd name="connsiteY101" fmla="*/ 14724 h 3164769"/>
              <a:gd name="connsiteX102" fmla="*/ 2991881 w 4000458"/>
              <a:gd name="connsiteY102" fmla="*/ 1022258 h 3164769"/>
              <a:gd name="connsiteX103" fmla="*/ 3046914 w 4000458"/>
              <a:gd name="connsiteY103" fmla="*/ 615859 h 3164769"/>
              <a:gd name="connsiteX104" fmla="*/ 3051147 w 4000458"/>
              <a:gd name="connsiteY104" fmla="*/ 1149259 h 3164769"/>
              <a:gd name="connsiteX105" fmla="*/ 3106181 w 4000458"/>
              <a:gd name="connsiteY105" fmla="*/ 349159 h 3164769"/>
              <a:gd name="connsiteX106" fmla="*/ 3165447 w 4000458"/>
              <a:gd name="connsiteY106" fmla="*/ 988393 h 3164769"/>
              <a:gd name="connsiteX107" fmla="*/ 3207779 w 4000458"/>
              <a:gd name="connsiteY107" fmla="*/ 319526 h 3164769"/>
              <a:gd name="connsiteX108" fmla="*/ 3224711 w 4000458"/>
              <a:gd name="connsiteY108" fmla="*/ 1132325 h 3164769"/>
              <a:gd name="connsiteX109" fmla="*/ 3271277 w 4000458"/>
              <a:gd name="connsiteY109" fmla="*/ 145958 h 3164769"/>
              <a:gd name="connsiteX110" fmla="*/ 3296677 w 4000458"/>
              <a:gd name="connsiteY110" fmla="*/ 594693 h 3164769"/>
              <a:gd name="connsiteX111" fmla="*/ 3329485 w 4000458"/>
              <a:gd name="connsiteY111" fmla="*/ 22664 h 3164769"/>
              <a:gd name="connsiteX112" fmla="*/ 3359118 w 4000458"/>
              <a:gd name="connsiteY112" fmla="*/ 946059 h 3164769"/>
              <a:gd name="connsiteX113" fmla="*/ 3394043 w 4000458"/>
              <a:gd name="connsiteY113" fmla="*/ 307885 h 3164769"/>
              <a:gd name="connsiteX114" fmla="*/ 3395631 w 4000458"/>
              <a:gd name="connsiteY114" fmla="*/ 1096872 h 3164769"/>
              <a:gd name="connsiteX115" fmla="*/ 3438492 w 4000458"/>
              <a:gd name="connsiteY115" fmla="*/ 445998 h 3164769"/>
              <a:gd name="connsiteX116" fmla="*/ 3448017 w 4000458"/>
              <a:gd name="connsiteY116" fmla="*/ 931773 h 3164769"/>
              <a:gd name="connsiteX117" fmla="*/ 3476593 w 4000458"/>
              <a:gd name="connsiteY117" fmla="*/ 576173 h 3164769"/>
              <a:gd name="connsiteX118" fmla="*/ 3516278 w 4000458"/>
              <a:gd name="connsiteY118" fmla="*/ 1054010 h 3164769"/>
              <a:gd name="connsiteX119" fmla="*/ 3521041 w 4000458"/>
              <a:gd name="connsiteY119" fmla="*/ 263435 h 3164769"/>
              <a:gd name="connsiteX120" fmla="*/ 3546440 w 4000458"/>
              <a:gd name="connsiteY120" fmla="*/ 457110 h 3164769"/>
              <a:gd name="connsiteX121" fmla="*/ 3568665 w 4000458"/>
              <a:gd name="connsiteY121" fmla="*/ 282486 h 3164769"/>
              <a:gd name="connsiteX122" fmla="*/ 3594065 w 4000458"/>
              <a:gd name="connsiteY122" fmla="*/ 765086 h 3164769"/>
              <a:gd name="connsiteX123" fmla="*/ 3622640 w 4000458"/>
              <a:gd name="connsiteY123" fmla="*/ 201522 h 3164769"/>
              <a:gd name="connsiteX124" fmla="*/ 3625815 w 4000458"/>
              <a:gd name="connsiteY124" fmla="*/ 950824 h 3164769"/>
              <a:gd name="connsiteX125" fmla="*/ 3662327 w 4000458"/>
              <a:gd name="connsiteY125" fmla="*/ 584110 h 3164769"/>
              <a:gd name="connsiteX126" fmla="*/ 3671851 w 4000458"/>
              <a:gd name="connsiteY126" fmla="*/ 1015909 h 3164769"/>
              <a:gd name="connsiteX127" fmla="*/ 3717890 w 4000458"/>
              <a:gd name="connsiteY127" fmla="*/ 646023 h 3164769"/>
              <a:gd name="connsiteX128" fmla="*/ 3736938 w 4000458"/>
              <a:gd name="connsiteY128" fmla="*/ 1422310 h 3164769"/>
              <a:gd name="connsiteX129" fmla="*/ 3771863 w 4000458"/>
              <a:gd name="connsiteY129" fmla="*/ 771435 h 3164769"/>
              <a:gd name="connsiteX130" fmla="*/ 3790912 w 4000458"/>
              <a:gd name="connsiteY130" fmla="*/ 1133385 h 3164769"/>
              <a:gd name="connsiteX131" fmla="*/ 3817899 w 4000458"/>
              <a:gd name="connsiteY131" fmla="*/ 728572 h 3164769"/>
              <a:gd name="connsiteX132" fmla="*/ 3849650 w 4000458"/>
              <a:gd name="connsiteY132" fmla="*/ 1493748 h 3164769"/>
              <a:gd name="connsiteX133" fmla="*/ 3871874 w 4000458"/>
              <a:gd name="connsiteY133" fmla="*/ 728573 h 3164769"/>
              <a:gd name="connsiteX134" fmla="*/ 3906799 w 4000458"/>
              <a:gd name="connsiteY134" fmla="*/ 1376273 h 3164769"/>
              <a:gd name="connsiteX135" fmla="*/ 3925849 w 4000458"/>
              <a:gd name="connsiteY135" fmla="*/ 1187361 h 3164769"/>
              <a:gd name="connsiteX136" fmla="*/ 3951249 w 4000458"/>
              <a:gd name="connsiteY136" fmla="*/ 1327060 h 3164769"/>
              <a:gd name="connsiteX137" fmla="*/ 3957598 w 4000458"/>
              <a:gd name="connsiteY137" fmla="*/ 758735 h 3164769"/>
              <a:gd name="connsiteX138" fmla="*/ 3981409 w 4000458"/>
              <a:gd name="connsiteY138" fmla="*/ 1027023 h 3164769"/>
              <a:gd name="connsiteX139" fmla="*/ 3992522 w 4000458"/>
              <a:gd name="connsiteY139" fmla="*/ 704760 h 3164769"/>
              <a:gd name="connsiteX140" fmla="*/ 4000458 w 4000458"/>
              <a:gd name="connsiteY140" fmla="*/ 1192123 h 3164769"/>
              <a:gd name="connsiteX0" fmla="*/ 0 w 4000580"/>
              <a:gd name="connsiteY0" fmla="*/ 2935195 h 3164769"/>
              <a:gd name="connsiteX1" fmla="*/ 46038 w 4000580"/>
              <a:gd name="connsiteY1" fmla="*/ 2968532 h 3164769"/>
              <a:gd name="connsiteX2" fmla="*/ 65088 w 4000580"/>
              <a:gd name="connsiteY2" fmla="*/ 2993932 h 3164769"/>
              <a:gd name="connsiteX3" fmla="*/ 80963 w 4000580"/>
              <a:gd name="connsiteY3" fmla="*/ 3003457 h 3164769"/>
              <a:gd name="connsiteX4" fmla="*/ 88900 w 4000580"/>
              <a:gd name="connsiteY4" fmla="*/ 2998695 h 3164769"/>
              <a:gd name="connsiteX5" fmla="*/ 117475 w 4000580"/>
              <a:gd name="connsiteY5" fmla="*/ 3024095 h 3164769"/>
              <a:gd name="connsiteX6" fmla="*/ 146050 w 4000580"/>
              <a:gd name="connsiteY6" fmla="*/ 3005045 h 3164769"/>
              <a:gd name="connsiteX7" fmla="*/ 180975 w 4000580"/>
              <a:gd name="connsiteY7" fmla="*/ 3089182 h 3164769"/>
              <a:gd name="connsiteX8" fmla="*/ 200025 w 4000580"/>
              <a:gd name="connsiteY8" fmla="*/ 3092357 h 3164769"/>
              <a:gd name="connsiteX9" fmla="*/ 223838 w 4000580"/>
              <a:gd name="connsiteY9" fmla="*/ 3047907 h 3164769"/>
              <a:gd name="connsiteX10" fmla="*/ 246063 w 4000580"/>
              <a:gd name="connsiteY10" fmla="*/ 3105057 h 3164769"/>
              <a:gd name="connsiteX11" fmla="*/ 290513 w 4000580"/>
              <a:gd name="connsiteY11" fmla="*/ 3006632 h 3164769"/>
              <a:gd name="connsiteX12" fmla="*/ 330200 w 4000580"/>
              <a:gd name="connsiteY12" fmla="*/ 3160620 h 3164769"/>
              <a:gd name="connsiteX13" fmla="*/ 360363 w 4000580"/>
              <a:gd name="connsiteY13" fmla="*/ 3119345 h 3164769"/>
              <a:gd name="connsiteX14" fmla="*/ 374650 w 4000580"/>
              <a:gd name="connsiteY14" fmla="*/ 3103470 h 3164769"/>
              <a:gd name="connsiteX15" fmla="*/ 377825 w 4000580"/>
              <a:gd name="connsiteY15" fmla="*/ 2874870 h 3164769"/>
              <a:gd name="connsiteX16" fmla="*/ 400050 w 4000580"/>
              <a:gd name="connsiteY16" fmla="*/ 2935195 h 3164769"/>
              <a:gd name="connsiteX17" fmla="*/ 455613 w 4000580"/>
              <a:gd name="connsiteY17" fmla="*/ 2519270 h 3164769"/>
              <a:gd name="connsiteX18" fmla="*/ 476250 w 4000580"/>
              <a:gd name="connsiteY18" fmla="*/ 2576420 h 3164769"/>
              <a:gd name="connsiteX19" fmla="*/ 501650 w 4000580"/>
              <a:gd name="connsiteY19" fmla="*/ 2835182 h 3164769"/>
              <a:gd name="connsiteX20" fmla="*/ 527050 w 4000580"/>
              <a:gd name="connsiteY20" fmla="*/ 2881220 h 3164769"/>
              <a:gd name="connsiteX21" fmla="*/ 538163 w 4000580"/>
              <a:gd name="connsiteY21" fmla="*/ 2847882 h 3164769"/>
              <a:gd name="connsiteX22" fmla="*/ 547688 w 4000580"/>
              <a:gd name="connsiteY22" fmla="*/ 2784382 h 3164769"/>
              <a:gd name="connsiteX23" fmla="*/ 574675 w 4000580"/>
              <a:gd name="connsiteY23" fmla="*/ 2787557 h 3164769"/>
              <a:gd name="connsiteX24" fmla="*/ 593725 w 4000580"/>
              <a:gd name="connsiteY24" fmla="*/ 2670082 h 3164769"/>
              <a:gd name="connsiteX25" fmla="*/ 590550 w 4000580"/>
              <a:gd name="connsiteY25" fmla="*/ 2341470 h 3164769"/>
              <a:gd name="connsiteX26" fmla="*/ 625475 w 4000580"/>
              <a:gd name="connsiteY26" fmla="*/ 1830295 h 3164769"/>
              <a:gd name="connsiteX27" fmla="*/ 652462 w 4000580"/>
              <a:gd name="connsiteY27" fmla="*/ 1836645 h 3164769"/>
              <a:gd name="connsiteX28" fmla="*/ 661987 w 4000580"/>
              <a:gd name="connsiteY28" fmla="*/ 1684245 h 3164769"/>
              <a:gd name="connsiteX29" fmla="*/ 681036 w 4000580"/>
              <a:gd name="connsiteY29" fmla="*/ 2014445 h 3164769"/>
              <a:gd name="connsiteX30" fmla="*/ 681036 w 4000580"/>
              <a:gd name="connsiteY30" fmla="*/ 2014445 h 3164769"/>
              <a:gd name="connsiteX31" fmla="*/ 719135 w 4000580"/>
              <a:gd name="connsiteY31" fmla="*/ 1714407 h 3164769"/>
              <a:gd name="connsiteX32" fmla="*/ 731835 w 4000580"/>
              <a:gd name="connsiteY32" fmla="*/ 2058895 h 3164769"/>
              <a:gd name="connsiteX33" fmla="*/ 784223 w 4000580"/>
              <a:gd name="connsiteY33" fmla="*/ 2038258 h 3164769"/>
              <a:gd name="connsiteX34" fmla="*/ 806448 w 4000580"/>
              <a:gd name="connsiteY34" fmla="*/ 2481170 h 3164769"/>
              <a:gd name="connsiteX35" fmla="*/ 835021 w 4000580"/>
              <a:gd name="connsiteY35" fmla="*/ 2470057 h 3164769"/>
              <a:gd name="connsiteX36" fmla="*/ 836609 w 4000580"/>
              <a:gd name="connsiteY36" fmla="*/ 2660557 h 3164769"/>
              <a:gd name="connsiteX37" fmla="*/ 862008 w 4000580"/>
              <a:gd name="connsiteY37" fmla="*/ 2641507 h 3164769"/>
              <a:gd name="connsiteX38" fmla="*/ 865183 w 4000580"/>
              <a:gd name="connsiteY38" fmla="*/ 2698657 h 3164769"/>
              <a:gd name="connsiteX39" fmla="*/ 892169 w 4000580"/>
              <a:gd name="connsiteY39" fmla="*/ 2493870 h 3164769"/>
              <a:gd name="connsiteX40" fmla="*/ 912807 w 4000580"/>
              <a:gd name="connsiteY40" fmla="*/ 2460532 h 3164769"/>
              <a:gd name="connsiteX41" fmla="*/ 912807 w 4000580"/>
              <a:gd name="connsiteY41" fmla="*/ 2416082 h 3164769"/>
              <a:gd name="connsiteX42" fmla="*/ 949318 w 4000580"/>
              <a:gd name="connsiteY42" fmla="*/ 2392270 h 3164769"/>
              <a:gd name="connsiteX43" fmla="*/ 941380 w 4000580"/>
              <a:gd name="connsiteY43" fmla="*/ 2317657 h 3164769"/>
              <a:gd name="connsiteX44" fmla="*/ 1019169 w 4000580"/>
              <a:gd name="connsiteY44" fmla="*/ 895257 h 3164769"/>
              <a:gd name="connsiteX45" fmla="*/ 1031869 w 4000580"/>
              <a:gd name="connsiteY45" fmla="*/ 1068824 h 3164769"/>
              <a:gd name="connsiteX46" fmla="*/ 1053036 w 4000580"/>
              <a:gd name="connsiteY46" fmla="*/ 793657 h 3164769"/>
              <a:gd name="connsiteX47" fmla="*/ 1074202 w 4000580"/>
              <a:gd name="connsiteY47" fmla="*/ 1365157 h 3164769"/>
              <a:gd name="connsiteX48" fmla="*/ 1103833 w 4000580"/>
              <a:gd name="connsiteY48" fmla="*/ 869857 h 3164769"/>
              <a:gd name="connsiteX49" fmla="*/ 1137701 w 4000580"/>
              <a:gd name="connsiteY49" fmla="*/ 937590 h 3164769"/>
              <a:gd name="connsiteX50" fmla="*/ 1167333 w 4000580"/>
              <a:gd name="connsiteY50" fmla="*/ 1242391 h 3164769"/>
              <a:gd name="connsiteX51" fmla="*/ 1188500 w 4000580"/>
              <a:gd name="connsiteY51" fmla="*/ 1128090 h 3164769"/>
              <a:gd name="connsiteX52" fmla="*/ 1218132 w 4000580"/>
              <a:gd name="connsiteY52" fmla="*/ 1348223 h 3164769"/>
              <a:gd name="connsiteX53" fmla="*/ 1264699 w 4000580"/>
              <a:gd name="connsiteY53" fmla="*/ 1335523 h 3164769"/>
              <a:gd name="connsiteX54" fmla="*/ 1273165 w 4000580"/>
              <a:gd name="connsiteY54" fmla="*/ 1483690 h 3164769"/>
              <a:gd name="connsiteX55" fmla="*/ 1302799 w 4000580"/>
              <a:gd name="connsiteY55" fmla="*/ 1415957 h 3164769"/>
              <a:gd name="connsiteX56" fmla="*/ 1294330 w 4000580"/>
              <a:gd name="connsiteY56" fmla="*/ 1686890 h 3164769"/>
              <a:gd name="connsiteX57" fmla="*/ 1294331 w 4000580"/>
              <a:gd name="connsiteY57" fmla="*/ 1674190 h 3164769"/>
              <a:gd name="connsiteX58" fmla="*/ 1362063 w 4000580"/>
              <a:gd name="connsiteY58" fmla="*/ 2165257 h 3164769"/>
              <a:gd name="connsiteX59" fmla="*/ 1383231 w 4000580"/>
              <a:gd name="connsiteY59" fmla="*/ 2050957 h 3164769"/>
              <a:gd name="connsiteX60" fmla="*/ 1425565 w 4000580"/>
              <a:gd name="connsiteY60" fmla="*/ 2381157 h 3164769"/>
              <a:gd name="connsiteX61" fmla="*/ 1438264 w 4000580"/>
              <a:gd name="connsiteY61" fmla="*/ 2241457 h 3164769"/>
              <a:gd name="connsiteX62" fmla="*/ 1476363 w 4000580"/>
              <a:gd name="connsiteY62" fmla="*/ 2448891 h 3164769"/>
              <a:gd name="connsiteX63" fmla="*/ 1518696 w 4000580"/>
              <a:gd name="connsiteY63" fmla="*/ 2258390 h 3164769"/>
              <a:gd name="connsiteX64" fmla="*/ 1573729 w 4000580"/>
              <a:gd name="connsiteY64" fmla="*/ 2398090 h 3164769"/>
              <a:gd name="connsiteX65" fmla="*/ 1607596 w 4000580"/>
              <a:gd name="connsiteY65" fmla="*/ 1835057 h 3164769"/>
              <a:gd name="connsiteX66" fmla="*/ 1641461 w 4000580"/>
              <a:gd name="connsiteY66" fmla="*/ 1923957 h 3164769"/>
              <a:gd name="connsiteX67" fmla="*/ 1658393 w 4000580"/>
              <a:gd name="connsiteY67" fmla="*/ 1682657 h 3164769"/>
              <a:gd name="connsiteX68" fmla="*/ 1692260 w 4000580"/>
              <a:gd name="connsiteY68" fmla="*/ 1767324 h 3164769"/>
              <a:gd name="connsiteX69" fmla="*/ 1696492 w 4000580"/>
              <a:gd name="connsiteY69" fmla="*/ 1373623 h 3164769"/>
              <a:gd name="connsiteX70" fmla="*/ 1730359 w 4000580"/>
              <a:gd name="connsiteY70" fmla="*/ 1555657 h 3164769"/>
              <a:gd name="connsiteX71" fmla="*/ 1743060 w 4000580"/>
              <a:gd name="connsiteY71" fmla="*/ 1009558 h 3164769"/>
              <a:gd name="connsiteX72" fmla="*/ 1785392 w 4000580"/>
              <a:gd name="connsiteY72" fmla="*/ 1183124 h 3164769"/>
              <a:gd name="connsiteX73" fmla="*/ 1802326 w 4000580"/>
              <a:gd name="connsiteY73" fmla="*/ 962990 h 3164769"/>
              <a:gd name="connsiteX74" fmla="*/ 1831957 w 4000580"/>
              <a:gd name="connsiteY74" fmla="*/ 1360924 h 3164769"/>
              <a:gd name="connsiteX75" fmla="*/ 1895458 w 4000580"/>
              <a:gd name="connsiteY75" fmla="*/ 1174657 h 3164769"/>
              <a:gd name="connsiteX76" fmla="*/ 1908157 w 4000580"/>
              <a:gd name="connsiteY76" fmla="*/ 1589523 h 3164769"/>
              <a:gd name="connsiteX77" fmla="*/ 1971657 w 4000580"/>
              <a:gd name="connsiteY77" fmla="*/ 1043424 h 3164769"/>
              <a:gd name="connsiteX78" fmla="*/ 1971657 w 4000580"/>
              <a:gd name="connsiteY78" fmla="*/ 1043424 h 3164769"/>
              <a:gd name="connsiteX79" fmla="*/ 2022457 w 4000580"/>
              <a:gd name="connsiteY79" fmla="*/ 1462524 h 3164769"/>
              <a:gd name="connsiteX80" fmla="*/ 2022457 w 4000580"/>
              <a:gd name="connsiteY80" fmla="*/ 1462524 h 3164769"/>
              <a:gd name="connsiteX81" fmla="*/ 2064790 w 4000580"/>
              <a:gd name="connsiteY81" fmla="*/ 988390 h 3164769"/>
              <a:gd name="connsiteX82" fmla="*/ 2162155 w 4000580"/>
              <a:gd name="connsiteY82" fmla="*/ 1813891 h 3164769"/>
              <a:gd name="connsiteX83" fmla="*/ 2191790 w 4000580"/>
              <a:gd name="connsiteY83" fmla="*/ 1695358 h 3164769"/>
              <a:gd name="connsiteX84" fmla="*/ 2246823 w 4000580"/>
              <a:gd name="connsiteY84" fmla="*/ 1919724 h 3164769"/>
              <a:gd name="connsiteX85" fmla="*/ 2289155 w 4000580"/>
              <a:gd name="connsiteY85" fmla="*/ 1847757 h 3164769"/>
              <a:gd name="connsiteX86" fmla="*/ 2297622 w 4000580"/>
              <a:gd name="connsiteY86" fmla="*/ 2059424 h 3164769"/>
              <a:gd name="connsiteX87" fmla="*/ 2348422 w 4000580"/>
              <a:gd name="connsiteY87" fmla="*/ 1932423 h 3164769"/>
              <a:gd name="connsiteX88" fmla="*/ 2382288 w 4000580"/>
              <a:gd name="connsiteY88" fmla="*/ 2021324 h 3164769"/>
              <a:gd name="connsiteX89" fmla="*/ 2411920 w 4000580"/>
              <a:gd name="connsiteY89" fmla="*/ 1691123 h 3164769"/>
              <a:gd name="connsiteX90" fmla="*/ 2479655 w 4000580"/>
              <a:gd name="connsiteY90" fmla="*/ 1885858 h 3164769"/>
              <a:gd name="connsiteX91" fmla="*/ 2521986 w 4000580"/>
              <a:gd name="connsiteY91" fmla="*/ 1568357 h 3164769"/>
              <a:gd name="connsiteX92" fmla="*/ 2585486 w 4000580"/>
              <a:gd name="connsiteY92" fmla="*/ 1860457 h 3164769"/>
              <a:gd name="connsiteX93" fmla="*/ 2615118 w 4000580"/>
              <a:gd name="connsiteY93" fmla="*/ 1462523 h 3164769"/>
              <a:gd name="connsiteX94" fmla="*/ 2695551 w 4000580"/>
              <a:gd name="connsiteY94" fmla="*/ 1661491 h 3164769"/>
              <a:gd name="connsiteX95" fmla="*/ 2720951 w 4000580"/>
              <a:gd name="connsiteY95" fmla="*/ 1068823 h 3164769"/>
              <a:gd name="connsiteX96" fmla="*/ 2780217 w 4000580"/>
              <a:gd name="connsiteY96" fmla="*/ 1356691 h 3164769"/>
              <a:gd name="connsiteX97" fmla="*/ 2780215 w 4000580"/>
              <a:gd name="connsiteY97" fmla="*/ 679358 h 3164769"/>
              <a:gd name="connsiteX98" fmla="*/ 2831016 w 4000580"/>
              <a:gd name="connsiteY98" fmla="*/ 1386324 h 3164769"/>
              <a:gd name="connsiteX99" fmla="*/ 2881817 w 4000580"/>
              <a:gd name="connsiteY99" fmla="*/ 404191 h 3164769"/>
              <a:gd name="connsiteX100" fmla="*/ 2919916 w 4000580"/>
              <a:gd name="connsiteY100" fmla="*/ 916424 h 3164769"/>
              <a:gd name="connsiteX101" fmla="*/ 2962249 w 4000580"/>
              <a:gd name="connsiteY101" fmla="*/ 14724 h 3164769"/>
              <a:gd name="connsiteX102" fmla="*/ 2991881 w 4000580"/>
              <a:gd name="connsiteY102" fmla="*/ 1022258 h 3164769"/>
              <a:gd name="connsiteX103" fmla="*/ 3046914 w 4000580"/>
              <a:gd name="connsiteY103" fmla="*/ 615859 h 3164769"/>
              <a:gd name="connsiteX104" fmla="*/ 3051147 w 4000580"/>
              <a:gd name="connsiteY104" fmla="*/ 1149259 h 3164769"/>
              <a:gd name="connsiteX105" fmla="*/ 3106181 w 4000580"/>
              <a:gd name="connsiteY105" fmla="*/ 349159 h 3164769"/>
              <a:gd name="connsiteX106" fmla="*/ 3165447 w 4000580"/>
              <a:gd name="connsiteY106" fmla="*/ 988393 h 3164769"/>
              <a:gd name="connsiteX107" fmla="*/ 3207779 w 4000580"/>
              <a:gd name="connsiteY107" fmla="*/ 319526 h 3164769"/>
              <a:gd name="connsiteX108" fmla="*/ 3224711 w 4000580"/>
              <a:gd name="connsiteY108" fmla="*/ 1132325 h 3164769"/>
              <a:gd name="connsiteX109" fmla="*/ 3271277 w 4000580"/>
              <a:gd name="connsiteY109" fmla="*/ 145958 h 3164769"/>
              <a:gd name="connsiteX110" fmla="*/ 3296677 w 4000580"/>
              <a:gd name="connsiteY110" fmla="*/ 594693 h 3164769"/>
              <a:gd name="connsiteX111" fmla="*/ 3329485 w 4000580"/>
              <a:gd name="connsiteY111" fmla="*/ 22664 h 3164769"/>
              <a:gd name="connsiteX112" fmla="*/ 3359118 w 4000580"/>
              <a:gd name="connsiteY112" fmla="*/ 946059 h 3164769"/>
              <a:gd name="connsiteX113" fmla="*/ 3394043 w 4000580"/>
              <a:gd name="connsiteY113" fmla="*/ 307885 h 3164769"/>
              <a:gd name="connsiteX114" fmla="*/ 3395631 w 4000580"/>
              <a:gd name="connsiteY114" fmla="*/ 1096872 h 3164769"/>
              <a:gd name="connsiteX115" fmla="*/ 3438492 w 4000580"/>
              <a:gd name="connsiteY115" fmla="*/ 445998 h 3164769"/>
              <a:gd name="connsiteX116" fmla="*/ 3448017 w 4000580"/>
              <a:gd name="connsiteY116" fmla="*/ 931773 h 3164769"/>
              <a:gd name="connsiteX117" fmla="*/ 3476593 w 4000580"/>
              <a:gd name="connsiteY117" fmla="*/ 576173 h 3164769"/>
              <a:gd name="connsiteX118" fmla="*/ 3516278 w 4000580"/>
              <a:gd name="connsiteY118" fmla="*/ 1054010 h 3164769"/>
              <a:gd name="connsiteX119" fmla="*/ 3521041 w 4000580"/>
              <a:gd name="connsiteY119" fmla="*/ 263435 h 3164769"/>
              <a:gd name="connsiteX120" fmla="*/ 3546440 w 4000580"/>
              <a:gd name="connsiteY120" fmla="*/ 457110 h 3164769"/>
              <a:gd name="connsiteX121" fmla="*/ 3568665 w 4000580"/>
              <a:gd name="connsiteY121" fmla="*/ 282486 h 3164769"/>
              <a:gd name="connsiteX122" fmla="*/ 3594065 w 4000580"/>
              <a:gd name="connsiteY122" fmla="*/ 765086 h 3164769"/>
              <a:gd name="connsiteX123" fmla="*/ 3622640 w 4000580"/>
              <a:gd name="connsiteY123" fmla="*/ 201522 h 3164769"/>
              <a:gd name="connsiteX124" fmla="*/ 3625815 w 4000580"/>
              <a:gd name="connsiteY124" fmla="*/ 950824 h 3164769"/>
              <a:gd name="connsiteX125" fmla="*/ 3662327 w 4000580"/>
              <a:gd name="connsiteY125" fmla="*/ 584110 h 3164769"/>
              <a:gd name="connsiteX126" fmla="*/ 3671851 w 4000580"/>
              <a:gd name="connsiteY126" fmla="*/ 1015909 h 3164769"/>
              <a:gd name="connsiteX127" fmla="*/ 3717890 w 4000580"/>
              <a:gd name="connsiteY127" fmla="*/ 646023 h 3164769"/>
              <a:gd name="connsiteX128" fmla="*/ 3736938 w 4000580"/>
              <a:gd name="connsiteY128" fmla="*/ 1422310 h 3164769"/>
              <a:gd name="connsiteX129" fmla="*/ 3771863 w 4000580"/>
              <a:gd name="connsiteY129" fmla="*/ 771435 h 3164769"/>
              <a:gd name="connsiteX130" fmla="*/ 3790912 w 4000580"/>
              <a:gd name="connsiteY130" fmla="*/ 1133385 h 3164769"/>
              <a:gd name="connsiteX131" fmla="*/ 3817899 w 4000580"/>
              <a:gd name="connsiteY131" fmla="*/ 728572 h 3164769"/>
              <a:gd name="connsiteX132" fmla="*/ 3849650 w 4000580"/>
              <a:gd name="connsiteY132" fmla="*/ 1493748 h 3164769"/>
              <a:gd name="connsiteX133" fmla="*/ 3871874 w 4000580"/>
              <a:gd name="connsiteY133" fmla="*/ 728573 h 3164769"/>
              <a:gd name="connsiteX134" fmla="*/ 3906799 w 4000580"/>
              <a:gd name="connsiteY134" fmla="*/ 1376273 h 3164769"/>
              <a:gd name="connsiteX135" fmla="*/ 3925849 w 4000580"/>
              <a:gd name="connsiteY135" fmla="*/ 1187361 h 3164769"/>
              <a:gd name="connsiteX136" fmla="*/ 3951249 w 4000580"/>
              <a:gd name="connsiteY136" fmla="*/ 1327060 h 3164769"/>
              <a:gd name="connsiteX137" fmla="*/ 3957598 w 4000580"/>
              <a:gd name="connsiteY137" fmla="*/ 758735 h 3164769"/>
              <a:gd name="connsiteX138" fmla="*/ 3981409 w 4000580"/>
              <a:gd name="connsiteY138" fmla="*/ 1027023 h 3164769"/>
              <a:gd name="connsiteX139" fmla="*/ 3992522 w 4000580"/>
              <a:gd name="connsiteY139" fmla="*/ 704760 h 3164769"/>
              <a:gd name="connsiteX140" fmla="*/ 4000458 w 4000580"/>
              <a:gd name="connsiteY140" fmla="*/ 1192123 h 3164769"/>
              <a:gd name="connsiteX141" fmla="*/ 3997282 w 4000580"/>
              <a:gd name="connsiteY141" fmla="*/ 1185773 h 3164769"/>
              <a:gd name="connsiteX0" fmla="*/ 0 w 4029043"/>
              <a:gd name="connsiteY0" fmla="*/ 2935195 h 3164769"/>
              <a:gd name="connsiteX1" fmla="*/ 46038 w 4029043"/>
              <a:gd name="connsiteY1" fmla="*/ 2968532 h 3164769"/>
              <a:gd name="connsiteX2" fmla="*/ 65088 w 4029043"/>
              <a:gd name="connsiteY2" fmla="*/ 2993932 h 3164769"/>
              <a:gd name="connsiteX3" fmla="*/ 80963 w 4029043"/>
              <a:gd name="connsiteY3" fmla="*/ 3003457 h 3164769"/>
              <a:gd name="connsiteX4" fmla="*/ 88900 w 4029043"/>
              <a:gd name="connsiteY4" fmla="*/ 2998695 h 3164769"/>
              <a:gd name="connsiteX5" fmla="*/ 117475 w 4029043"/>
              <a:gd name="connsiteY5" fmla="*/ 3024095 h 3164769"/>
              <a:gd name="connsiteX6" fmla="*/ 146050 w 4029043"/>
              <a:gd name="connsiteY6" fmla="*/ 3005045 h 3164769"/>
              <a:gd name="connsiteX7" fmla="*/ 180975 w 4029043"/>
              <a:gd name="connsiteY7" fmla="*/ 3089182 h 3164769"/>
              <a:gd name="connsiteX8" fmla="*/ 200025 w 4029043"/>
              <a:gd name="connsiteY8" fmla="*/ 3092357 h 3164769"/>
              <a:gd name="connsiteX9" fmla="*/ 223838 w 4029043"/>
              <a:gd name="connsiteY9" fmla="*/ 3047907 h 3164769"/>
              <a:gd name="connsiteX10" fmla="*/ 246063 w 4029043"/>
              <a:gd name="connsiteY10" fmla="*/ 3105057 h 3164769"/>
              <a:gd name="connsiteX11" fmla="*/ 290513 w 4029043"/>
              <a:gd name="connsiteY11" fmla="*/ 3006632 h 3164769"/>
              <a:gd name="connsiteX12" fmla="*/ 330200 w 4029043"/>
              <a:gd name="connsiteY12" fmla="*/ 3160620 h 3164769"/>
              <a:gd name="connsiteX13" fmla="*/ 360363 w 4029043"/>
              <a:gd name="connsiteY13" fmla="*/ 3119345 h 3164769"/>
              <a:gd name="connsiteX14" fmla="*/ 374650 w 4029043"/>
              <a:gd name="connsiteY14" fmla="*/ 3103470 h 3164769"/>
              <a:gd name="connsiteX15" fmla="*/ 377825 w 4029043"/>
              <a:gd name="connsiteY15" fmla="*/ 2874870 h 3164769"/>
              <a:gd name="connsiteX16" fmla="*/ 400050 w 4029043"/>
              <a:gd name="connsiteY16" fmla="*/ 2935195 h 3164769"/>
              <a:gd name="connsiteX17" fmla="*/ 455613 w 4029043"/>
              <a:gd name="connsiteY17" fmla="*/ 2519270 h 3164769"/>
              <a:gd name="connsiteX18" fmla="*/ 476250 w 4029043"/>
              <a:gd name="connsiteY18" fmla="*/ 2576420 h 3164769"/>
              <a:gd name="connsiteX19" fmla="*/ 501650 w 4029043"/>
              <a:gd name="connsiteY19" fmla="*/ 2835182 h 3164769"/>
              <a:gd name="connsiteX20" fmla="*/ 527050 w 4029043"/>
              <a:gd name="connsiteY20" fmla="*/ 2881220 h 3164769"/>
              <a:gd name="connsiteX21" fmla="*/ 538163 w 4029043"/>
              <a:gd name="connsiteY21" fmla="*/ 2847882 h 3164769"/>
              <a:gd name="connsiteX22" fmla="*/ 547688 w 4029043"/>
              <a:gd name="connsiteY22" fmla="*/ 2784382 h 3164769"/>
              <a:gd name="connsiteX23" fmla="*/ 574675 w 4029043"/>
              <a:gd name="connsiteY23" fmla="*/ 2787557 h 3164769"/>
              <a:gd name="connsiteX24" fmla="*/ 593725 w 4029043"/>
              <a:gd name="connsiteY24" fmla="*/ 2670082 h 3164769"/>
              <a:gd name="connsiteX25" fmla="*/ 590550 w 4029043"/>
              <a:gd name="connsiteY25" fmla="*/ 2341470 h 3164769"/>
              <a:gd name="connsiteX26" fmla="*/ 625475 w 4029043"/>
              <a:gd name="connsiteY26" fmla="*/ 1830295 h 3164769"/>
              <a:gd name="connsiteX27" fmla="*/ 652462 w 4029043"/>
              <a:gd name="connsiteY27" fmla="*/ 1836645 h 3164769"/>
              <a:gd name="connsiteX28" fmla="*/ 661987 w 4029043"/>
              <a:gd name="connsiteY28" fmla="*/ 1684245 h 3164769"/>
              <a:gd name="connsiteX29" fmla="*/ 681036 w 4029043"/>
              <a:gd name="connsiteY29" fmla="*/ 2014445 h 3164769"/>
              <a:gd name="connsiteX30" fmla="*/ 681036 w 4029043"/>
              <a:gd name="connsiteY30" fmla="*/ 2014445 h 3164769"/>
              <a:gd name="connsiteX31" fmla="*/ 719135 w 4029043"/>
              <a:gd name="connsiteY31" fmla="*/ 1714407 h 3164769"/>
              <a:gd name="connsiteX32" fmla="*/ 731835 w 4029043"/>
              <a:gd name="connsiteY32" fmla="*/ 2058895 h 3164769"/>
              <a:gd name="connsiteX33" fmla="*/ 784223 w 4029043"/>
              <a:gd name="connsiteY33" fmla="*/ 2038258 h 3164769"/>
              <a:gd name="connsiteX34" fmla="*/ 806448 w 4029043"/>
              <a:gd name="connsiteY34" fmla="*/ 2481170 h 3164769"/>
              <a:gd name="connsiteX35" fmla="*/ 835021 w 4029043"/>
              <a:gd name="connsiteY35" fmla="*/ 2470057 h 3164769"/>
              <a:gd name="connsiteX36" fmla="*/ 836609 w 4029043"/>
              <a:gd name="connsiteY36" fmla="*/ 2660557 h 3164769"/>
              <a:gd name="connsiteX37" fmla="*/ 862008 w 4029043"/>
              <a:gd name="connsiteY37" fmla="*/ 2641507 h 3164769"/>
              <a:gd name="connsiteX38" fmla="*/ 865183 w 4029043"/>
              <a:gd name="connsiteY38" fmla="*/ 2698657 h 3164769"/>
              <a:gd name="connsiteX39" fmla="*/ 892169 w 4029043"/>
              <a:gd name="connsiteY39" fmla="*/ 2493870 h 3164769"/>
              <a:gd name="connsiteX40" fmla="*/ 912807 w 4029043"/>
              <a:gd name="connsiteY40" fmla="*/ 2460532 h 3164769"/>
              <a:gd name="connsiteX41" fmla="*/ 912807 w 4029043"/>
              <a:gd name="connsiteY41" fmla="*/ 2416082 h 3164769"/>
              <a:gd name="connsiteX42" fmla="*/ 949318 w 4029043"/>
              <a:gd name="connsiteY42" fmla="*/ 2392270 h 3164769"/>
              <a:gd name="connsiteX43" fmla="*/ 941380 w 4029043"/>
              <a:gd name="connsiteY43" fmla="*/ 2317657 h 3164769"/>
              <a:gd name="connsiteX44" fmla="*/ 1019169 w 4029043"/>
              <a:gd name="connsiteY44" fmla="*/ 895257 h 3164769"/>
              <a:gd name="connsiteX45" fmla="*/ 1031869 w 4029043"/>
              <a:gd name="connsiteY45" fmla="*/ 1068824 h 3164769"/>
              <a:gd name="connsiteX46" fmla="*/ 1053036 w 4029043"/>
              <a:gd name="connsiteY46" fmla="*/ 793657 h 3164769"/>
              <a:gd name="connsiteX47" fmla="*/ 1074202 w 4029043"/>
              <a:gd name="connsiteY47" fmla="*/ 1365157 h 3164769"/>
              <a:gd name="connsiteX48" fmla="*/ 1103833 w 4029043"/>
              <a:gd name="connsiteY48" fmla="*/ 869857 h 3164769"/>
              <a:gd name="connsiteX49" fmla="*/ 1137701 w 4029043"/>
              <a:gd name="connsiteY49" fmla="*/ 937590 h 3164769"/>
              <a:gd name="connsiteX50" fmla="*/ 1167333 w 4029043"/>
              <a:gd name="connsiteY50" fmla="*/ 1242391 h 3164769"/>
              <a:gd name="connsiteX51" fmla="*/ 1188500 w 4029043"/>
              <a:gd name="connsiteY51" fmla="*/ 1128090 h 3164769"/>
              <a:gd name="connsiteX52" fmla="*/ 1218132 w 4029043"/>
              <a:gd name="connsiteY52" fmla="*/ 1348223 h 3164769"/>
              <a:gd name="connsiteX53" fmla="*/ 1264699 w 4029043"/>
              <a:gd name="connsiteY53" fmla="*/ 1335523 h 3164769"/>
              <a:gd name="connsiteX54" fmla="*/ 1273165 w 4029043"/>
              <a:gd name="connsiteY54" fmla="*/ 1483690 h 3164769"/>
              <a:gd name="connsiteX55" fmla="*/ 1302799 w 4029043"/>
              <a:gd name="connsiteY55" fmla="*/ 1415957 h 3164769"/>
              <a:gd name="connsiteX56" fmla="*/ 1294330 w 4029043"/>
              <a:gd name="connsiteY56" fmla="*/ 1686890 h 3164769"/>
              <a:gd name="connsiteX57" fmla="*/ 1294331 w 4029043"/>
              <a:gd name="connsiteY57" fmla="*/ 1674190 h 3164769"/>
              <a:gd name="connsiteX58" fmla="*/ 1362063 w 4029043"/>
              <a:gd name="connsiteY58" fmla="*/ 2165257 h 3164769"/>
              <a:gd name="connsiteX59" fmla="*/ 1383231 w 4029043"/>
              <a:gd name="connsiteY59" fmla="*/ 2050957 h 3164769"/>
              <a:gd name="connsiteX60" fmla="*/ 1425565 w 4029043"/>
              <a:gd name="connsiteY60" fmla="*/ 2381157 h 3164769"/>
              <a:gd name="connsiteX61" fmla="*/ 1438264 w 4029043"/>
              <a:gd name="connsiteY61" fmla="*/ 2241457 h 3164769"/>
              <a:gd name="connsiteX62" fmla="*/ 1476363 w 4029043"/>
              <a:gd name="connsiteY62" fmla="*/ 2448891 h 3164769"/>
              <a:gd name="connsiteX63" fmla="*/ 1518696 w 4029043"/>
              <a:gd name="connsiteY63" fmla="*/ 2258390 h 3164769"/>
              <a:gd name="connsiteX64" fmla="*/ 1573729 w 4029043"/>
              <a:gd name="connsiteY64" fmla="*/ 2398090 h 3164769"/>
              <a:gd name="connsiteX65" fmla="*/ 1607596 w 4029043"/>
              <a:gd name="connsiteY65" fmla="*/ 1835057 h 3164769"/>
              <a:gd name="connsiteX66" fmla="*/ 1641461 w 4029043"/>
              <a:gd name="connsiteY66" fmla="*/ 1923957 h 3164769"/>
              <a:gd name="connsiteX67" fmla="*/ 1658393 w 4029043"/>
              <a:gd name="connsiteY67" fmla="*/ 1682657 h 3164769"/>
              <a:gd name="connsiteX68" fmla="*/ 1692260 w 4029043"/>
              <a:gd name="connsiteY68" fmla="*/ 1767324 h 3164769"/>
              <a:gd name="connsiteX69" fmla="*/ 1696492 w 4029043"/>
              <a:gd name="connsiteY69" fmla="*/ 1373623 h 3164769"/>
              <a:gd name="connsiteX70" fmla="*/ 1730359 w 4029043"/>
              <a:gd name="connsiteY70" fmla="*/ 1555657 h 3164769"/>
              <a:gd name="connsiteX71" fmla="*/ 1743060 w 4029043"/>
              <a:gd name="connsiteY71" fmla="*/ 1009558 h 3164769"/>
              <a:gd name="connsiteX72" fmla="*/ 1785392 w 4029043"/>
              <a:gd name="connsiteY72" fmla="*/ 1183124 h 3164769"/>
              <a:gd name="connsiteX73" fmla="*/ 1802326 w 4029043"/>
              <a:gd name="connsiteY73" fmla="*/ 962990 h 3164769"/>
              <a:gd name="connsiteX74" fmla="*/ 1831957 w 4029043"/>
              <a:gd name="connsiteY74" fmla="*/ 1360924 h 3164769"/>
              <a:gd name="connsiteX75" fmla="*/ 1895458 w 4029043"/>
              <a:gd name="connsiteY75" fmla="*/ 1174657 h 3164769"/>
              <a:gd name="connsiteX76" fmla="*/ 1908157 w 4029043"/>
              <a:gd name="connsiteY76" fmla="*/ 1589523 h 3164769"/>
              <a:gd name="connsiteX77" fmla="*/ 1971657 w 4029043"/>
              <a:gd name="connsiteY77" fmla="*/ 1043424 h 3164769"/>
              <a:gd name="connsiteX78" fmla="*/ 1971657 w 4029043"/>
              <a:gd name="connsiteY78" fmla="*/ 1043424 h 3164769"/>
              <a:gd name="connsiteX79" fmla="*/ 2022457 w 4029043"/>
              <a:gd name="connsiteY79" fmla="*/ 1462524 h 3164769"/>
              <a:gd name="connsiteX80" fmla="*/ 2022457 w 4029043"/>
              <a:gd name="connsiteY80" fmla="*/ 1462524 h 3164769"/>
              <a:gd name="connsiteX81" fmla="*/ 2064790 w 4029043"/>
              <a:gd name="connsiteY81" fmla="*/ 988390 h 3164769"/>
              <a:gd name="connsiteX82" fmla="*/ 2162155 w 4029043"/>
              <a:gd name="connsiteY82" fmla="*/ 1813891 h 3164769"/>
              <a:gd name="connsiteX83" fmla="*/ 2191790 w 4029043"/>
              <a:gd name="connsiteY83" fmla="*/ 1695358 h 3164769"/>
              <a:gd name="connsiteX84" fmla="*/ 2246823 w 4029043"/>
              <a:gd name="connsiteY84" fmla="*/ 1919724 h 3164769"/>
              <a:gd name="connsiteX85" fmla="*/ 2289155 w 4029043"/>
              <a:gd name="connsiteY85" fmla="*/ 1847757 h 3164769"/>
              <a:gd name="connsiteX86" fmla="*/ 2297622 w 4029043"/>
              <a:gd name="connsiteY86" fmla="*/ 2059424 h 3164769"/>
              <a:gd name="connsiteX87" fmla="*/ 2348422 w 4029043"/>
              <a:gd name="connsiteY87" fmla="*/ 1932423 h 3164769"/>
              <a:gd name="connsiteX88" fmla="*/ 2382288 w 4029043"/>
              <a:gd name="connsiteY88" fmla="*/ 2021324 h 3164769"/>
              <a:gd name="connsiteX89" fmla="*/ 2411920 w 4029043"/>
              <a:gd name="connsiteY89" fmla="*/ 1691123 h 3164769"/>
              <a:gd name="connsiteX90" fmla="*/ 2479655 w 4029043"/>
              <a:gd name="connsiteY90" fmla="*/ 1885858 h 3164769"/>
              <a:gd name="connsiteX91" fmla="*/ 2521986 w 4029043"/>
              <a:gd name="connsiteY91" fmla="*/ 1568357 h 3164769"/>
              <a:gd name="connsiteX92" fmla="*/ 2585486 w 4029043"/>
              <a:gd name="connsiteY92" fmla="*/ 1860457 h 3164769"/>
              <a:gd name="connsiteX93" fmla="*/ 2615118 w 4029043"/>
              <a:gd name="connsiteY93" fmla="*/ 1462523 h 3164769"/>
              <a:gd name="connsiteX94" fmla="*/ 2695551 w 4029043"/>
              <a:gd name="connsiteY94" fmla="*/ 1661491 h 3164769"/>
              <a:gd name="connsiteX95" fmla="*/ 2720951 w 4029043"/>
              <a:gd name="connsiteY95" fmla="*/ 1068823 h 3164769"/>
              <a:gd name="connsiteX96" fmla="*/ 2780217 w 4029043"/>
              <a:gd name="connsiteY96" fmla="*/ 1356691 h 3164769"/>
              <a:gd name="connsiteX97" fmla="*/ 2780215 w 4029043"/>
              <a:gd name="connsiteY97" fmla="*/ 679358 h 3164769"/>
              <a:gd name="connsiteX98" fmla="*/ 2831016 w 4029043"/>
              <a:gd name="connsiteY98" fmla="*/ 1386324 h 3164769"/>
              <a:gd name="connsiteX99" fmla="*/ 2881817 w 4029043"/>
              <a:gd name="connsiteY99" fmla="*/ 404191 h 3164769"/>
              <a:gd name="connsiteX100" fmla="*/ 2919916 w 4029043"/>
              <a:gd name="connsiteY100" fmla="*/ 916424 h 3164769"/>
              <a:gd name="connsiteX101" fmla="*/ 2962249 w 4029043"/>
              <a:gd name="connsiteY101" fmla="*/ 14724 h 3164769"/>
              <a:gd name="connsiteX102" fmla="*/ 2991881 w 4029043"/>
              <a:gd name="connsiteY102" fmla="*/ 1022258 h 3164769"/>
              <a:gd name="connsiteX103" fmla="*/ 3046914 w 4029043"/>
              <a:gd name="connsiteY103" fmla="*/ 615859 h 3164769"/>
              <a:gd name="connsiteX104" fmla="*/ 3051147 w 4029043"/>
              <a:gd name="connsiteY104" fmla="*/ 1149259 h 3164769"/>
              <a:gd name="connsiteX105" fmla="*/ 3106181 w 4029043"/>
              <a:gd name="connsiteY105" fmla="*/ 349159 h 3164769"/>
              <a:gd name="connsiteX106" fmla="*/ 3165447 w 4029043"/>
              <a:gd name="connsiteY106" fmla="*/ 988393 h 3164769"/>
              <a:gd name="connsiteX107" fmla="*/ 3207779 w 4029043"/>
              <a:gd name="connsiteY107" fmla="*/ 319526 h 3164769"/>
              <a:gd name="connsiteX108" fmla="*/ 3224711 w 4029043"/>
              <a:gd name="connsiteY108" fmla="*/ 1132325 h 3164769"/>
              <a:gd name="connsiteX109" fmla="*/ 3271277 w 4029043"/>
              <a:gd name="connsiteY109" fmla="*/ 145958 h 3164769"/>
              <a:gd name="connsiteX110" fmla="*/ 3296677 w 4029043"/>
              <a:gd name="connsiteY110" fmla="*/ 594693 h 3164769"/>
              <a:gd name="connsiteX111" fmla="*/ 3329485 w 4029043"/>
              <a:gd name="connsiteY111" fmla="*/ 22664 h 3164769"/>
              <a:gd name="connsiteX112" fmla="*/ 3359118 w 4029043"/>
              <a:gd name="connsiteY112" fmla="*/ 946059 h 3164769"/>
              <a:gd name="connsiteX113" fmla="*/ 3394043 w 4029043"/>
              <a:gd name="connsiteY113" fmla="*/ 307885 h 3164769"/>
              <a:gd name="connsiteX114" fmla="*/ 3395631 w 4029043"/>
              <a:gd name="connsiteY114" fmla="*/ 1096872 h 3164769"/>
              <a:gd name="connsiteX115" fmla="*/ 3438492 w 4029043"/>
              <a:gd name="connsiteY115" fmla="*/ 445998 h 3164769"/>
              <a:gd name="connsiteX116" fmla="*/ 3448017 w 4029043"/>
              <a:gd name="connsiteY116" fmla="*/ 931773 h 3164769"/>
              <a:gd name="connsiteX117" fmla="*/ 3476593 w 4029043"/>
              <a:gd name="connsiteY117" fmla="*/ 576173 h 3164769"/>
              <a:gd name="connsiteX118" fmla="*/ 3516278 w 4029043"/>
              <a:gd name="connsiteY118" fmla="*/ 1054010 h 3164769"/>
              <a:gd name="connsiteX119" fmla="*/ 3521041 w 4029043"/>
              <a:gd name="connsiteY119" fmla="*/ 263435 h 3164769"/>
              <a:gd name="connsiteX120" fmla="*/ 3546440 w 4029043"/>
              <a:gd name="connsiteY120" fmla="*/ 457110 h 3164769"/>
              <a:gd name="connsiteX121" fmla="*/ 3568665 w 4029043"/>
              <a:gd name="connsiteY121" fmla="*/ 282486 h 3164769"/>
              <a:gd name="connsiteX122" fmla="*/ 3594065 w 4029043"/>
              <a:gd name="connsiteY122" fmla="*/ 765086 h 3164769"/>
              <a:gd name="connsiteX123" fmla="*/ 3622640 w 4029043"/>
              <a:gd name="connsiteY123" fmla="*/ 201522 h 3164769"/>
              <a:gd name="connsiteX124" fmla="*/ 3625815 w 4029043"/>
              <a:gd name="connsiteY124" fmla="*/ 950824 h 3164769"/>
              <a:gd name="connsiteX125" fmla="*/ 3662327 w 4029043"/>
              <a:gd name="connsiteY125" fmla="*/ 584110 h 3164769"/>
              <a:gd name="connsiteX126" fmla="*/ 3671851 w 4029043"/>
              <a:gd name="connsiteY126" fmla="*/ 1015909 h 3164769"/>
              <a:gd name="connsiteX127" fmla="*/ 3717890 w 4029043"/>
              <a:gd name="connsiteY127" fmla="*/ 646023 h 3164769"/>
              <a:gd name="connsiteX128" fmla="*/ 3736938 w 4029043"/>
              <a:gd name="connsiteY128" fmla="*/ 1422310 h 3164769"/>
              <a:gd name="connsiteX129" fmla="*/ 3771863 w 4029043"/>
              <a:gd name="connsiteY129" fmla="*/ 771435 h 3164769"/>
              <a:gd name="connsiteX130" fmla="*/ 3790912 w 4029043"/>
              <a:gd name="connsiteY130" fmla="*/ 1133385 h 3164769"/>
              <a:gd name="connsiteX131" fmla="*/ 3817899 w 4029043"/>
              <a:gd name="connsiteY131" fmla="*/ 728572 h 3164769"/>
              <a:gd name="connsiteX132" fmla="*/ 3849650 w 4029043"/>
              <a:gd name="connsiteY132" fmla="*/ 1493748 h 3164769"/>
              <a:gd name="connsiteX133" fmla="*/ 3871874 w 4029043"/>
              <a:gd name="connsiteY133" fmla="*/ 728573 h 3164769"/>
              <a:gd name="connsiteX134" fmla="*/ 3906799 w 4029043"/>
              <a:gd name="connsiteY134" fmla="*/ 1376273 h 3164769"/>
              <a:gd name="connsiteX135" fmla="*/ 3925849 w 4029043"/>
              <a:gd name="connsiteY135" fmla="*/ 1187361 h 3164769"/>
              <a:gd name="connsiteX136" fmla="*/ 3951249 w 4029043"/>
              <a:gd name="connsiteY136" fmla="*/ 1327060 h 3164769"/>
              <a:gd name="connsiteX137" fmla="*/ 3957598 w 4029043"/>
              <a:gd name="connsiteY137" fmla="*/ 758735 h 3164769"/>
              <a:gd name="connsiteX138" fmla="*/ 3981409 w 4029043"/>
              <a:gd name="connsiteY138" fmla="*/ 1027023 h 3164769"/>
              <a:gd name="connsiteX139" fmla="*/ 3992522 w 4029043"/>
              <a:gd name="connsiteY139" fmla="*/ 704760 h 3164769"/>
              <a:gd name="connsiteX140" fmla="*/ 4000458 w 4029043"/>
              <a:gd name="connsiteY140" fmla="*/ 1192123 h 3164769"/>
              <a:gd name="connsiteX141" fmla="*/ 4029032 w 4029043"/>
              <a:gd name="connsiteY141" fmla="*/ 1071473 h 3164769"/>
              <a:gd name="connsiteX0" fmla="*/ 0 w 4030743"/>
              <a:gd name="connsiteY0" fmla="*/ 2935195 h 3164769"/>
              <a:gd name="connsiteX1" fmla="*/ 46038 w 4030743"/>
              <a:gd name="connsiteY1" fmla="*/ 2968532 h 3164769"/>
              <a:gd name="connsiteX2" fmla="*/ 65088 w 4030743"/>
              <a:gd name="connsiteY2" fmla="*/ 2993932 h 3164769"/>
              <a:gd name="connsiteX3" fmla="*/ 80963 w 4030743"/>
              <a:gd name="connsiteY3" fmla="*/ 3003457 h 3164769"/>
              <a:gd name="connsiteX4" fmla="*/ 88900 w 4030743"/>
              <a:gd name="connsiteY4" fmla="*/ 2998695 h 3164769"/>
              <a:gd name="connsiteX5" fmla="*/ 117475 w 4030743"/>
              <a:gd name="connsiteY5" fmla="*/ 3024095 h 3164769"/>
              <a:gd name="connsiteX6" fmla="*/ 146050 w 4030743"/>
              <a:gd name="connsiteY6" fmla="*/ 3005045 h 3164769"/>
              <a:gd name="connsiteX7" fmla="*/ 180975 w 4030743"/>
              <a:gd name="connsiteY7" fmla="*/ 3089182 h 3164769"/>
              <a:gd name="connsiteX8" fmla="*/ 200025 w 4030743"/>
              <a:gd name="connsiteY8" fmla="*/ 3092357 h 3164769"/>
              <a:gd name="connsiteX9" fmla="*/ 223838 w 4030743"/>
              <a:gd name="connsiteY9" fmla="*/ 3047907 h 3164769"/>
              <a:gd name="connsiteX10" fmla="*/ 246063 w 4030743"/>
              <a:gd name="connsiteY10" fmla="*/ 3105057 h 3164769"/>
              <a:gd name="connsiteX11" fmla="*/ 290513 w 4030743"/>
              <a:gd name="connsiteY11" fmla="*/ 3006632 h 3164769"/>
              <a:gd name="connsiteX12" fmla="*/ 330200 w 4030743"/>
              <a:gd name="connsiteY12" fmla="*/ 3160620 h 3164769"/>
              <a:gd name="connsiteX13" fmla="*/ 360363 w 4030743"/>
              <a:gd name="connsiteY13" fmla="*/ 3119345 h 3164769"/>
              <a:gd name="connsiteX14" fmla="*/ 374650 w 4030743"/>
              <a:gd name="connsiteY14" fmla="*/ 3103470 h 3164769"/>
              <a:gd name="connsiteX15" fmla="*/ 377825 w 4030743"/>
              <a:gd name="connsiteY15" fmla="*/ 2874870 h 3164769"/>
              <a:gd name="connsiteX16" fmla="*/ 400050 w 4030743"/>
              <a:gd name="connsiteY16" fmla="*/ 2935195 h 3164769"/>
              <a:gd name="connsiteX17" fmla="*/ 455613 w 4030743"/>
              <a:gd name="connsiteY17" fmla="*/ 2519270 h 3164769"/>
              <a:gd name="connsiteX18" fmla="*/ 476250 w 4030743"/>
              <a:gd name="connsiteY18" fmla="*/ 2576420 h 3164769"/>
              <a:gd name="connsiteX19" fmla="*/ 501650 w 4030743"/>
              <a:gd name="connsiteY19" fmla="*/ 2835182 h 3164769"/>
              <a:gd name="connsiteX20" fmla="*/ 527050 w 4030743"/>
              <a:gd name="connsiteY20" fmla="*/ 2881220 h 3164769"/>
              <a:gd name="connsiteX21" fmla="*/ 538163 w 4030743"/>
              <a:gd name="connsiteY21" fmla="*/ 2847882 h 3164769"/>
              <a:gd name="connsiteX22" fmla="*/ 547688 w 4030743"/>
              <a:gd name="connsiteY22" fmla="*/ 2784382 h 3164769"/>
              <a:gd name="connsiteX23" fmla="*/ 574675 w 4030743"/>
              <a:gd name="connsiteY23" fmla="*/ 2787557 h 3164769"/>
              <a:gd name="connsiteX24" fmla="*/ 593725 w 4030743"/>
              <a:gd name="connsiteY24" fmla="*/ 2670082 h 3164769"/>
              <a:gd name="connsiteX25" fmla="*/ 590550 w 4030743"/>
              <a:gd name="connsiteY25" fmla="*/ 2341470 h 3164769"/>
              <a:gd name="connsiteX26" fmla="*/ 625475 w 4030743"/>
              <a:gd name="connsiteY26" fmla="*/ 1830295 h 3164769"/>
              <a:gd name="connsiteX27" fmla="*/ 652462 w 4030743"/>
              <a:gd name="connsiteY27" fmla="*/ 1836645 h 3164769"/>
              <a:gd name="connsiteX28" fmla="*/ 661987 w 4030743"/>
              <a:gd name="connsiteY28" fmla="*/ 1684245 h 3164769"/>
              <a:gd name="connsiteX29" fmla="*/ 681036 w 4030743"/>
              <a:gd name="connsiteY29" fmla="*/ 2014445 h 3164769"/>
              <a:gd name="connsiteX30" fmla="*/ 681036 w 4030743"/>
              <a:gd name="connsiteY30" fmla="*/ 2014445 h 3164769"/>
              <a:gd name="connsiteX31" fmla="*/ 719135 w 4030743"/>
              <a:gd name="connsiteY31" fmla="*/ 1714407 h 3164769"/>
              <a:gd name="connsiteX32" fmla="*/ 731835 w 4030743"/>
              <a:gd name="connsiteY32" fmla="*/ 2058895 h 3164769"/>
              <a:gd name="connsiteX33" fmla="*/ 784223 w 4030743"/>
              <a:gd name="connsiteY33" fmla="*/ 2038258 h 3164769"/>
              <a:gd name="connsiteX34" fmla="*/ 806448 w 4030743"/>
              <a:gd name="connsiteY34" fmla="*/ 2481170 h 3164769"/>
              <a:gd name="connsiteX35" fmla="*/ 835021 w 4030743"/>
              <a:gd name="connsiteY35" fmla="*/ 2470057 h 3164769"/>
              <a:gd name="connsiteX36" fmla="*/ 836609 w 4030743"/>
              <a:gd name="connsiteY36" fmla="*/ 2660557 h 3164769"/>
              <a:gd name="connsiteX37" fmla="*/ 862008 w 4030743"/>
              <a:gd name="connsiteY37" fmla="*/ 2641507 h 3164769"/>
              <a:gd name="connsiteX38" fmla="*/ 865183 w 4030743"/>
              <a:gd name="connsiteY38" fmla="*/ 2698657 h 3164769"/>
              <a:gd name="connsiteX39" fmla="*/ 892169 w 4030743"/>
              <a:gd name="connsiteY39" fmla="*/ 2493870 h 3164769"/>
              <a:gd name="connsiteX40" fmla="*/ 912807 w 4030743"/>
              <a:gd name="connsiteY40" fmla="*/ 2460532 h 3164769"/>
              <a:gd name="connsiteX41" fmla="*/ 912807 w 4030743"/>
              <a:gd name="connsiteY41" fmla="*/ 2416082 h 3164769"/>
              <a:gd name="connsiteX42" fmla="*/ 949318 w 4030743"/>
              <a:gd name="connsiteY42" fmla="*/ 2392270 h 3164769"/>
              <a:gd name="connsiteX43" fmla="*/ 941380 w 4030743"/>
              <a:gd name="connsiteY43" fmla="*/ 2317657 h 3164769"/>
              <a:gd name="connsiteX44" fmla="*/ 1019169 w 4030743"/>
              <a:gd name="connsiteY44" fmla="*/ 895257 h 3164769"/>
              <a:gd name="connsiteX45" fmla="*/ 1031869 w 4030743"/>
              <a:gd name="connsiteY45" fmla="*/ 1068824 h 3164769"/>
              <a:gd name="connsiteX46" fmla="*/ 1053036 w 4030743"/>
              <a:gd name="connsiteY46" fmla="*/ 793657 h 3164769"/>
              <a:gd name="connsiteX47" fmla="*/ 1074202 w 4030743"/>
              <a:gd name="connsiteY47" fmla="*/ 1365157 h 3164769"/>
              <a:gd name="connsiteX48" fmla="*/ 1103833 w 4030743"/>
              <a:gd name="connsiteY48" fmla="*/ 869857 h 3164769"/>
              <a:gd name="connsiteX49" fmla="*/ 1137701 w 4030743"/>
              <a:gd name="connsiteY49" fmla="*/ 937590 h 3164769"/>
              <a:gd name="connsiteX50" fmla="*/ 1167333 w 4030743"/>
              <a:gd name="connsiteY50" fmla="*/ 1242391 h 3164769"/>
              <a:gd name="connsiteX51" fmla="*/ 1188500 w 4030743"/>
              <a:gd name="connsiteY51" fmla="*/ 1128090 h 3164769"/>
              <a:gd name="connsiteX52" fmla="*/ 1218132 w 4030743"/>
              <a:gd name="connsiteY52" fmla="*/ 1348223 h 3164769"/>
              <a:gd name="connsiteX53" fmla="*/ 1264699 w 4030743"/>
              <a:gd name="connsiteY53" fmla="*/ 1335523 h 3164769"/>
              <a:gd name="connsiteX54" fmla="*/ 1273165 w 4030743"/>
              <a:gd name="connsiteY54" fmla="*/ 1483690 h 3164769"/>
              <a:gd name="connsiteX55" fmla="*/ 1302799 w 4030743"/>
              <a:gd name="connsiteY55" fmla="*/ 1415957 h 3164769"/>
              <a:gd name="connsiteX56" fmla="*/ 1294330 w 4030743"/>
              <a:gd name="connsiteY56" fmla="*/ 1686890 h 3164769"/>
              <a:gd name="connsiteX57" fmla="*/ 1294331 w 4030743"/>
              <a:gd name="connsiteY57" fmla="*/ 1674190 h 3164769"/>
              <a:gd name="connsiteX58" fmla="*/ 1362063 w 4030743"/>
              <a:gd name="connsiteY58" fmla="*/ 2165257 h 3164769"/>
              <a:gd name="connsiteX59" fmla="*/ 1383231 w 4030743"/>
              <a:gd name="connsiteY59" fmla="*/ 2050957 h 3164769"/>
              <a:gd name="connsiteX60" fmla="*/ 1425565 w 4030743"/>
              <a:gd name="connsiteY60" fmla="*/ 2381157 h 3164769"/>
              <a:gd name="connsiteX61" fmla="*/ 1438264 w 4030743"/>
              <a:gd name="connsiteY61" fmla="*/ 2241457 h 3164769"/>
              <a:gd name="connsiteX62" fmla="*/ 1476363 w 4030743"/>
              <a:gd name="connsiteY62" fmla="*/ 2448891 h 3164769"/>
              <a:gd name="connsiteX63" fmla="*/ 1518696 w 4030743"/>
              <a:gd name="connsiteY63" fmla="*/ 2258390 h 3164769"/>
              <a:gd name="connsiteX64" fmla="*/ 1573729 w 4030743"/>
              <a:gd name="connsiteY64" fmla="*/ 2398090 h 3164769"/>
              <a:gd name="connsiteX65" fmla="*/ 1607596 w 4030743"/>
              <a:gd name="connsiteY65" fmla="*/ 1835057 h 3164769"/>
              <a:gd name="connsiteX66" fmla="*/ 1641461 w 4030743"/>
              <a:gd name="connsiteY66" fmla="*/ 1923957 h 3164769"/>
              <a:gd name="connsiteX67" fmla="*/ 1658393 w 4030743"/>
              <a:gd name="connsiteY67" fmla="*/ 1682657 h 3164769"/>
              <a:gd name="connsiteX68" fmla="*/ 1692260 w 4030743"/>
              <a:gd name="connsiteY68" fmla="*/ 1767324 h 3164769"/>
              <a:gd name="connsiteX69" fmla="*/ 1696492 w 4030743"/>
              <a:gd name="connsiteY69" fmla="*/ 1373623 h 3164769"/>
              <a:gd name="connsiteX70" fmla="*/ 1730359 w 4030743"/>
              <a:gd name="connsiteY70" fmla="*/ 1555657 h 3164769"/>
              <a:gd name="connsiteX71" fmla="*/ 1743060 w 4030743"/>
              <a:gd name="connsiteY71" fmla="*/ 1009558 h 3164769"/>
              <a:gd name="connsiteX72" fmla="*/ 1785392 w 4030743"/>
              <a:gd name="connsiteY72" fmla="*/ 1183124 h 3164769"/>
              <a:gd name="connsiteX73" fmla="*/ 1802326 w 4030743"/>
              <a:gd name="connsiteY73" fmla="*/ 962990 h 3164769"/>
              <a:gd name="connsiteX74" fmla="*/ 1831957 w 4030743"/>
              <a:gd name="connsiteY74" fmla="*/ 1360924 h 3164769"/>
              <a:gd name="connsiteX75" fmla="*/ 1895458 w 4030743"/>
              <a:gd name="connsiteY75" fmla="*/ 1174657 h 3164769"/>
              <a:gd name="connsiteX76" fmla="*/ 1908157 w 4030743"/>
              <a:gd name="connsiteY76" fmla="*/ 1589523 h 3164769"/>
              <a:gd name="connsiteX77" fmla="*/ 1971657 w 4030743"/>
              <a:gd name="connsiteY77" fmla="*/ 1043424 h 3164769"/>
              <a:gd name="connsiteX78" fmla="*/ 1971657 w 4030743"/>
              <a:gd name="connsiteY78" fmla="*/ 1043424 h 3164769"/>
              <a:gd name="connsiteX79" fmla="*/ 2022457 w 4030743"/>
              <a:gd name="connsiteY79" fmla="*/ 1462524 h 3164769"/>
              <a:gd name="connsiteX80" fmla="*/ 2022457 w 4030743"/>
              <a:gd name="connsiteY80" fmla="*/ 1462524 h 3164769"/>
              <a:gd name="connsiteX81" fmla="*/ 2064790 w 4030743"/>
              <a:gd name="connsiteY81" fmla="*/ 988390 h 3164769"/>
              <a:gd name="connsiteX82" fmla="*/ 2162155 w 4030743"/>
              <a:gd name="connsiteY82" fmla="*/ 1813891 h 3164769"/>
              <a:gd name="connsiteX83" fmla="*/ 2191790 w 4030743"/>
              <a:gd name="connsiteY83" fmla="*/ 1695358 h 3164769"/>
              <a:gd name="connsiteX84" fmla="*/ 2246823 w 4030743"/>
              <a:gd name="connsiteY84" fmla="*/ 1919724 h 3164769"/>
              <a:gd name="connsiteX85" fmla="*/ 2289155 w 4030743"/>
              <a:gd name="connsiteY85" fmla="*/ 1847757 h 3164769"/>
              <a:gd name="connsiteX86" fmla="*/ 2297622 w 4030743"/>
              <a:gd name="connsiteY86" fmla="*/ 2059424 h 3164769"/>
              <a:gd name="connsiteX87" fmla="*/ 2348422 w 4030743"/>
              <a:gd name="connsiteY87" fmla="*/ 1932423 h 3164769"/>
              <a:gd name="connsiteX88" fmla="*/ 2382288 w 4030743"/>
              <a:gd name="connsiteY88" fmla="*/ 2021324 h 3164769"/>
              <a:gd name="connsiteX89" fmla="*/ 2411920 w 4030743"/>
              <a:gd name="connsiteY89" fmla="*/ 1691123 h 3164769"/>
              <a:gd name="connsiteX90" fmla="*/ 2479655 w 4030743"/>
              <a:gd name="connsiteY90" fmla="*/ 1885858 h 3164769"/>
              <a:gd name="connsiteX91" fmla="*/ 2521986 w 4030743"/>
              <a:gd name="connsiteY91" fmla="*/ 1568357 h 3164769"/>
              <a:gd name="connsiteX92" fmla="*/ 2585486 w 4030743"/>
              <a:gd name="connsiteY92" fmla="*/ 1860457 h 3164769"/>
              <a:gd name="connsiteX93" fmla="*/ 2615118 w 4030743"/>
              <a:gd name="connsiteY93" fmla="*/ 1462523 h 3164769"/>
              <a:gd name="connsiteX94" fmla="*/ 2695551 w 4030743"/>
              <a:gd name="connsiteY94" fmla="*/ 1661491 h 3164769"/>
              <a:gd name="connsiteX95" fmla="*/ 2720951 w 4030743"/>
              <a:gd name="connsiteY95" fmla="*/ 1068823 h 3164769"/>
              <a:gd name="connsiteX96" fmla="*/ 2780217 w 4030743"/>
              <a:gd name="connsiteY96" fmla="*/ 1356691 h 3164769"/>
              <a:gd name="connsiteX97" fmla="*/ 2780215 w 4030743"/>
              <a:gd name="connsiteY97" fmla="*/ 679358 h 3164769"/>
              <a:gd name="connsiteX98" fmla="*/ 2831016 w 4030743"/>
              <a:gd name="connsiteY98" fmla="*/ 1386324 h 3164769"/>
              <a:gd name="connsiteX99" fmla="*/ 2881817 w 4030743"/>
              <a:gd name="connsiteY99" fmla="*/ 404191 h 3164769"/>
              <a:gd name="connsiteX100" fmla="*/ 2919916 w 4030743"/>
              <a:gd name="connsiteY100" fmla="*/ 916424 h 3164769"/>
              <a:gd name="connsiteX101" fmla="*/ 2962249 w 4030743"/>
              <a:gd name="connsiteY101" fmla="*/ 14724 h 3164769"/>
              <a:gd name="connsiteX102" fmla="*/ 2991881 w 4030743"/>
              <a:gd name="connsiteY102" fmla="*/ 1022258 h 3164769"/>
              <a:gd name="connsiteX103" fmla="*/ 3046914 w 4030743"/>
              <a:gd name="connsiteY103" fmla="*/ 615859 h 3164769"/>
              <a:gd name="connsiteX104" fmla="*/ 3051147 w 4030743"/>
              <a:gd name="connsiteY104" fmla="*/ 1149259 h 3164769"/>
              <a:gd name="connsiteX105" fmla="*/ 3106181 w 4030743"/>
              <a:gd name="connsiteY105" fmla="*/ 349159 h 3164769"/>
              <a:gd name="connsiteX106" fmla="*/ 3165447 w 4030743"/>
              <a:gd name="connsiteY106" fmla="*/ 988393 h 3164769"/>
              <a:gd name="connsiteX107" fmla="*/ 3207779 w 4030743"/>
              <a:gd name="connsiteY107" fmla="*/ 319526 h 3164769"/>
              <a:gd name="connsiteX108" fmla="*/ 3224711 w 4030743"/>
              <a:gd name="connsiteY108" fmla="*/ 1132325 h 3164769"/>
              <a:gd name="connsiteX109" fmla="*/ 3271277 w 4030743"/>
              <a:gd name="connsiteY109" fmla="*/ 145958 h 3164769"/>
              <a:gd name="connsiteX110" fmla="*/ 3296677 w 4030743"/>
              <a:gd name="connsiteY110" fmla="*/ 594693 h 3164769"/>
              <a:gd name="connsiteX111" fmla="*/ 3329485 w 4030743"/>
              <a:gd name="connsiteY111" fmla="*/ 22664 h 3164769"/>
              <a:gd name="connsiteX112" fmla="*/ 3359118 w 4030743"/>
              <a:gd name="connsiteY112" fmla="*/ 946059 h 3164769"/>
              <a:gd name="connsiteX113" fmla="*/ 3394043 w 4030743"/>
              <a:gd name="connsiteY113" fmla="*/ 307885 h 3164769"/>
              <a:gd name="connsiteX114" fmla="*/ 3395631 w 4030743"/>
              <a:gd name="connsiteY114" fmla="*/ 1096872 h 3164769"/>
              <a:gd name="connsiteX115" fmla="*/ 3438492 w 4030743"/>
              <a:gd name="connsiteY115" fmla="*/ 445998 h 3164769"/>
              <a:gd name="connsiteX116" fmla="*/ 3448017 w 4030743"/>
              <a:gd name="connsiteY116" fmla="*/ 931773 h 3164769"/>
              <a:gd name="connsiteX117" fmla="*/ 3476593 w 4030743"/>
              <a:gd name="connsiteY117" fmla="*/ 576173 h 3164769"/>
              <a:gd name="connsiteX118" fmla="*/ 3516278 w 4030743"/>
              <a:gd name="connsiteY118" fmla="*/ 1054010 h 3164769"/>
              <a:gd name="connsiteX119" fmla="*/ 3521041 w 4030743"/>
              <a:gd name="connsiteY119" fmla="*/ 263435 h 3164769"/>
              <a:gd name="connsiteX120" fmla="*/ 3546440 w 4030743"/>
              <a:gd name="connsiteY120" fmla="*/ 457110 h 3164769"/>
              <a:gd name="connsiteX121" fmla="*/ 3568665 w 4030743"/>
              <a:gd name="connsiteY121" fmla="*/ 282486 h 3164769"/>
              <a:gd name="connsiteX122" fmla="*/ 3594065 w 4030743"/>
              <a:gd name="connsiteY122" fmla="*/ 765086 h 3164769"/>
              <a:gd name="connsiteX123" fmla="*/ 3622640 w 4030743"/>
              <a:gd name="connsiteY123" fmla="*/ 201522 h 3164769"/>
              <a:gd name="connsiteX124" fmla="*/ 3625815 w 4030743"/>
              <a:gd name="connsiteY124" fmla="*/ 950824 h 3164769"/>
              <a:gd name="connsiteX125" fmla="*/ 3662327 w 4030743"/>
              <a:gd name="connsiteY125" fmla="*/ 584110 h 3164769"/>
              <a:gd name="connsiteX126" fmla="*/ 3671851 w 4030743"/>
              <a:gd name="connsiteY126" fmla="*/ 1015909 h 3164769"/>
              <a:gd name="connsiteX127" fmla="*/ 3717890 w 4030743"/>
              <a:gd name="connsiteY127" fmla="*/ 646023 h 3164769"/>
              <a:gd name="connsiteX128" fmla="*/ 3736938 w 4030743"/>
              <a:gd name="connsiteY128" fmla="*/ 1422310 h 3164769"/>
              <a:gd name="connsiteX129" fmla="*/ 3771863 w 4030743"/>
              <a:gd name="connsiteY129" fmla="*/ 771435 h 3164769"/>
              <a:gd name="connsiteX130" fmla="*/ 3790912 w 4030743"/>
              <a:gd name="connsiteY130" fmla="*/ 1133385 h 3164769"/>
              <a:gd name="connsiteX131" fmla="*/ 3817899 w 4030743"/>
              <a:gd name="connsiteY131" fmla="*/ 728572 h 3164769"/>
              <a:gd name="connsiteX132" fmla="*/ 3849650 w 4030743"/>
              <a:gd name="connsiteY132" fmla="*/ 1493748 h 3164769"/>
              <a:gd name="connsiteX133" fmla="*/ 3871874 w 4030743"/>
              <a:gd name="connsiteY133" fmla="*/ 728573 h 3164769"/>
              <a:gd name="connsiteX134" fmla="*/ 3906799 w 4030743"/>
              <a:gd name="connsiteY134" fmla="*/ 1376273 h 3164769"/>
              <a:gd name="connsiteX135" fmla="*/ 3925849 w 4030743"/>
              <a:gd name="connsiteY135" fmla="*/ 1187361 h 3164769"/>
              <a:gd name="connsiteX136" fmla="*/ 3951249 w 4030743"/>
              <a:gd name="connsiteY136" fmla="*/ 1327060 h 3164769"/>
              <a:gd name="connsiteX137" fmla="*/ 3957598 w 4030743"/>
              <a:gd name="connsiteY137" fmla="*/ 758735 h 3164769"/>
              <a:gd name="connsiteX138" fmla="*/ 3981409 w 4030743"/>
              <a:gd name="connsiteY138" fmla="*/ 1027023 h 3164769"/>
              <a:gd name="connsiteX139" fmla="*/ 3992522 w 4030743"/>
              <a:gd name="connsiteY139" fmla="*/ 704760 h 3164769"/>
              <a:gd name="connsiteX140" fmla="*/ 4000458 w 4030743"/>
              <a:gd name="connsiteY140" fmla="*/ 1192123 h 3164769"/>
              <a:gd name="connsiteX141" fmla="*/ 4029032 w 4030743"/>
              <a:gd name="connsiteY141" fmla="*/ 1071473 h 3164769"/>
              <a:gd name="connsiteX142" fmla="*/ 4027445 w 4030743"/>
              <a:gd name="connsiteY142" fmla="*/ 1074648 h 3164769"/>
              <a:gd name="connsiteX0" fmla="*/ 0 w 4036990"/>
              <a:gd name="connsiteY0" fmla="*/ 2935195 h 3164769"/>
              <a:gd name="connsiteX1" fmla="*/ 46038 w 4036990"/>
              <a:gd name="connsiteY1" fmla="*/ 2968532 h 3164769"/>
              <a:gd name="connsiteX2" fmla="*/ 65088 w 4036990"/>
              <a:gd name="connsiteY2" fmla="*/ 2993932 h 3164769"/>
              <a:gd name="connsiteX3" fmla="*/ 80963 w 4036990"/>
              <a:gd name="connsiteY3" fmla="*/ 3003457 h 3164769"/>
              <a:gd name="connsiteX4" fmla="*/ 88900 w 4036990"/>
              <a:gd name="connsiteY4" fmla="*/ 2998695 h 3164769"/>
              <a:gd name="connsiteX5" fmla="*/ 117475 w 4036990"/>
              <a:gd name="connsiteY5" fmla="*/ 3024095 h 3164769"/>
              <a:gd name="connsiteX6" fmla="*/ 146050 w 4036990"/>
              <a:gd name="connsiteY6" fmla="*/ 3005045 h 3164769"/>
              <a:gd name="connsiteX7" fmla="*/ 180975 w 4036990"/>
              <a:gd name="connsiteY7" fmla="*/ 3089182 h 3164769"/>
              <a:gd name="connsiteX8" fmla="*/ 200025 w 4036990"/>
              <a:gd name="connsiteY8" fmla="*/ 3092357 h 3164769"/>
              <a:gd name="connsiteX9" fmla="*/ 223838 w 4036990"/>
              <a:gd name="connsiteY9" fmla="*/ 3047907 h 3164769"/>
              <a:gd name="connsiteX10" fmla="*/ 246063 w 4036990"/>
              <a:gd name="connsiteY10" fmla="*/ 3105057 h 3164769"/>
              <a:gd name="connsiteX11" fmla="*/ 290513 w 4036990"/>
              <a:gd name="connsiteY11" fmla="*/ 3006632 h 3164769"/>
              <a:gd name="connsiteX12" fmla="*/ 330200 w 4036990"/>
              <a:gd name="connsiteY12" fmla="*/ 3160620 h 3164769"/>
              <a:gd name="connsiteX13" fmla="*/ 360363 w 4036990"/>
              <a:gd name="connsiteY13" fmla="*/ 3119345 h 3164769"/>
              <a:gd name="connsiteX14" fmla="*/ 374650 w 4036990"/>
              <a:gd name="connsiteY14" fmla="*/ 3103470 h 3164769"/>
              <a:gd name="connsiteX15" fmla="*/ 377825 w 4036990"/>
              <a:gd name="connsiteY15" fmla="*/ 2874870 h 3164769"/>
              <a:gd name="connsiteX16" fmla="*/ 400050 w 4036990"/>
              <a:gd name="connsiteY16" fmla="*/ 2935195 h 3164769"/>
              <a:gd name="connsiteX17" fmla="*/ 455613 w 4036990"/>
              <a:gd name="connsiteY17" fmla="*/ 2519270 h 3164769"/>
              <a:gd name="connsiteX18" fmla="*/ 476250 w 4036990"/>
              <a:gd name="connsiteY18" fmla="*/ 2576420 h 3164769"/>
              <a:gd name="connsiteX19" fmla="*/ 501650 w 4036990"/>
              <a:gd name="connsiteY19" fmla="*/ 2835182 h 3164769"/>
              <a:gd name="connsiteX20" fmla="*/ 527050 w 4036990"/>
              <a:gd name="connsiteY20" fmla="*/ 2881220 h 3164769"/>
              <a:gd name="connsiteX21" fmla="*/ 538163 w 4036990"/>
              <a:gd name="connsiteY21" fmla="*/ 2847882 h 3164769"/>
              <a:gd name="connsiteX22" fmla="*/ 547688 w 4036990"/>
              <a:gd name="connsiteY22" fmla="*/ 2784382 h 3164769"/>
              <a:gd name="connsiteX23" fmla="*/ 574675 w 4036990"/>
              <a:gd name="connsiteY23" fmla="*/ 2787557 h 3164769"/>
              <a:gd name="connsiteX24" fmla="*/ 593725 w 4036990"/>
              <a:gd name="connsiteY24" fmla="*/ 2670082 h 3164769"/>
              <a:gd name="connsiteX25" fmla="*/ 590550 w 4036990"/>
              <a:gd name="connsiteY25" fmla="*/ 2341470 h 3164769"/>
              <a:gd name="connsiteX26" fmla="*/ 625475 w 4036990"/>
              <a:gd name="connsiteY26" fmla="*/ 1830295 h 3164769"/>
              <a:gd name="connsiteX27" fmla="*/ 652462 w 4036990"/>
              <a:gd name="connsiteY27" fmla="*/ 1836645 h 3164769"/>
              <a:gd name="connsiteX28" fmla="*/ 661987 w 4036990"/>
              <a:gd name="connsiteY28" fmla="*/ 1684245 h 3164769"/>
              <a:gd name="connsiteX29" fmla="*/ 681036 w 4036990"/>
              <a:gd name="connsiteY29" fmla="*/ 2014445 h 3164769"/>
              <a:gd name="connsiteX30" fmla="*/ 681036 w 4036990"/>
              <a:gd name="connsiteY30" fmla="*/ 2014445 h 3164769"/>
              <a:gd name="connsiteX31" fmla="*/ 719135 w 4036990"/>
              <a:gd name="connsiteY31" fmla="*/ 1714407 h 3164769"/>
              <a:gd name="connsiteX32" fmla="*/ 731835 w 4036990"/>
              <a:gd name="connsiteY32" fmla="*/ 2058895 h 3164769"/>
              <a:gd name="connsiteX33" fmla="*/ 784223 w 4036990"/>
              <a:gd name="connsiteY33" fmla="*/ 2038258 h 3164769"/>
              <a:gd name="connsiteX34" fmla="*/ 806448 w 4036990"/>
              <a:gd name="connsiteY34" fmla="*/ 2481170 h 3164769"/>
              <a:gd name="connsiteX35" fmla="*/ 835021 w 4036990"/>
              <a:gd name="connsiteY35" fmla="*/ 2470057 h 3164769"/>
              <a:gd name="connsiteX36" fmla="*/ 836609 w 4036990"/>
              <a:gd name="connsiteY36" fmla="*/ 2660557 h 3164769"/>
              <a:gd name="connsiteX37" fmla="*/ 862008 w 4036990"/>
              <a:gd name="connsiteY37" fmla="*/ 2641507 h 3164769"/>
              <a:gd name="connsiteX38" fmla="*/ 865183 w 4036990"/>
              <a:gd name="connsiteY38" fmla="*/ 2698657 h 3164769"/>
              <a:gd name="connsiteX39" fmla="*/ 892169 w 4036990"/>
              <a:gd name="connsiteY39" fmla="*/ 2493870 h 3164769"/>
              <a:gd name="connsiteX40" fmla="*/ 912807 w 4036990"/>
              <a:gd name="connsiteY40" fmla="*/ 2460532 h 3164769"/>
              <a:gd name="connsiteX41" fmla="*/ 912807 w 4036990"/>
              <a:gd name="connsiteY41" fmla="*/ 2416082 h 3164769"/>
              <a:gd name="connsiteX42" fmla="*/ 949318 w 4036990"/>
              <a:gd name="connsiteY42" fmla="*/ 2392270 h 3164769"/>
              <a:gd name="connsiteX43" fmla="*/ 941380 w 4036990"/>
              <a:gd name="connsiteY43" fmla="*/ 2317657 h 3164769"/>
              <a:gd name="connsiteX44" fmla="*/ 1019169 w 4036990"/>
              <a:gd name="connsiteY44" fmla="*/ 895257 h 3164769"/>
              <a:gd name="connsiteX45" fmla="*/ 1031869 w 4036990"/>
              <a:gd name="connsiteY45" fmla="*/ 1068824 h 3164769"/>
              <a:gd name="connsiteX46" fmla="*/ 1053036 w 4036990"/>
              <a:gd name="connsiteY46" fmla="*/ 793657 h 3164769"/>
              <a:gd name="connsiteX47" fmla="*/ 1074202 w 4036990"/>
              <a:gd name="connsiteY47" fmla="*/ 1365157 h 3164769"/>
              <a:gd name="connsiteX48" fmla="*/ 1103833 w 4036990"/>
              <a:gd name="connsiteY48" fmla="*/ 869857 h 3164769"/>
              <a:gd name="connsiteX49" fmla="*/ 1137701 w 4036990"/>
              <a:gd name="connsiteY49" fmla="*/ 937590 h 3164769"/>
              <a:gd name="connsiteX50" fmla="*/ 1167333 w 4036990"/>
              <a:gd name="connsiteY50" fmla="*/ 1242391 h 3164769"/>
              <a:gd name="connsiteX51" fmla="*/ 1188500 w 4036990"/>
              <a:gd name="connsiteY51" fmla="*/ 1128090 h 3164769"/>
              <a:gd name="connsiteX52" fmla="*/ 1218132 w 4036990"/>
              <a:gd name="connsiteY52" fmla="*/ 1348223 h 3164769"/>
              <a:gd name="connsiteX53" fmla="*/ 1264699 w 4036990"/>
              <a:gd name="connsiteY53" fmla="*/ 1335523 h 3164769"/>
              <a:gd name="connsiteX54" fmla="*/ 1273165 w 4036990"/>
              <a:gd name="connsiteY54" fmla="*/ 1483690 h 3164769"/>
              <a:gd name="connsiteX55" fmla="*/ 1302799 w 4036990"/>
              <a:gd name="connsiteY55" fmla="*/ 1415957 h 3164769"/>
              <a:gd name="connsiteX56" fmla="*/ 1294330 w 4036990"/>
              <a:gd name="connsiteY56" fmla="*/ 1686890 h 3164769"/>
              <a:gd name="connsiteX57" fmla="*/ 1294331 w 4036990"/>
              <a:gd name="connsiteY57" fmla="*/ 1674190 h 3164769"/>
              <a:gd name="connsiteX58" fmla="*/ 1362063 w 4036990"/>
              <a:gd name="connsiteY58" fmla="*/ 2165257 h 3164769"/>
              <a:gd name="connsiteX59" fmla="*/ 1383231 w 4036990"/>
              <a:gd name="connsiteY59" fmla="*/ 2050957 h 3164769"/>
              <a:gd name="connsiteX60" fmla="*/ 1425565 w 4036990"/>
              <a:gd name="connsiteY60" fmla="*/ 2381157 h 3164769"/>
              <a:gd name="connsiteX61" fmla="*/ 1438264 w 4036990"/>
              <a:gd name="connsiteY61" fmla="*/ 2241457 h 3164769"/>
              <a:gd name="connsiteX62" fmla="*/ 1476363 w 4036990"/>
              <a:gd name="connsiteY62" fmla="*/ 2448891 h 3164769"/>
              <a:gd name="connsiteX63" fmla="*/ 1518696 w 4036990"/>
              <a:gd name="connsiteY63" fmla="*/ 2258390 h 3164769"/>
              <a:gd name="connsiteX64" fmla="*/ 1573729 w 4036990"/>
              <a:gd name="connsiteY64" fmla="*/ 2398090 h 3164769"/>
              <a:gd name="connsiteX65" fmla="*/ 1607596 w 4036990"/>
              <a:gd name="connsiteY65" fmla="*/ 1835057 h 3164769"/>
              <a:gd name="connsiteX66" fmla="*/ 1641461 w 4036990"/>
              <a:gd name="connsiteY66" fmla="*/ 1923957 h 3164769"/>
              <a:gd name="connsiteX67" fmla="*/ 1658393 w 4036990"/>
              <a:gd name="connsiteY67" fmla="*/ 1682657 h 3164769"/>
              <a:gd name="connsiteX68" fmla="*/ 1692260 w 4036990"/>
              <a:gd name="connsiteY68" fmla="*/ 1767324 h 3164769"/>
              <a:gd name="connsiteX69" fmla="*/ 1696492 w 4036990"/>
              <a:gd name="connsiteY69" fmla="*/ 1373623 h 3164769"/>
              <a:gd name="connsiteX70" fmla="*/ 1730359 w 4036990"/>
              <a:gd name="connsiteY70" fmla="*/ 1555657 h 3164769"/>
              <a:gd name="connsiteX71" fmla="*/ 1743060 w 4036990"/>
              <a:gd name="connsiteY71" fmla="*/ 1009558 h 3164769"/>
              <a:gd name="connsiteX72" fmla="*/ 1785392 w 4036990"/>
              <a:gd name="connsiteY72" fmla="*/ 1183124 h 3164769"/>
              <a:gd name="connsiteX73" fmla="*/ 1802326 w 4036990"/>
              <a:gd name="connsiteY73" fmla="*/ 962990 h 3164769"/>
              <a:gd name="connsiteX74" fmla="*/ 1831957 w 4036990"/>
              <a:gd name="connsiteY74" fmla="*/ 1360924 h 3164769"/>
              <a:gd name="connsiteX75" fmla="*/ 1895458 w 4036990"/>
              <a:gd name="connsiteY75" fmla="*/ 1174657 h 3164769"/>
              <a:gd name="connsiteX76" fmla="*/ 1908157 w 4036990"/>
              <a:gd name="connsiteY76" fmla="*/ 1589523 h 3164769"/>
              <a:gd name="connsiteX77" fmla="*/ 1971657 w 4036990"/>
              <a:gd name="connsiteY77" fmla="*/ 1043424 h 3164769"/>
              <a:gd name="connsiteX78" fmla="*/ 1971657 w 4036990"/>
              <a:gd name="connsiteY78" fmla="*/ 1043424 h 3164769"/>
              <a:gd name="connsiteX79" fmla="*/ 2022457 w 4036990"/>
              <a:gd name="connsiteY79" fmla="*/ 1462524 h 3164769"/>
              <a:gd name="connsiteX80" fmla="*/ 2022457 w 4036990"/>
              <a:gd name="connsiteY80" fmla="*/ 1462524 h 3164769"/>
              <a:gd name="connsiteX81" fmla="*/ 2064790 w 4036990"/>
              <a:gd name="connsiteY81" fmla="*/ 988390 h 3164769"/>
              <a:gd name="connsiteX82" fmla="*/ 2162155 w 4036990"/>
              <a:gd name="connsiteY82" fmla="*/ 1813891 h 3164769"/>
              <a:gd name="connsiteX83" fmla="*/ 2191790 w 4036990"/>
              <a:gd name="connsiteY83" fmla="*/ 1695358 h 3164769"/>
              <a:gd name="connsiteX84" fmla="*/ 2246823 w 4036990"/>
              <a:gd name="connsiteY84" fmla="*/ 1919724 h 3164769"/>
              <a:gd name="connsiteX85" fmla="*/ 2289155 w 4036990"/>
              <a:gd name="connsiteY85" fmla="*/ 1847757 h 3164769"/>
              <a:gd name="connsiteX86" fmla="*/ 2297622 w 4036990"/>
              <a:gd name="connsiteY86" fmla="*/ 2059424 h 3164769"/>
              <a:gd name="connsiteX87" fmla="*/ 2348422 w 4036990"/>
              <a:gd name="connsiteY87" fmla="*/ 1932423 h 3164769"/>
              <a:gd name="connsiteX88" fmla="*/ 2382288 w 4036990"/>
              <a:gd name="connsiteY88" fmla="*/ 2021324 h 3164769"/>
              <a:gd name="connsiteX89" fmla="*/ 2411920 w 4036990"/>
              <a:gd name="connsiteY89" fmla="*/ 1691123 h 3164769"/>
              <a:gd name="connsiteX90" fmla="*/ 2479655 w 4036990"/>
              <a:gd name="connsiteY90" fmla="*/ 1885858 h 3164769"/>
              <a:gd name="connsiteX91" fmla="*/ 2521986 w 4036990"/>
              <a:gd name="connsiteY91" fmla="*/ 1568357 h 3164769"/>
              <a:gd name="connsiteX92" fmla="*/ 2585486 w 4036990"/>
              <a:gd name="connsiteY92" fmla="*/ 1860457 h 3164769"/>
              <a:gd name="connsiteX93" fmla="*/ 2615118 w 4036990"/>
              <a:gd name="connsiteY93" fmla="*/ 1462523 h 3164769"/>
              <a:gd name="connsiteX94" fmla="*/ 2695551 w 4036990"/>
              <a:gd name="connsiteY94" fmla="*/ 1661491 h 3164769"/>
              <a:gd name="connsiteX95" fmla="*/ 2720951 w 4036990"/>
              <a:gd name="connsiteY95" fmla="*/ 1068823 h 3164769"/>
              <a:gd name="connsiteX96" fmla="*/ 2780217 w 4036990"/>
              <a:gd name="connsiteY96" fmla="*/ 1356691 h 3164769"/>
              <a:gd name="connsiteX97" fmla="*/ 2780215 w 4036990"/>
              <a:gd name="connsiteY97" fmla="*/ 679358 h 3164769"/>
              <a:gd name="connsiteX98" fmla="*/ 2831016 w 4036990"/>
              <a:gd name="connsiteY98" fmla="*/ 1386324 h 3164769"/>
              <a:gd name="connsiteX99" fmla="*/ 2881817 w 4036990"/>
              <a:gd name="connsiteY99" fmla="*/ 404191 h 3164769"/>
              <a:gd name="connsiteX100" fmla="*/ 2919916 w 4036990"/>
              <a:gd name="connsiteY100" fmla="*/ 916424 h 3164769"/>
              <a:gd name="connsiteX101" fmla="*/ 2962249 w 4036990"/>
              <a:gd name="connsiteY101" fmla="*/ 14724 h 3164769"/>
              <a:gd name="connsiteX102" fmla="*/ 2991881 w 4036990"/>
              <a:gd name="connsiteY102" fmla="*/ 1022258 h 3164769"/>
              <a:gd name="connsiteX103" fmla="*/ 3046914 w 4036990"/>
              <a:gd name="connsiteY103" fmla="*/ 615859 h 3164769"/>
              <a:gd name="connsiteX104" fmla="*/ 3051147 w 4036990"/>
              <a:gd name="connsiteY104" fmla="*/ 1149259 h 3164769"/>
              <a:gd name="connsiteX105" fmla="*/ 3106181 w 4036990"/>
              <a:gd name="connsiteY105" fmla="*/ 349159 h 3164769"/>
              <a:gd name="connsiteX106" fmla="*/ 3165447 w 4036990"/>
              <a:gd name="connsiteY106" fmla="*/ 988393 h 3164769"/>
              <a:gd name="connsiteX107" fmla="*/ 3207779 w 4036990"/>
              <a:gd name="connsiteY107" fmla="*/ 319526 h 3164769"/>
              <a:gd name="connsiteX108" fmla="*/ 3224711 w 4036990"/>
              <a:gd name="connsiteY108" fmla="*/ 1132325 h 3164769"/>
              <a:gd name="connsiteX109" fmla="*/ 3271277 w 4036990"/>
              <a:gd name="connsiteY109" fmla="*/ 145958 h 3164769"/>
              <a:gd name="connsiteX110" fmla="*/ 3296677 w 4036990"/>
              <a:gd name="connsiteY110" fmla="*/ 594693 h 3164769"/>
              <a:gd name="connsiteX111" fmla="*/ 3329485 w 4036990"/>
              <a:gd name="connsiteY111" fmla="*/ 22664 h 3164769"/>
              <a:gd name="connsiteX112" fmla="*/ 3359118 w 4036990"/>
              <a:gd name="connsiteY112" fmla="*/ 946059 h 3164769"/>
              <a:gd name="connsiteX113" fmla="*/ 3394043 w 4036990"/>
              <a:gd name="connsiteY113" fmla="*/ 307885 h 3164769"/>
              <a:gd name="connsiteX114" fmla="*/ 3395631 w 4036990"/>
              <a:gd name="connsiteY114" fmla="*/ 1096872 h 3164769"/>
              <a:gd name="connsiteX115" fmla="*/ 3438492 w 4036990"/>
              <a:gd name="connsiteY115" fmla="*/ 445998 h 3164769"/>
              <a:gd name="connsiteX116" fmla="*/ 3448017 w 4036990"/>
              <a:gd name="connsiteY116" fmla="*/ 931773 h 3164769"/>
              <a:gd name="connsiteX117" fmla="*/ 3476593 w 4036990"/>
              <a:gd name="connsiteY117" fmla="*/ 576173 h 3164769"/>
              <a:gd name="connsiteX118" fmla="*/ 3516278 w 4036990"/>
              <a:gd name="connsiteY118" fmla="*/ 1054010 h 3164769"/>
              <a:gd name="connsiteX119" fmla="*/ 3521041 w 4036990"/>
              <a:gd name="connsiteY119" fmla="*/ 263435 h 3164769"/>
              <a:gd name="connsiteX120" fmla="*/ 3546440 w 4036990"/>
              <a:gd name="connsiteY120" fmla="*/ 457110 h 3164769"/>
              <a:gd name="connsiteX121" fmla="*/ 3568665 w 4036990"/>
              <a:gd name="connsiteY121" fmla="*/ 282486 h 3164769"/>
              <a:gd name="connsiteX122" fmla="*/ 3594065 w 4036990"/>
              <a:gd name="connsiteY122" fmla="*/ 765086 h 3164769"/>
              <a:gd name="connsiteX123" fmla="*/ 3622640 w 4036990"/>
              <a:gd name="connsiteY123" fmla="*/ 201522 h 3164769"/>
              <a:gd name="connsiteX124" fmla="*/ 3625815 w 4036990"/>
              <a:gd name="connsiteY124" fmla="*/ 950824 h 3164769"/>
              <a:gd name="connsiteX125" fmla="*/ 3662327 w 4036990"/>
              <a:gd name="connsiteY125" fmla="*/ 584110 h 3164769"/>
              <a:gd name="connsiteX126" fmla="*/ 3671851 w 4036990"/>
              <a:gd name="connsiteY126" fmla="*/ 1015909 h 3164769"/>
              <a:gd name="connsiteX127" fmla="*/ 3717890 w 4036990"/>
              <a:gd name="connsiteY127" fmla="*/ 646023 h 3164769"/>
              <a:gd name="connsiteX128" fmla="*/ 3736938 w 4036990"/>
              <a:gd name="connsiteY128" fmla="*/ 1422310 h 3164769"/>
              <a:gd name="connsiteX129" fmla="*/ 3771863 w 4036990"/>
              <a:gd name="connsiteY129" fmla="*/ 771435 h 3164769"/>
              <a:gd name="connsiteX130" fmla="*/ 3790912 w 4036990"/>
              <a:gd name="connsiteY130" fmla="*/ 1133385 h 3164769"/>
              <a:gd name="connsiteX131" fmla="*/ 3817899 w 4036990"/>
              <a:gd name="connsiteY131" fmla="*/ 728572 h 3164769"/>
              <a:gd name="connsiteX132" fmla="*/ 3849650 w 4036990"/>
              <a:gd name="connsiteY132" fmla="*/ 1493748 h 3164769"/>
              <a:gd name="connsiteX133" fmla="*/ 3871874 w 4036990"/>
              <a:gd name="connsiteY133" fmla="*/ 728573 h 3164769"/>
              <a:gd name="connsiteX134" fmla="*/ 3906799 w 4036990"/>
              <a:gd name="connsiteY134" fmla="*/ 1376273 h 3164769"/>
              <a:gd name="connsiteX135" fmla="*/ 3925849 w 4036990"/>
              <a:gd name="connsiteY135" fmla="*/ 1187361 h 3164769"/>
              <a:gd name="connsiteX136" fmla="*/ 3951249 w 4036990"/>
              <a:gd name="connsiteY136" fmla="*/ 1327060 h 3164769"/>
              <a:gd name="connsiteX137" fmla="*/ 3957598 w 4036990"/>
              <a:gd name="connsiteY137" fmla="*/ 758735 h 3164769"/>
              <a:gd name="connsiteX138" fmla="*/ 3981409 w 4036990"/>
              <a:gd name="connsiteY138" fmla="*/ 1027023 h 3164769"/>
              <a:gd name="connsiteX139" fmla="*/ 3992522 w 4036990"/>
              <a:gd name="connsiteY139" fmla="*/ 704760 h 3164769"/>
              <a:gd name="connsiteX140" fmla="*/ 4000458 w 4036990"/>
              <a:gd name="connsiteY140" fmla="*/ 1192123 h 3164769"/>
              <a:gd name="connsiteX141" fmla="*/ 4029032 w 4036990"/>
              <a:gd name="connsiteY141" fmla="*/ 1071473 h 3164769"/>
              <a:gd name="connsiteX142" fmla="*/ 4036970 w 4036990"/>
              <a:gd name="connsiteY142" fmla="*/ 1549310 h 3164769"/>
              <a:gd name="connsiteX0" fmla="*/ 0 w 4040144"/>
              <a:gd name="connsiteY0" fmla="*/ 2935195 h 3164769"/>
              <a:gd name="connsiteX1" fmla="*/ 46038 w 4040144"/>
              <a:gd name="connsiteY1" fmla="*/ 2968532 h 3164769"/>
              <a:gd name="connsiteX2" fmla="*/ 65088 w 4040144"/>
              <a:gd name="connsiteY2" fmla="*/ 2993932 h 3164769"/>
              <a:gd name="connsiteX3" fmla="*/ 80963 w 4040144"/>
              <a:gd name="connsiteY3" fmla="*/ 3003457 h 3164769"/>
              <a:gd name="connsiteX4" fmla="*/ 88900 w 4040144"/>
              <a:gd name="connsiteY4" fmla="*/ 2998695 h 3164769"/>
              <a:gd name="connsiteX5" fmla="*/ 117475 w 4040144"/>
              <a:gd name="connsiteY5" fmla="*/ 3024095 h 3164769"/>
              <a:gd name="connsiteX6" fmla="*/ 146050 w 4040144"/>
              <a:gd name="connsiteY6" fmla="*/ 3005045 h 3164769"/>
              <a:gd name="connsiteX7" fmla="*/ 180975 w 4040144"/>
              <a:gd name="connsiteY7" fmla="*/ 3089182 h 3164769"/>
              <a:gd name="connsiteX8" fmla="*/ 200025 w 4040144"/>
              <a:gd name="connsiteY8" fmla="*/ 3092357 h 3164769"/>
              <a:gd name="connsiteX9" fmla="*/ 223838 w 4040144"/>
              <a:gd name="connsiteY9" fmla="*/ 3047907 h 3164769"/>
              <a:gd name="connsiteX10" fmla="*/ 246063 w 4040144"/>
              <a:gd name="connsiteY10" fmla="*/ 3105057 h 3164769"/>
              <a:gd name="connsiteX11" fmla="*/ 290513 w 4040144"/>
              <a:gd name="connsiteY11" fmla="*/ 3006632 h 3164769"/>
              <a:gd name="connsiteX12" fmla="*/ 330200 w 4040144"/>
              <a:gd name="connsiteY12" fmla="*/ 3160620 h 3164769"/>
              <a:gd name="connsiteX13" fmla="*/ 360363 w 4040144"/>
              <a:gd name="connsiteY13" fmla="*/ 3119345 h 3164769"/>
              <a:gd name="connsiteX14" fmla="*/ 374650 w 4040144"/>
              <a:gd name="connsiteY14" fmla="*/ 3103470 h 3164769"/>
              <a:gd name="connsiteX15" fmla="*/ 377825 w 4040144"/>
              <a:gd name="connsiteY15" fmla="*/ 2874870 h 3164769"/>
              <a:gd name="connsiteX16" fmla="*/ 400050 w 4040144"/>
              <a:gd name="connsiteY16" fmla="*/ 2935195 h 3164769"/>
              <a:gd name="connsiteX17" fmla="*/ 455613 w 4040144"/>
              <a:gd name="connsiteY17" fmla="*/ 2519270 h 3164769"/>
              <a:gd name="connsiteX18" fmla="*/ 476250 w 4040144"/>
              <a:gd name="connsiteY18" fmla="*/ 2576420 h 3164769"/>
              <a:gd name="connsiteX19" fmla="*/ 501650 w 4040144"/>
              <a:gd name="connsiteY19" fmla="*/ 2835182 h 3164769"/>
              <a:gd name="connsiteX20" fmla="*/ 527050 w 4040144"/>
              <a:gd name="connsiteY20" fmla="*/ 2881220 h 3164769"/>
              <a:gd name="connsiteX21" fmla="*/ 538163 w 4040144"/>
              <a:gd name="connsiteY21" fmla="*/ 2847882 h 3164769"/>
              <a:gd name="connsiteX22" fmla="*/ 547688 w 4040144"/>
              <a:gd name="connsiteY22" fmla="*/ 2784382 h 3164769"/>
              <a:gd name="connsiteX23" fmla="*/ 574675 w 4040144"/>
              <a:gd name="connsiteY23" fmla="*/ 2787557 h 3164769"/>
              <a:gd name="connsiteX24" fmla="*/ 593725 w 4040144"/>
              <a:gd name="connsiteY24" fmla="*/ 2670082 h 3164769"/>
              <a:gd name="connsiteX25" fmla="*/ 590550 w 4040144"/>
              <a:gd name="connsiteY25" fmla="*/ 2341470 h 3164769"/>
              <a:gd name="connsiteX26" fmla="*/ 625475 w 4040144"/>
              <a:gd name="connsiteY26" fmla="*/ 1830295 h 3164769"/>
              <a:gd name="connsiteX27" fmla="*/ 652462 w 4040144"/>
              <a:gd name="connsiteY27" fmla="*/ 1836645 h 3164769"/>
              <a:gd name="connsiteX28" fmla="*/ 661987 w 4040144"/>
              <a:gd name="connsiteY28" fmla="*/ 1684245 h 3164769"/>
              <a:gd name="connsiteX29" fmla="*/ 681036 w 4040144"/>
              <a:gd name="connsiteY29" fmla="*/ 2014445 h 3164769"/>
              <a:gd name="connsiteX30" fmla="*/ 681036 w 4040144"/>
              <a:gd name="connsiteY30" fmla="*/ 2014445 h 3164769"/>
              <a:gd name="connsiteX31" fmla="*/ 719135 w 4040144"/>
              <a:gd name="connsiteY31" fmla="*/ 1714407 h 3164769"/>
              <a:gd name="connsiteX32" fmla="*/ 731835 w 4040144"/>
              <a:gd name="connsiteY32" fmla="*/ 2058895 h 3164769"/>
              <a:gd name="connsiteX33" fmla="*/ 784223 w 4040144"/>
              <a:gd name="connsiteY33" fmla="*/ 2038258 h 3164769"/>
              <a:gd name="connsiteX34" fmla="*/ 806448 w 4040144"/>
              <a:gd name="connsiteY34" fmla="*/ 2481170 h 3164769"/>
              <a:gd name="connsiteX35" fmla="*/ 835021 w 4040144"/>
              <a:gd name="connsiteY35" fmla="*/ 2470057 h 3164769"/>
              <a:gd name="connsiteX36" fmla="*/ 836609 w 4040144"/>
              <a:gd name="connsiteY36" fmla="*/ 2660557 h 3164769"/>
              <a:gd name="connsiteX37" fmla="*/ 862008 w 4040144"/>
              <a:gd name="connsiteY37" fmla="*/ 2641507 h 3164769"/>
              <a:gd name="connsiteX38" fmla="*/ 865183 w 4040144"/>
              <a:gd name="connsiteY38" fmla="*/ 2698657 h 3164769"/>
              <a:gd name="connsiteX39" fmla="*/ 892169 w 4040144"/>
              <a:gd name="connsiteY39" fmla="*/ 2493870 h 3164769"/>
              <a:gd name="connsiteX40" fmla="*/ 912807 w 4040144"/>
              <a:gd name="connsiteY40" fmla="*/ 2460532 h 3164769"/>
              <a:gd name="connsiteX41" fmla="*/ 912807 w 4040144"/>
              <a:gd name="connsiteY41" fmla="*/ 2416082 h 3164769"/>
              <a:gd name="connsiteX42" fmla="*/ 949318 w 4040144"/>
              <a:gd name="connsiteY42" fmla="*/ 2392270 h 3164769"/>
              <a:gd name="connsiteX43" fmla="*/ 941380 w 4040144"/>
              <a:gd name="connsiteY43" fmla="*/ 2317657 h 3164769"/>
              <a:gd name="connsiteX44" fmla="*/ 1019169 w 4040144"/>
              <a:gd name="connsiteY44" fmla="*/ 895257 h 3164769"/>
              <a:gd name="connsiteX45" fmla="*/ 1031869 w 4040144"/>
              <a:gd name="connsiteY45" fmla="*/ 1068824 h 3164769"/>
              <a:gd name="connsiteX46" fmla="*/ 1053036 w 4040144"/>
              <a:gd name="connsiteY46" fmla="*/ 793657 h 3164769"/>
              <a:gd name="connsiteX47" fmla="*/ 1074202 w 4040144"/>
              <a:gd name="connsiteY47" fmla="*/ 1365157 h 3164769"/>
              <a:gd name="connsiteX48" fmla="*/ 1103833 w 4040144"/>
              <a:gd name="connsiteY48" fmla="*/ 869857 h 3164769"/>
              <a:gd name="connsiteX49" fmla="*/ 1137701 w 4040144"/>
              <a:gd name="connsiteY49" fmla="*/ 937590 h 3164769"/>
              <a:gd name="connsiteX50" fmla="*/ 1167333 w 4040144"/>
              <a:gd name="connsiteY50" fmla="*/ 1242391 h 3164769"/>
              <a:gd name="connsiteX51" fmla="*/ 1188500 w 4040144"/>
              <a:gd name="connsiteY51" fmla="*/ 1128090 h 3164769"/>
              <a:gd name="connsiteX52" fmla="*/ 1218132 w 4040144"/>
              <a:gd name="connsiteY52" fmla="*/ 1348223 h 3164769"/>
              <a:gd name="connsiteX53" fmla="*/ 1264699 w 4040144"/>
              <a:gd name="connsiteY53" fmla="*/ 1335523 h 3164769"/>
              <a:gd name="connsiteX54" fmla="*/ 1273165 w 4040144"/>
              <a:gd name="connsiteY54" fmla="*/ 1483690 h 3164769"/>
              <a:gd name="connsiteX55" fmla="*/ 1302799 w 4040144"/>
              <a:gd name="connsiteY55" fmla="*/ 1415957 h 3164769"/>
              <a:gd name="connsiteX56" fmla="*/ 1294330 w 4040144"/>
              <a:gd name="connsiteY56" fmla="*/ 1686890 h 3164769"/>
              <a:gd name="connsiteX57" fmla="*/ 1294331 w 4040144"/>
              <a:gd name="connsiteY57" fmla="*/ 1674190 h 3164769"/>
              <a:gd name="connsiteX58" fmla="*/ 1362063 w 4040144"/>
              <a:gd name="connsiteY58" fmla="*/ 2165257 h 3164769"/>
              <a:gd name="connsiteX59" fmla="*/ 1383231 w 4040144"/>
              <a:gd name="connsiteY59" fmla="*/ 2050957 h 3164769"/>
              <a:gd name="connsiteX60" fmla="*/ 1425565 w 4040144"/>
              <a:gd name="connsiteY60" fmla="*/ 2381157 h 3164769"/>
              <a:gd name="connsiteX61" fmla="*/ 1438264 w 4040144"/>
              <a:gd name="connsiteY61" fmla="*/ 2241457 h 3164769"/>
              <a:gd name="connsiteX62" fmla="*/ 1476363 w 4040144"/>
              <a:gd name="connsiteY62" fmla="*/ 2448891 h 3164769"/>
              <a:gd name="connsiteX63" fmla="*/ 1518696 w 4040144"/>
              <a:gd name="connsiteY63" fmla="*/ 2258390 h 3164769"/>
              <a:gd name="connsiteX64" fmla="*/ 1573729 w 4040144"/>
              <a:gd name="connsiteY64" fmla="*/ 2398090 h 3164769"/>
              <a:gd name="connsiteX65" fmla="*/ 1607596 w 4040144"/>
              <a:gd name="connsiteY65" fmla="*/ 1835057 h 3164769"/>
              <a:gd name="connsiteX66" fmla="*/ 1641461 w 4040144"/>
              <a:gd name="connsiteY66" fmla="*/ 1923957 h 3164769"/>
              <a:gd name="connsiteX67" fmla="*/ 1658393 w 4040144"/>
              <a:gd name="connsiteY67" fmla="*/ 1682657 h 3164769"/>
              <a:gd name="connsiteX68" fmla="*/ 1692260 w 4040144"/>
              <a:gd name="connsiteY68" fmla="*/ 1767324 h 3164769"/>
              <a:gd name="connsiteX69" fmla="*/ 1696492 w 4040144"/>
              <a:gd name="connsiteY69" fmla="*/ 1373623 h 3164769"/>
              <a:gd name="connsiteX70" fmla="*/ 1730359 w 4040144"/>
              <a:gd name="connsiteY70" fmla="*/ 1555657 h 3164769"/>
              <a:gd name="connsiteX71" fmla="*/ 1743060 w 4040144"/>
              <a:gd name="connsiteY71" fmla="*/ 1009558 h 3164769"/>
              <a:gd name="connsiteX72" fmla="*/ 1785392 w 4040144"/>
              <a:gd name="connsiteY72" fmla="*/ 1183124 h 3164769"/>
              <a:gd name="connsiteX73" fmla="*/ 1802326 w 4040144"/>
              <a:gd name="connsiteY73" fmla="*/ 962990 h 3164769"/>
              <a:gd name="connsiteX74" fmla="*/ 1831957 w 4040144"/>
              <a:gd name="connsiteY74" fmla="*/ 1360924 h 3164769"/>
              <a:gd name="connsiteX75" fmla="*/ 1895458 w 4040144"/>
              <a:gd name="connsiteY75" fmla="*/ 1174657 h 3164769"/>
              <a:gd name="connsiteX76" fmla="*/ 1908157 w 4040144"/>
              <a:gd name="connsiteY76" fmla="*/ 1589523 h 3164769"/>
              <a:gd name="connsiteX77" fmla="*/ 1971657 w 4040144"/>
              <a:gd name="connsiteY77" fmla="*/ 1043424 h 3164769"/>
              <a:gd name="connsiteX78" fmla="*/ 1971657 w 4040144"/>
              <a:gd name="connsiteY78" fmla="*/ 1043424 h 3164769"/>
              <a:gd name="connsiteX79" fmla="*/ 2022457 w 4040144"/>
              <a:gd name="connsiteY79" fmla="*/ 1462524 h 3164769"/>
              <a:gd name="connsiteX80" fmla="*/ 2022457 w 4040144"/>
              <a:gd name="connsiteY80" fmla="*/ 1462524 h 3164769"/>
              <a:gd name="connsiteX81" fmla="*/ 2064790 w 4040144"/>
              <a:gd name="connsiteY81" fmla="*/ 988390 h 3164769"/>
              <a:gd name="connsiteX82" fmla="*/ 2162155 w 4040144"/>
              <a:gd name="connsiteY82" fmla="*/ 1813891 h 3164769"/>
              <a:gd name="connsiteX83" fmla="*/ 2191790 w 4040144"/>
              <a:gd name="connsiteY83" fmla="*/ 1695358 h 3164769"/>
              <a:gd name="connsiteX84" fmla="*/ 2246823 w 4040144"/>
              <a:gd name="connsiteY84" fmla="*/ 1919724 h 3164769"/>
              <a:gd name="connsiteX85" fmla="*/ 2289155 w 4040144"/>
              <a:gd name="connsiteY85" fmla="*/ 1847757 h 3164769"/>
              <a:gd name="connsiteX86" fmla="*/ 2297622 w 4040144"/>
              <a:gd name="connsiteY86" fmla="*/ 2059424 h 3164769"/>
              <a:gd name="connsiteX87" fmla="*/ 2348422 w 4040144"/>
              <a:gd name="connsiteY87" fmla="*/ 1932423 h 3164769"/>
              <a:gd name="connsiteX88" fmla="*/ 2382288 w 4040144"/>
              <a:gd name="connsiteY88" fmla="*/ 2021324 h 3164769"/>
              <a:gd name="connsiteX89" fmla="*/ 2411920 w 4040144"/>
              <a:gd name="connsiteY89" fmla="*/ 1691123 h 3164769"/>
              <a:gd name="connsiteX90" fmla="*/ 2479655 w 4040144"/>
              <a:gd name="connsiteY90" fmla="*/ 1885858 h 3164769"/>
              <a:gd name="connsiteX91" fmla="*/ 2521986 w 4040144"/>
              <a:gd name="connsiteY91" fmla="*/ 1568357 h 3164769"/>
              <a:gd name="connsiteX92" fmla="*/ 2585486 w 4040144"/>
              <a:gd name="connsiteY92" fmla="*/ 1860457 h 3164769"/>
              <a:gd name="connsiteX93" fmla="*/ 2615118 w 4040144"/>
              <a:gd name="connsiteY93" fmla="*/ 1462523 h 3164769"/>
              <a:gd name="connsiteX94" fmla="*/ 2695551 w 4040144"/>
              <a:gd name="connsiteY94" fmla="*/ 1661491 h 3164769"/>
              <a:gd name="connsiteX95" fmla="*/ 2720951 w 4040144"/>
              <a:gd name="connsiteY95" fmla="*/ 1068823 h 3164769"/>
              <a:gd name="connsiteX96" fmla="*/ 2780217 w 4040144"/>
              <a:gd name="connsiteY96" fmla="*/ 1356691 h 3164769"/>
              <a:gd name="connsiteX97" fmla="*/ 2780215 w 4040144"/>
              <a:gd name="connsiteY97" fmla="*/ 679358 h 3164769"/>
              <a:gd name="connsiteX98" fmla="*/ 2831016 w 4040144"/>
              <a:gd name="connsiteY98" fmla="*/ 1386324 h 3164769"/>
              <a:gd name="connsiteX99" fmla="*/ 2881817 w 4040144"/>
              <a:gd name="connsiteY99" fmla="*/ 404191 h 3164769"/>
              <a:gd name="connsiteX100" fmla="*/ 2919916 w 4040144"/>
              <a:gd name="connsiteY100" fmla="*/ 916424 h 3164769"/>
              <a:gd name="connsiteX101" fmla="*/ 2962249 w 4040144"/>
              <a:gd name="connsiteY101" fmla="*/ 14724 h 3164769"/>
              <a:gd name="connsiteX102" fmla="*/ 2991881 w 4040144"/>
              <a:gd name="connsiteY102" fmla="*/ 1022258 h 3164769"/>
              <a:gd name="connsiteX103" fmla="*/ 3046914 w 4040144"/>
              <a:gd name="connsiteY103" fmla="*/ 615859 h 3164769"/>
              <a:gd name="connsiteX104" fmla="*/ 3051147 w 4040144"/>
              <a:gd name="connsiteY104" fmla="*/ 1149259 h 3164769"/>
              <a:gd name="connsiteX105" fmla="*/ 3106181 w 4040144"/>
              <a:gd name="connsiteY105" fmla="*/ 349159 h 3164769"/>
              <a:gd name="connsiteX106" fmla="*/ 3165447 w 4040144"/>
              <a:gd name="connsiteY106" fmla="*/ 988393 h 3164769"/>
              <a:gd name="connsiteX107" fmla="*/ 3207779 w 4040144"/>
              <a:gd name="connsiteY107" fmla="*/ 319526 h 3164769"/>
              <a:gd name="connsiteX108" fmla="*/ 3224711 w 4040144"/>
              <a:gd name="connsiteY108" fmla="*/ 1132325 h 3164769"/>
              <a:gd name="connsiteX109" fmla="*/ 3271277 w 4040144"/>
              <a:gd name="connsiteY109" fmla="*/ 145958 h 3164769"/>
              <a:gd name="connsiteX110" fmla="*/ 3296677 w 4040144"/>
              <a:gd name="connsiteY110" fmla="*/ 594693 h 3164769"/>
              <a:gd name="connsiteX111" fmla="*/ 3329485 w 4040144"/>
              <a:gd name="connsiteY111" fmla="*/ 22664 h 3164769"/>
              <a:gd name="connsiteX112" fmla="*/ 3359118 w 4040144"/>
              <a:gd name="connsiteY112" fmla="*/ 946059 h 3164769"/>
              <a:gd name="connsiteX113" fmla="*/ 3394043 w 4040144"/>
              <a:gd name="connsiteY113" fmla="*/ 307885 h 3164769"/>
              <a:gd name="connsiteX114" fmla="*/ 3395631 w 4040144"/>
              <a:gd name="connsiteY114" fmla="*/ 1096872 h 3164769"/>
              <a:gd name="connsiteX115" fmla="*/ 3438492 w 4040144"/>
              <a:gd name="connsiteY115" fmla="*/ 445998 h 3164769"/>
              <a:gd name="connsiteX116" fmla="*/ 3448017 w 4040144"/>
              <a:gd name="connsiteY116" fmla="*/ 931773 h 3164769"/>
              <a:gd name="connsiteX117" fmla="*/ 3476593 w 4040144"/>
              <a:gd name="connsiteY117" fmla="*/ 576173 h 3164769"/>
              <a:gd name="connsiteX118" fmla="*/ 3516278 w 4040144"/>
              <a:gd name="connsiteY118" fmla="*/ 1054010 h 3164769"/>
              <a:gd name="connsiteX119" fmla="*/ 3521041 w 4040144"/>
              <a:gd name="connsiteY119" fmla="*/ 263435 h 3164769"/>
              <a:gd name="connsiteX120" fmla="*/ 3546440 w 4040144"/>
              <a:gd name="connsiteY120" fmla="*/ 457110 h 3164769"/>
              <a:gd name="connsiteX121" fmla="*/ 3568665 w 4040144"/>
              <a:gd name="connsiteY121" fmla="*/ 282486 h 3164769"/>
              <a:gd name="connsiteX122" fmla="*/ 3594065 w 4040144"/>
              <a:gd name="connsiteY122" fmla="*/ 765086 h 3164769"/>
              <a:gd name="connsiteX123" fmla="*/ 3622640 w 4040144"/>
              <a:gd name="connsiteY123" fmla="*/ 201522 h 3164769"/>
              <a:gd name="connsiteX124" fmla="*/ 3625815 w 4040144"/>
              <a:gd name="connsiteY124" fmla="*/ 950824 h 3164769"/>
              <a:gd name="connsiteX125" fmla="*/ 3662327 w 4040144"/>
              <a:gd name="connsiteY125" fmla="*/ 584110 h 3164769"/>
              <a:gd name="connsiteX126" fmla="*/ 3671851 w 4040144"/>
              <a:gd name="connsiteY126" fmla="*/ 1015909 h 3164769"/>
              <a:gd name="connsiteX127" fmla="*/ 3717890 w 4040144"/>
              <a:gd name="connsiteY127" fmla="*/ 646023 h 3164769"/>
              <a:gd name="connsiteX128" fmla="*/ 3736938 w 4040144"/>
              <a:gd name="connsiteY128" fmla="*/ 1422310 h 3164769"/>
              <a:gd name="connsiteX129" fmla="*/ 3771863 w 4040144"/>
              <a:gd name="connsiteY129" fmla="*/ 771435 h 3164769"/>
              <a:gd name="connsiteX130" fmla="*/ 3790912 w 4040144"/>
              <a:gd name="connsiteY130" fmla="*/ 1133385 h 3164769"/>
              <a:gd name="connsiteX131" fmla="*/ 3817899 w 4040144"/>
              <a:gd name="connsiteY131" fmla="*/ 728572 h 3164769"/>
              <a:gd name="connsiteX132" fmla="*/ 3849650 w 4040144"/>
              <a:gd name="connsiteY132" fmla="*/ 1493748 h 3164769"/>
              <a:gd name="connsiteX133" fmla="*/ 3871874 w 4040144"/>
              <a:gd name="connsiteY133" fmla="*/ 728573 h 3164769"/>
              <a:gd name="connsiteX134" fmla="*/ 3906799 w 4040144"/>
              <a:gd name="connsiteY134" fmla="*/ 1376273 h 3164769"/>
              <a:gd name="connsiteX135" fmla="*/ 3925849 w 4040144"/>
              <a:gd name="connsiteY135" fmla="*/ 1187361 h 3164769"/>
              <a:gd name="connsiteX136" fmla="*/ 3951249 w 4040144"/>
              <a:gd name="connsiteY136" fmla="*/ 1327060 h 3164769"/>
              <a:gd name="connsiteX137" fmla="*/ 3957598 w 4040144"/>
              <a:gd name="connsiteY137" fmla="*/ 758735 h 3164769"/>
              <a:gd name="connsiteX138" fmla="*/ 3981409 w 4040144"/>
              <a:gd name="connsiteY138" fmla="*/ 1027023 h 3164769"/>
              <a:gd name="connsiteX139" fmla="*/ 3992522 w 4040144"/>
              <a:gd name="connsiteY139" fmla="*/ 704760 h 3164769"/>
              <a:gd name="connsiteX140" fmla="*/ 4000458 w 4040144"/>
              <a:gd name="connsiteY140" fmla="*/ 1192123 h 3164769"/>
              <a:gd name="connsiteX141" fmla="*/ 4029032 w 4040144"/>
              <a:gd name="connsiteY141" fmla="*/ 1071473 h 3164769"/>
              <a:gd name="connsiteX142" fmla="*/ 4036970 w 4040144"/>
              <a:gd name="connsiteY142" fmla="*/ 1549310 h 3164769"/>
              <a:gd name="connsiteX143" fmla="*/ 4040144 w 4040144"/>
              <a:gd name="connsiteY143" fmla="*/ 1550898 h 3164769"/>
              <a:gd name="connsiteX0" fmla="*/ 0 w 4078244"/>
              <a:gd name="connsiteY0" fmla="*/ 2935195 h 3164769"/>
              <a:gd name="connsiteX1" fmla="*/ 46038 w 4078244"/>
              <a:gd name="connsiteY1" fmla="*/ 2968532 h 3164769"/>
              <a:gd name="connsiteX2" fmla="*/ 65088 w 4078244"/>
              <a:gd name="connsiteY2" fmla="*/ 2993932 h 3164769"/>
              <a:gd name="connsiteX3" fmla="*/ 80963 w 4078244"/>
              <a:gd name="connsiteY3" fmla="*/ 3003457 h 3164769"/>
              <a:gd name="connsiteX4" fmla="*/ 88900 w 4078244"/>
              <a:gd name="connsiteY4" fmla="*/ 2998695 h 3164769"/>
              <a:gd name="connsiteX5" fmla="*/ 117475 w 4078244"/>
              <a:gd name="connsiteY5" fmla="*/ 3024095 h 3164769"/>
              <a:gd name="connsiteX6" fmla="*/ 146050 w 4078244"/>
              <a:gd name="connsiteY6" fmla="*/ 3005045 h 3164769"/>
              <a:gd name="connsiteX7" fmla="*/ 180975 w 4078244"/>
              <a:gd name="connsiteY7" fmla="*/ 3089182 h 3164769"/>
              <a:gd name="connsiteX8" fmla="*/ 200025 w 4078244"/>
              <a:gd name="connsiteY8" fmla="*/ 3092357 h 3164769"/>
              <a:gd name="connsiteX9" fmla="*/ 223838 w 4078244"/>
              <a:gd name="connsiteY9" fmla="*/ 3047907 h 3164769"/>
              <a:gd name="connsiteX10" fmla="*/ 246063 w 4078244"/>
              <a:gd name="connsiteY10" fmla="*/ 3105057 h 3164769"/>
              <a:gd name="connsiteX11" fmla="*/ 290513 w 4078244"/>
              <a:gd name="connsiteY11" fmla="*/ 3006632 h 3164769"/>
              <a:gd name="connsiteX12" fmla="*/ 330200 w 4078244"/>
              <a:gd name="connsiteY12" fmla="*/ 3160620 h 3164769"/>
              <a:gd name="connsiteX13" fmla="*/ 360363 w 4078244"/>
              <a:gd name="connsiteY13" fmla="*/ 3119345 h 3164769"/>
              <a:gd name="connsiteX14" fmla="*/ 374650 w 4078244"/>
              <a:gd name="connsiteY14" fmla="*/ 3103470 h 3164769"/>
              <a:gd name="connsiteX15" fmla="*/ 377825 w 4078244"/>
              <a:gd name="connsiteY15" fmla="*/ 2874870 h 3164769"/>
              <a:gd name="connsiteX16" fmla="*/ 400050 w 4078244"/>
              <a:gd name="connsiteY16" fmla="*/ 2935195 h 3164769"/>
              <a:gd name="connsiteX17" fmla="*/ 455613 w 4078244"/>
              <a:gd name="connsiteY17" fmla="*/ 2519270 h 3164769"/>
              <a:gd name="connsiteX18" fmla="*/ 476250 w 4078244"/>
              <a:gd name="connsiteY18" fmla="*/ 2576420 h 3164769"/>
              <a:gd name="connsiteX19" fmla="*/ 501650 w 4078244"/>
              <a:gd name="connsiteY19" fmla="*/ 2835182 h 3164769"/>
              <a:gd name="connsiteX20" fmla="*/ 527050 w 4078244"/>
              <a:gd name="connsiteY20" fmla="*/ 2881220 h 3164769"/>
              <a:gd name="connsiteX21" fmla="*/ 538163 w 4078244"/>
              <a:gd name="connsiteY21" fmla="*/ 2847882 h 3164769"/>
              <a:gd name="connsiteX22" fmla="*/ 547688 w 4078244"/>
              <a:gd name="connsiteY22" fmla="*/ 2784382 h 3164769"/>
              <a:gd name="connsiteX23" fmla="*/ 574675 w 4078244"/>
              <a:gd name="connsiteY23" fmla="*/ 2787557 h 3164769"/>
              <a:gd name="connsiteX24" fmla="*/ 593725 w 4078244"/>
              <a:gd name="connsiteY24" fmla="*/ 2670082 h 3164769"/>
              <a:gd name="connsiteX25" fmla="*/ 590550 w 4078244"/>
              <a:gd name="connsiteY25" fmla="*/ 2341470 h 3164769"/>
              <a:gd name="connsiteX26" fmla="*/ 625475 w 4078244"/>
              <a:gd name="connsiteY26" fmla="*/ 1830295 h 3164769"/>
              <a:gd name="connsiteX27" fmla="*/ 652462 w 4078244"/>
              <a:gd name="connsiteY27" fmla="*/ 1836645 h 3164769"/>
              <a:gd name="connsiteX28" fmla="*/ 661987 w 4078244"/>
              <a:gd name="connsiteY28" fmla="*/ 1684245 h 3164769"/>
              <a:gd name="connsiteX29" fmla="*/ 681036 w 4078244"/>
              <a:gd name="connsiteY29" fmla="*/ 2014445 h 3164769"/>
              <a:gd name="connsiteX30" fmla="*/ 681036 w 4078244"/>
              <a:gd name="connsiteY30" fmla="*/ 2014445 h 3164769"/>
              <a:gd name="connsiteX31" fmla="*/ 719135 w 4078244"/>
              <a:gd name="connsiteY31" fmla="*/ 1714407 h 3164769"/>
              <a:gd name="connsiteX32" fmla="*/ 731835 w 4078244"/>
              <a:gd name="connsiteY32" fmla="*/ 2058895 h 3164769"/>
              <a:gd name="connsiteX33" fmla="*/ 784223 w 4078244"/>
              <a:gd name="connsiteY33" fmla="*/ 2038258 h 3164769"/>
              <a:gd name="connsiteX34" fmla="*/ 806448 w 4078244"/>
              <a:gd name="connsiteY34" fmla="*/ 2481170 h 3164769"/>
              <a:gd name="connsiteX35" fmla="*/ 835021 w 4078244"/>
              <a:gd name="connsiteY35" fmla="*/ 2470057 h 3164769"/>
              <a:gd name="connsiteX36" fmla="*/ 836609 w 4078244"/>
              <a:gd name="connsiteY36" fmla="*/ 2660557 h 3164769"/>
              <a:gd name="connsiteX37" fmla="*/ 862008 w 4078244"/>
              <a:gd name="connsiteY37" fmla="*/ 2641507 h 3164769"/>
              <a:gd name="connsiteX38" fmla="*/ 865183 w 4078244"/>
              <a:gd name="connsiteY38" fmla="*/ 2698657 h 3164769"/>
              <a:gd name="connsiteX39" fmla="*/ 892169 w 4078244"/>
              <a:gd name="connsiteY39" fmla="*/ 2493870 h 3164769"/>
              <a:gd name="connsiteX40" fmla="*/ 912807 w 4078244"/>
              <a:gd name="connsiteY40" fmla="*/ 2460532 h 3164769"/>
              <a:gd name="connsiteX41" fmla="*/ 912807 w 4078244"/>
              <a:gd name="connsiteY41" fmla="*/ 2416082 h 3164769"/>
              <a:gd name="connsiteX42" fmla="*/ 949318 w 4078244"/>
              <a:gd name="connsiteY42" fmla="*/ 2392270 h 3164769"/>
              <a:gd name="connsiteX43" fmla="*/ 941380 w 4078244"/>
              <a:gd name="connsiteY43" fmla="*/ 2317657 h 3164769"/>
              <a:gd name="connsiteX44" fmla="*/ 1019169 w 4078244"/>
              <a:gd name="connsiteY44" fmla="*/ 895257 h 3164769"/>
              <a:gd name="connsiteX45" fmla="*/ 1031869 w 4078244"/>
              <a:gd name="connsiteY45" fmla="*/ 1068824 h 3164769"/>
              <a:gd name="connsiteX46" fmla="*/ 1053036 w 4078244"/>
              <a:gd name="connsiteY46" fmla="*/ 793657 h 3164769"/>
              <a:gd name="connsiteX47" fmla="*/ 1074202 w 4078244"/>
              <a:gd name="connsiteY47" fmla="*/ 1365157 h 3164769"/>
              <a:gd name="connsiteX48" fmla="*/ 1103833 w 4078244"/>
              <a:gd name="connsiteY48" fmla="*/ 869857 h 3164769"/>
              <a:gd name="connsiteX49" fmla="*/ 1137701 w 4078244"/>
              <a:gd name="connsiteY49" fmla="*/ 937590 h 3164769"/>
              <a:gd name="connsiteX50" fmla="*/ 1167333 w 4078244"/>
              <a:gd name="connsiteY50" fmla="*/ 1242391 h 3164769"/>
              <a:gd name="connsiteX51" fmla="*/ 1188500 w 4078244"/>
              <a:gd name="connsiteY51" fmla="*/ 1128090 h 3164769"/>
              <a:gd name="connsiteX52" fmla="*/ 1218132 w 4078244"/>
              <a:gd name="connsiteY52" fmla="*/ 1348223 h 3164769"/>
              <a:gd name="connsiteX53" fmla="*/ 1264699 w 4078244"/>
              <a:gd name="connsiteY53" fmla="*/ 1335523 h 3164769"/>
              <a:gd name="connsiteX54" fmla="*/ 1273165 w 4078244"/>
              <a:gd name="connsiteY54" fmla="*/ 1483690 h 3164769"/>
              <a:gd name="connsiteX55" fmla="*/ 1302799 w 4078244"/>
              <a:gd name="connsiteY55" fmla="*/ 1415957 h 3164769"/>
              <a:gd name="connsiteX56" fmla="*/ 1294330 w 4078244"/>
              <a:gd name="connsiteY56" fmla="*/ 1686890 h 3164769"/>
              <a:gd name="connsiteX57" fmla="*/ 1294331 w 4078244"/>
              <a:gd name="connsiteY57" fmla="*/ 1674190 h 3164769"/>
              <a:gd name="connsiteX58" fmla="*/ 1362063 w 4078244"/>
              <a:gd name="connsiteY58" fmla="*/ 2165257 h 3164769"/>
              <a:gd name="connsiteX59" fmla="*/ 1383231 w 4078244"/>
              <a:gd name="connsiteY59" fmla="*/ 2050957 h 3164769"/>
              <a:gd name="connsiteX60" fmla="*/ 1425565 w 4078244"/>
              <a:gd name="connsiteY60" fmla="*/ 2381157 h 3164769"/>
              <a:gd name="connsiteX61" fmla="*/ 1438264 w 4078244"/>
              <a:gd name="connsiteY61" fmla="*/ 2241457 h 3164769"/>
              <a:gd name="connsiteX62" fmla="*/ 1476363 w 4078244"/>
              <a:gd name="connsiteY62" fmla="*/ 2448891 h 3164769"/>
              <a:gd name="connsiteX63" fmla="*/ 1518696 w 4078244"/>
              <a:gd name="connsiteY63" fmla="*/ 2258390 h 3164769"/>
              <a:gd name="connsiteX64" fmla="*/ 1573729 w 4078244"/>
              <a:gd name="connsiteY64" fmla="*/ 2398090 h 3164769"/>
              <a:gd name="connsiteX65" fmla="*/ 1607596 w 4078244"/>
              <a:gd name="connsiteY65" fmla="*/ 1835057 h 3164769"/>
              <a:gd name="connsiteX66" fmla="*/ 1641461 w 4078244"/>
              <a:gd name="connsiteY66" fmla="*/ 1923957 h 3164769"/>
              <a:gd name="connsiteX67" fmla="*/ 1658393 w 4078244"/>
              <a:gd name="connsiteY67" fmla="*/ 1682657 h 3164769"/>
              <a:gd name="connsiteX68" fmla="*/ 1692260 w 4078244"/>
              <a:gd name="connsiteY68" fmla="*/ 1767324 h 3164769"/>
              <a:gd name="connsiteX69" fmla="*/ 1696492 w 4078244"/>
              <a:gd name="connsiteY69" fmla="*/ 1373623 h 3164769"/>
              <a:gd name="connsiteX70" fmla="*/ 1730359 w 4078244"/>
              <a:gd name="connsiteY70" fmla="*/ 1555657 h 3164769"/>
              <a:gd name="connsiteX71" fmla="*/ 1743060 w 4078244"/>
              <a:gd name="connsiteY71" fmla="*/ 1009558 h 3164769"/>
              <a:gd name="connsiteX72" fmla="*/ 1785392 w 4078244"/>
              <a:gd name="connsiteY72" fmla="*/ 1183124 h 3164769"/>
              <a:gd name="connsiteX73" fmla="*/ 1802326 w 4078244"/>
              <a:gd name="connsiteY73" fmla="*/ 962990 h 3164769"/>
              <a:gd name="connsiteX74" fmla="*/ 1831957 w 4078244"/>
              <a:gd name="connsiteY74" fmla="*/ 1360924 h 3164769"/>
              <a:gd name="connsiteX75" fmla="*/ 1895458 w 4078244"/>
              <a:gd name="connsiteY75" fmla="*/ 1174657 h 3164769"/>
              <a:gd name="connsiteX76" fmla="*/ 1908157 w 4078244"/>
              <a:gd name="connsiteY76" fmla="*/ 1589523 h 3164769"/>
              <a:gd name="connsiteX77" fmla="*/ 1971657 w 4078244"/>
              <a:gd name="connsiteY77" fmla="*/ 1043424 h 3164769"/>
              <a:gd name="connsiteX78" fmla="*/ 1971657 w 4078244"/>
              <a:gd name="connsiteY78" fmla="*/ 1043424 h 3164769"/>
              <a:gd name="connsiteX79" fmla="*/ 2022457 w 4078244"/>
              <a:gd name="connsiteY79" fmla="*/ 1462524 h 3164769"/>
              <a:gd name="connsiteX80" fmla="*/ 2022457 w 4078244"/>
              <a:gd name="connsiteY80" fmla="*/ 1462524 h 3164769"/>
              <a:gd name="connsiteX81" fmla="*/ 2064790 w 4078244"/>
              <a:gd name="connsiteY81" fmla="*/ 988390 h 3164769"/>
              <a:gd name="connsiteX82" fmla="*/ 2162155 w 4078244"/>
              <a:gd name="connsiteY82" fmla="*/ 1813891 h 3164769"/>
              <a:gd name="connsiteX83" fmla="*/ 2191790 w 4078244"/>
              <a:gd name="connsiteY83" fmla="*/ 1695358 h 3164769"/>
              <a:gd name="connsiteX84" fmla="*/ 2246823 w 4078244"/>
              <a:gd name="connsiteY84" fmla="*/ 1919724 h 3164769"/>
              <a:gd name="connsiteX85" fmla="*/ 2289155 w 4078244"/>
              <a:gd name="connsiteY85" fmla="*/ 1847757 h 3164769"/>
              <a:gd name="connsiteX86" fmla="*/ 2297622 w 4078244"/>
              <a:gd name="connsiteY86" fmla="*/ 2059424 h 3164769"/>
              <a:gd name="connsiteX87" fmla="*/ 2348422 w 4078244"/>
              <a:gd name="connsiteY87" fmla="*/ 1932423 h 3164769"/>
              <a:gd name="connsiteX88" fmla="*/ 2382288 w 4078244"/>
              <a:gd name="connsiteY88" fmla="*/ 2021324 h 3164769"/>
              <a:gd name="connsiteX89" fmla="*/ 2411920 w 4078244"/>
              <a:gd name="connsiteY89" fmla="*/ 1691123 h 3164769"/>
              <a:gd name="connsiteX90" fmla="*/ 2479655 w 4078244"/>
              <a:gd name="connsiteY90" fmla="*/ 1885858 h 3164769"/>
              <a:gd name="connsiteX91" fmla="*/ 2521986 w 4078244"/>
              <a:gd name="connsiteY91" fmla="*/ 1568357 h 3164769"/>
              <a:gd name="connsiteX92" fmla="*/ 2585486 w 4078244"/>
              <a:gd name="connsiteY92" fmla="*/ 1860457 h 3164769"/>
              <a:gd name="connsiteX93" fmla="*/ 2615118 w 4078244"/>
              <a:gd name="connsiteY93" fmla="*/ 1462523 h 3164769"/>
              <a:gd name="connsiteX94" fmla="*/ 2695551 w 4078244"/>
              <a:gd name="connsiteY94" fmla="*/ 1661491 h 3164769"/>
              <a:gd name="connsiteX95" fmla="*/ 2720951 w 4078244"/>
              <a:gd name="connsiteY95" fmla="*/ 1068823 h 3164769"/>
              <a:gd name="connsiteX96" fmla="*/ 2780217 w 4078244"/>
              <a:gd name="connsiteY96" fmla="*/ 1356691 h 3164769"/>
              <a:gd name="connsiteX97" fmla="*/ 2780215 w 4078244"/>
              <a:gd name="connsiteY97" fmla="*/ 679358 h 3164769"/>
              <a:gd name="connsiteX98" fmla="*/ 2831016 w 4078244"/>
              <a:gd name="connsiteY98" fmla="*/ 1386324 h 3164769"/>
              <a:gd name="connsiteX99" fmla="*/ 2881817 w 4078244"/>
              <a:gd name="connsiteY99" fmla="*/ 404191 h 3164769"/>
              <a:gd name="connsiteX100" fmla="*/ 2919916 w 4078244"/>
              <a:gd name="connsiteY100" fmla="*/ 916424 h 3164769"/>
              <a:gd name="connsiteX101" fmla="*/ 2962249 w 4078244"/>
              <a:gd name="connsiteY101" fmla="*/ 14724 h 3164769"/>
              <a:gd name="connsiteX102" fmla="*/ 2991881 w 4078244"/>
              <a:gd name="connsiteY102" fmla="*/ 1022258 h 3164769"/>
              <a:gd name="connsiteX103" fmla="*/ 3046914 w 4078244"/>
              <a:gd name="connsiteY103" fmla="*/ 615859 h 3164769"/>
              <a:gd name="connsiteX104" fmla="*/ 3051147 w 4078244"/>
              <a:gd name="connsiteY104" fmla="*/ 1149259 h 3164769"/>
              <a:gd name="connsiteX105" fmla="*/ 3106181 w 4078244"/>
              <a:gd name="connsiteY105" fmla="*/ 349159 h 3164769"/>
              <a:gd name="connsiteX106" fmla="*/ 3165447 w 4078244"/>
              <a:gd name="connsiteY106" fmla="*/ 988393 h 3164769"/>
              <a:gd name="connsiteX107" fmla="*/ 3207779 w 4078244"/>
              <a:gd name="connsiteY107" fmla="*/ 319526 h 3164769"/>
              <a:gd name="connsiteX108" fmla="*/ 3224711 w 4078244"/>
              <a:gd name="connsiteY108" fmla="*/ 1132325 h 3164769"/>
              <a:gd name="connsiteX109" fmla="*/ 3271277 w 4078244"/>
              <a:gd name="connsiteY109" fmla="*/ 145958 h 3164769"/>
              <a:gd name="connsiteX110" fmla="*/ 3296677 w 4078244"/>
              <a:gd name="connsiteY110" fmla="*/ 594693 h 3164769"/>
              <a:gd name="connsiteX111" fmla="*/ 3329485 w 4078244"/>
              <a:gd name="connsiteY111" fmla="*/ 22664 h 3164769"/>
              <a:gd name="connsiteX112" fmla="*/ 3359118 w 4078244"/>
              <a:gd name="connsiteY112" fmla="*/ 946059 h 3164769"/>
              <a:gd name="connsiteX113" fmla="*/ 3394043 w 4078244"/>
              <a:gd name="connsiteY113" fmla="*/ 307885 h 3164769"/>
              <a:gd name="connsiteX114" fmla="*/ 3395631 w 4078244"/>
              <a:gd name="connsiteY114" fmla="*/ 1096872 h 3164769"/>
              <a:gd name="connsiteX115" fmla="*/ 3438492 w 4078244"/>
              <a:gd name="connsiteY115" fmla="*/ 445998 h 3164769"/>
              <a:gd name="connsiteX116" fmla="*/ 3448017 w 4078244"/>
              <a:gd name="connsiteY116" fmla="*/ 931773 h 3164769"/>
              <a:gd name="connsiteX117" fmla="*/ 3476593 w 4078244"/>
              <a:gd name="connsiteY117" fmla="*/ 576173 h 3164769"/>
              <a:gd name="connsiteX118" fmla="*/ 3516278 w 4078244"/>
              <a:gd name="connsiteY118" fmla="*/ 1054010 h 3164769"/>
              <a:gd name="connsiteX119" fmla="*/ 3521041 w 4078244"/>
              <a:gd name="connsiteY119" fmla="*/ 263435 h 3164769"/>
              <a:gd name="connsiteX120" fmla="*/ 3546440 w 4078244"/>
              <a:gd name="connsiteY120" fmla="*/ 457110 h 3164769"/>
              <a:gd name="connsiteX121" fmla="*/ 3568665 w 4078244"/>
              <a:gd name="connsiteY121" fmla="*/ 282486 h 3164769"/>
              <a:gd name="connsiteX122" fmla="*/ 3594065 w 4078244"/>
              <a:gd name="connsiteY122" fmla="*/ 765086 h 3164769"/>
              <a:gd name="connsiteX123" fmla="*/ 3622640 w 4078244"/>
              <a:gd name="connsiteY123" fmla="*/ 201522 h 3164769"/>
              <a:gd name="connsiteX124" fmla="*/ 3625815 w 4078244"/>
              <a:gd name="connsiteY124" fmla="*/ 950824 h 3164769"/>
              <a:gd name="connsiteX125" fmla="*/ 3662327 w 4078244"/>
              <a:gd name="connsiteY125" fmla="*/ 584110 h 3164769"/>
              <a:gd name="connsiteX126" fmla="*/ 3671851 w 4078244"/>
              <a:gd name="connsiteY126" fmla="*/ 1015909 h 3164769"/>
              <a:gd name="connsiteX127" fmla="*/ 3717890 w 4078244"/>
              <a:gd name="connsiteY127" fmla="*/ 646023 h 3164769"/>
              <a:gd name="connsiteX128" fmla="*/ 3736938 w 4078244"/>
              <a:gd name="connsiteY128" fmla="*/ 1422310 h 3164769"/>
              <a:gd name="connsiteX129" fmla="*/ 3771863 w 4078244"/>
              <a:gd name="connsiteY129" fmla="*/ 771435 h 3164769"/>
              <a:gd name="connsiteX130" fmla="*/ 3790912 w 4078244"/>
              <a:gd name="connsiteY130" fmla="*/ 1133385 h 3164769"/>
              <a:gd name="connsiteX131" fmla="*/ 3817899 w 4078244"/>
              <a:gd name="connsiteY131" fmla="*/ 728572 h 3164769"/>
              <a:gd name="connsiteX132" fmla="*/ 3849650 w 4078244"/>
              <a:gd name="connsiteY132" fmla="*/ 1493748 h 3164769"/>
              <a:gd name="connsiteX133" fmla="*/ 3871874 w 4078244"/>
              <a:gd name="connsiteY133" fmla="*/ 728573 h 3164769"/>
              <a:gd name="connsiteX134" fmla="*/ 3906799 w 4078244"/>
              <a:gd name="connsiteY134" fmla="*/ 1376273 h 3164769"/>
              <a:gd name="connsiteX135" fmla="*/ 3925849 w 4078244"/>
              <a:gd name="connsiteY135" fmla="*/ 1187361 h 3164769"/>
              <a:gd name="connsiteX136" fmla="*/ 3951249 w 4078244"/>
              <a:gd name="connsiteY136" fmla="*/ 1327060 h 3164769"/>
              <a:gd name="connsiteX137" fmla="*/ 3957598 w 4078244"/>
              <a:gd name="connsiteY137" fmla="*/ 758735 h 3164769"/>
              <a:gd name="connsiteX138" fmla="*/ 3981409 w 4078244"/>
              <a:gd name="connsiteY138" fmla="*/ 1027023 h 3164769"/>
              <a:gd name="connsiteX139" fmla="*/ 3992522 w 4078244"/>
              <a:gd name="connsiteY139" fmla="*/ 704760 h 3164769"/>
              <a:gd name="connsiteX140" fmla="*/ 4000458 w 4078244"/>
              <a:gd name="connsiteY140" fmla="*/ 1192123 h 3164769"/>
              <a:gd name="connsiteX141" fmla="*/ 4029032 w 4078244"/>
              <a:gd name="connsiteY141" fmla="*/ 1071473 h 3164769"/>
              <a:gd name="connsiteX142" fmla="*/ 4036970 w 4078244"/>
              <a:gd name="connsiteY142" fmla="*/ 1549310 h 3164769"/>
              <a:gd name="connsiteX143" fmla="*/ 4078244 w 4078244"/>
              <a:gd name="connsiteY143" fmla="*/ 1201648 h 3164769"/>
              <a:gd name="connsiteX0" fmla="*/ 0 w 4080523"/>
              <a:gd name="connsiteY0" fmla="*/ 2935195 h 3164769"/>
              <a:gd name="connsiteX1" fmla="*/ 46038 w 4080523"/>
              <a:gd name="connsiteY1" fmla="*/ 2968532 h 3164769"/>
              <a:gd name="connsiteX2" fmla="*/ 65088 w 4080523"/>
              <a:gd name="connsiteY2" fmla="*/ 2993932 h 3164769"/>
              <a:gd name="connsiteX3" fmla="*/ 80963 w 4080523"/>
              <a:gd name="connsiteY3" fmla="*/ 3003457 h 3164769"/>
              <a:gd name="connsiteX4" fmla="*/ 88900 w 4080523"/>
              <a:gd name="connsiteY4" fmla="*/ 2998695 h 3164769"/>
              <a:gd name="connsiteX5" fmla="*/ 117475 w 4080523"/>
              <a:gd name="connsiteY5" fmla="*/ 3024095 h 3164769"/>
              <a:gd name="connsiteX6" fmla="*/ 146050 w 4080523"/>
              <a:gd name="connsiteY6" fmla="*/ 3005045 h 3164769"/>
              <a:gd name="connsiteX7" fmla="*/ 180975 w 4080523"/>
              <a:gd name="connsiteY7" fmla="*/ 3089182 h 3164769"/>
              <a:gd name="connsiteX8" fmla="*/ 200025 w 4080523"/>
              <a:gd name="connsiteY8" fmla="*/ 3092357 h 3164769"/>
              <a:gd name="connsiteX9" fmla="*/ 223838 w 4080523"/>
              <a:gd name="connsiteY9" fmla="*/ 3047907 h 3164769"/>
              <a:gd name="connsiteX10" fmla="*/ 246063 w 4080523"/>
              <a:gd name="connsiteY10" fmla="*/ 3105057 h 3164769"/>
              <a:gd name="connsiteX11" fmla="*/ 290513 w 4080523"/>
              <a:gd name="connsiteY11" fmla="*/ 3006632 h 3164769"/>
              <a:gd name="connsiteX12" fmla="*/ 330200 w 4080523"/>
              <a:gd name="connsiteY12" fmla="*/ 3160620 h 3164769"/>
              <a:gd name="connsiteX13" fmla="*/ 360363 w 4080523"/>
              <a:gd name="connsiteY13" fmla="*/ 3119345 h 3164769"/>
              <a:gd name="connsiteX14" fmla="*/ 374650 w 4080523"/>
              <a:gd name="connsiteY14" fmla="*/ 3103470 h 3164769"/>
              <a:gd name="connsiteX15" fmla="*/ 377825 w 4080523"/>
              <a:gd name="connsiteY15" fmla="*/ 2874870 h 3164769"/>
              <a:gd name="connsiteX16" fmla="*/ 400050 w 4080523"/>
              <a:gd name="connsiteY16" fmla="*/ 2935195 h 3164769"/>
              <a:gd name="connsiteX17" fmla="*/ 455613 w 4080523"/>
              <a:gd name="connsiteY17" fmla="*/ 2519270 h 3164769"/>
              <a:gd name="connsiteX18" fmla="*/ 476250 w 4080523"/>
              <a:gd name="connsiteY18" fmla="*/ 2576420 h 3164769"/>
              <a:gd name="connsiteX19" fmla="*/ 501650 w 4080523"/>
              <a:gd name="connsiteY19" fmla="*/ 2835182 h 3164769"/>
              <a:gd name="connsiteX20" fmla="*/ 527050 w 4080523"/>
              <a:gd name="connsiteY20" fmla="*/ 2881220 h 3164769"/>
              <a:gd name="connsiteX21" fmla="*/ 538163 w 4080523"/>
              <a:gd name="connsiteY21" fmla="*/ 2847882 h 3164769"/>
              <a:gd name="connsiteX22" fmla="*/ 547688 w 4080523"/>
              <a:gd name="connsiteY22" fmla="*/ 2784382 h 3164769"/>
              <a:gd name="connsiteX23" fmla="*/ 574675 w 4080523"/>
              <a:gd name="connsiteY23" fmla="*/ 2787557 h 3164769"/>
              <a:gd name="connsiteX24" fmla="*/ 593725 w 4080523"/>
              <a:gd name="connsiteY24" fmla="*/ 2670082 h 3164769"/>
              <a:gd name="connsiteX25" fmla="*/ 590550 w 4080523"/>
              <a:gd name="connsiteY25" fmla="*/ 2341470 h 3164769"/>
              <a:gd name="connsiteX26" fmla="*/ 625475 w 4080523"/>
              <a:gd name="connsiteY26" fmla="*/ 1830295 h 3164769"/>
              <a:gd name="connsiteX27" fmla="*/ 652462 w 4080523"/>
              <a:gd name="connsiteY27" fmla="*/ 1836645 h 3164769"/>
              <a:gd name="connsiteX28" fmla="*/ 661987 w 4080523"/>
              <a:gd name="connsiteY28" fmla="*/ 1684245 h 3164769"/>
              <a:gd name="connsiteX29" fmla="*/ 681036 w 4080523"/>
              <a:gd name="connsiteY29" fmla="*/ 2014445 h 3164769"/>
              <a:gd name="connsiteX30" fmla="*/ 681036 w 4080523"/>
              <a:gd name="connsiteY30" fmla="*/ 2014445 h 3164769"/>
              <a:gd name="connsiteX31" fmla="*/ 719135 w 4080523"/>
              <a:gd name="connsiteY31" fmla="*/ 1714407 h 3164769"/>
              <a:gd name="connsiteX32" fmla="*/ 731835 w 4080523"/>
              <a:gd name="connsiteY32" fmla="*/ 2058895 h 3164769"/>
              <a:gd name="connsiteX33" fmla="*/ 784223 w 4080523"/>
              <a:gd name="connsiteY33" fmla="*/ 2038258 h 3164769"/>
              <a:gd name="connsiteX34" fmla="*/ 806448 w 4080523"/>
              <a:gd name="connsiteY34" fmla="*/ 2481170 h 3164769"/>
              <a:gd name="connsiteX35" fmla="*/ 835021 w 4080523"/>
              <a:gd name="connsiteY35" fmla="*/ 2470057 h 3164769"/>
              <a:gd name="connsiteX36" fmla="*/ 836609 w 4080523"/>
              <a:gd name="connsiteY36" fmla="*/ 2660557 h 3164769"/>
              <a:gd name="connsiteX37" fmla="*/ 862008 w 4080523"/>
              <a:gd name="connsiteY37" fmla="*/ 2641507 h 3164769"/>
              <a:gd name="connsiteX38" fmla="*/ 865183 w 4080523"/>
              <a:gd name="connsiteY38" fmla="*/ 2698657 h 3164769"/>
              <a:gd name="connsiteX39" fmla="*/ 892169 w 4080523"/>
              <a:gd name="connsiteY39" fmla="*/ 2493870 h 3164769"/>
              <a:gd name="connsiteX40" fmla="*/ 912807 w 4080523"/>
              <a:gd name="connsiteY40" fmla="*/ 2460532 h 3164769"/>
              <a:gd name="connsiteX41" fmla="*/ 912807 w 4080523"/>
              <a:gd name="connsiteY41" fmla="*/ 2416082 h 3164769"/>
              <a:gd name="connsiteX42" fmla="*/ 949318 w 4080523"/>
              <a:gd name="connsiteY42" fmla="*/ 2392270 h 3164769"/>
              <a:gd name="connsiteX43" fmla="*/ 941380 w 4080523"/>
              <a:gd name="connsiteY43" fmla="*/ 2317657 h 3164769"/>
              <a:gd name="connsiteX44" fmla="*/ 1019169 w 4080523"/>
              <a:gd name="connsiteY44" fmla="*/ 895257 h 3164769"/>
              <a:gd name="connsiteX45" fmla="*/ 1031869 w 4080523"/>
              <a:gd name="connsiteY45" fmla="*/ 1068824 h 3164769"/>
              <a:gd name="connsiteX46" fmla="*/ 1053036 w 4080523"/>
              <a:gd name="connsiteY46" fmla="*/ 793657 h 3164769"/>
              <a:gd name="connsiteX47" fmla="*/ 1074202 w 4080523"/>
              <a:gd name="connsiteY47" fmla="*/ 1365157 h 3164769"/>
              <a:gd name="connsiteX48" fmla="*/ 1103833 w 4080523"/>
              <a:gd name="connsiteY48" fmla="*/ 869857 h 3164769"/>
              <a:gd name="connsiteX49" fmla="*/ 1137701 w 4080523"/>
              <a:gd name="connsiteY49" fmla="*/ 937590 h 3164769"/>
              <a:gd name="connsiteX50" fmla="*/ 1167333 w 4080523"/>
              <a:gd name="connsiteY50" fmla="*/ 1242391 h 3164769"/>
              <a:gd name="connsiteX51" fmla="*/ 1188500 w 4080523"/>
              <a:gd name="connsiteY51" fmla="*/ 1128090 h 3164769"/>
              <a:gd name="connsiteX52" fmla="*/ 1218132 w 4080523"/>
              <a:gd name="connsiteY52" fmla="*/ 1348223 h 3164769"/>
              <a:gd name="connsiteX53" fmla="*/ 1264699 w 4080523"/>
              <a:gd name="connsiteY53" fmla="*/ 1335523 h 3164769"/>
              <a:gd name="connsiteX54" fmla="*/ 1273165 w 4080523"/>
              <a:gd name="connsiteY54" fmla="*/ 1483690 h 3164769"/>
              <a:gd name="connsiteX55" fmla="*/ 1302799 w 4080523"/>
              <a:gd name="connsiteY55" fmla="*/ 1415957 h 3164769"/>
              <a:gd name="connsiteX56" fmla="*/ 1294330 w 4080523"/>
              <a:gd name="connsiteY56" fmla="*/ 1686890 h 3164769"/>
              <a:gd name="connsiteX57" fmla="*/ 1294331 w 4080523"/>
              <a:gd name="connsiteY57" fmla="*/ 1674190 h 3164769"/>
              <a:gd name="connsiteX58" fmla="*/ 1362063 w 4080523"/>
              <a:gd name="connsiteY58" fmla="*/ 2165257 h 3164769"/>
              <a:gd name="connsiteX59" fmla="*/ 1383231 w 4080523"/>
              <a:gd name="connsiteY59" fmla="*/ 2050957 h 3164769"/>
              <a:gd name="connsiteX60" fmla="*/ 1425565 w 4080523"/>
              <a:gd name="connsiteY60" fmla="*/ 2381157 h 3164769"/>
              <a:gd name="connsiteX61" fmla="*/ 1438264 w 4080523"/>
              <a:gd name="connsiteY61" fmla="*/ 2241457 h 3164769"/>
              <a:gd name="connsiteX62" fmla="*/ 1476363 w 4080523"/>
              <a:gd name="connsiteY62" fmla="*/ 2448891 h 3164769"/>
              <a:gd name="connsiteX63" fmla="*/ 1518696 w 4080523"/>
              <a:gd name="connsiteY63" fmla="*/ 2258390 h 3164769"/>
              <a:gd name="connsiteX64" fmla="*/ 1573729 w 4080523"/>
              <a:gd name="connsiteY64" fmla="*/ 2398090 h 3164769"/>
              <a:gd name="connsiteX65" fmla="*/ 1607596 w 4080523"/>
              <a:gd name="connsiteY65" fmla="*/ 1835057 h 3164769"/>
              <a:gd name="connsiteX66" fmla="*/ 1641461 w 4080523"/>
              <a:gd name="connsiteY66" fmla="*/ 1923957 h 3164769"/>
              <a:gd name="connsiteX67" fmla="*/ 1658393 w 4080523"/>
              <a:gd name="connsiteY67" fmla="*/ 1682657 h 3164769"/>
              <a:gd name="connsiteX68" fmla="*/ 1692260 w 4080523"/>
              <a:gd name="connsiteY68" fmla="*/ 1767324 h 3164769"/>
              <a:gd name="connsiteX69" fmla="*/ 1696492 w 4080523"/>
              <a:gd name="connsiteY69" fmla="*/ 1373623 h 3164769"/>
              <a:gd name="connsiteX70" fmla="*/ 1730359 w 4080523"/>
              <a:gd name="connsiteY70" fmla="*/ 1555657 h 3164769"/>
              <a:gd name="connsiteX71" fmla="*/ 1743060 w 4080523"/>
              <a:gd name="connsiteY71" fmla="*/ 1009558 h 3164769"/>
              <a:gd name="connsiteX72" fmla="*/ 1785392 w 4080523"/>
              <a:gd name="connsiteY72" fmla="*/ 1183124 h 3164769"/>
              <a:gd name="connsiteX73" fmla="*/ 1802326 w 4080523"/>
              <a:gd name="connsiteY73" fmla="*/ 962990 h 3164769"/>
              <a:gd name="connsiteX74" fmla="*/ 1831957 w 4080523"/>
              <a:gd name="connsiteY74" fmla="*/ 1360924 h 3164769"/>
              <a:gd name="connsiteX75" fmla="*/ 1895458 w 4080523"/>
              <a:gd name="connsiteY75" fmla="*/ 1174657 h 3164769"/>
              <a:gd name="connsiteX76" fmla="*/ 1908157 w 4080523"/>
              <a:gd name="connsiteY76" fmla="*/ 1589523 h 3164769"/>
              <a:gd name="connsiteX77" fmla="*/ 1971657 w 4080523"/>
              <a:gd name="connsiteY77" fmla="*/ 1043424 h 3164769"/>
              <a:gd name="connsiteX78" fmla="*/ 1971657 w 4080523"/>
              <a:gd name="connsiteY78" fmla="*/ 1043424 h 3164769"/>
              <a:gd name="connsiteX79" fmla="*/ 2022457 w 4080523"/>
              <a:gd name="connsiteY79" fmla="*/ 1462524 h 3164769"/>
              <a:gd name="connsiteX80" fmla="*/ 2022457 w 4080523"/>
              <a:gd name="connsiteY80" fmla="*/ 1462524 h 3164769"/>
              <a:gd name="connsiteX81" fmla="*/ 2064790 w 4080523"/>
              <a:gd name="connsiteY81" fmla="*/ 988390 h 3164769"/>
              <a:gd name="connsiteX82" fmla="*/ 2162155 w 4080523"/>
              <a:gd name="connsiteY82" fmla="*/ 1813891 h 3164769"/>
              <a:gd name="connsiteX83" fmla="*/ 2191790 w 4080523"/>
              <a:gd name="connsiteY83" fmla="*/ 1695358 h 3164769"/>
              <a:gd name="connsiteX84" fmla="*/ 2246823 w 4080523"/>
              <a:gd name="connsiteY84" fmla="*/ 1919724 h 3164769"/>
              <a:gd name="connsiteX85" fmla="*/ 2289155 w 4080523"/>
              <a:gd name="connsiteY85" fmla="*/ 1847757 h 3164769"/>
              <a:gd name="connsiteX86" fmla="*/ 2297622 w 4080523"/>
              <a:gd name="connsiteY86" fmla="*/ 2059424 h 3164769"/>
              <a:gd name="connsiteX87" fmla="*/ 2348422 w 4080523"/>
              <a:gd name="connsiteY87" fmla="*/ 1932423 h 3164769"/>
              <a:gd name="connsiteX88" fmla="*/ 2382288 w 4080523"/>
              <a:gd name="connsiteY88" fmla="*/ 2021324 h 3164769"/>
              <a:gd name="connsiteX89" fmla="*/ 2411920 w 4080523"/>
              <a:gd name="connsiteY89" fmla="*/ 1691123 h 3164769"/>
              <a:gd name="connsiteX90" fmla="*/ 2479655 w 4080523"/>
              <a:gd name="connsiteY90" fmla="*/ 1885858 h 3164769"/>
              <a:gd name="connsiteX91" fmla="*/ 2521986 w 4080523"/>
              <a:gd name="connsiteY91" fmla="*/ 1568357 h 3164769"/>
              <a:gd name="connsiteX92" fmla="*/ 2585486 w 4080523"/>
              <a:gd name="connsiteY92" fmla="*/ 1860457 h 3164769"/>
              <a:gd name="connsiteX93" fmla="*/ 2615118 w 4080523"/>
              <a:gd name="connsiteY93" fmla="*/ 1462523 h 3164769"/>
              <a:gd name="connsiteX94" fmla="*/ 2695551 w 4080523"/>
              <a:gd name="connsiteY94" fmla="*/ 1661491 h 3164769"/>
              <a:gd name="connsiteX95" fmla="*/ 2720951 w 4080523"/>
              <a:gd name="connsiteY95" fmla="*/ 1068823 h 3164769"/>
              <a:gd name="connsiteX96" fmla="*/ 2780217 w 4080523"/>
              <a:gd name="connsiteY96" fmla="*/ 1356691 h 3164769"/>
              <a:gd name="connsiteX97" fmla="*/ 2780215 w 4080523"/>
              <a:gd name="connsiteY97" fmla="*/ 679358 h 3164769"/>
              <a:gd name="connsiteX98" fmla="*/ 2831016 w 4080523"/>
              <a:gd name="connsiteY98" fmla="*/ 1386324 h 3164769"/>
              <a:gd name="connsiteX99" fmla="*/ 2881817 w 4080523"/>
              <a:gd name="connsiteY99" fmla="*/ 404191 h 3164769"/>
              <a:gd name="connsiteX100" fmla="*/ 2919916 w 4080523"/>
              <a:gd name="connsiteY100" fmla="*/ 916424 h 3164769"/>
              <a:gd name="connsiteX101" fmla="*/ 2962249 w 4080523"/>
              <a:gd name="connsiteY101" fmla="*/ 14724 h 3164769"/>
              <a:gd name="connsiteX102" fmla="*/ 2991881 w 4080523"/>
              <a:gd name="connsiteY102" fmla="*/ 1022258 h 3164769"/>
              <a:gd name="connsiteX103" fmla="*/ 3046914 w 4080523"/>
              <a:gd name="connsiteY103" fmla="*/ 615859 h 3164769"/>
              <a:gd name="connsiteX104" fmla="*/ 3051147 w 4080523"/>
              <a:gd name="connsiteY104" fmla="*/ 1149259 h 3164769"/>
              <a:gd name="connsiteX105" fmla="*/ 3106181 w 4080523"/>
              <a:gd name="connsiteY105" fmla="*/ 349159 h 3164769"/>
              <a:gd name="connsiteX106" fmla="*/ 3165447 w 4080523"/>
              <a:gd name="connsiteY106" fmla="*/ 988393 h 3164769"/>
              <a:gd name="connsiteX107" fmla="*/ 3207779 w 4080523"/>
              <a:gd name="connsiteY107" fmla="*/ 319526 h 3164769"/>
              <a:gd name="connsiteX108" fmla="*/ 3224711 w 4080523"/>
              <a:gd name="connsiteY108" fmla="*/ 1132325 h 3164769"/>
              <a:gd name="connsiteX109" fmla="*/ 3271277 w 4080523"/>
              <a:gd name="connsiteY109" fmla="*/ 145958 h 3164769"/>
              <a:gd name="connsiteX110" fmla="*/ 3296677 w 4080523"/>
              <a:gd name="connsiteY110" fmla="*/ 594693 h 3164769"/>
              <a:gd name="connsiteX111" fmla="*/ 3329485 w 4080523"/>
              <a:gd name="connsiteY111" fmla="*/ 22664 h 3164769"/>
              <a:gd name="connsiteX112" fmla="*/ 3359118 w 4080523"/>
              <a:gd name="connsiteY112" fmla="*/ 946059 h 3164769"/>
              <a:gd name="connsiteX113" fmla="*/ 3394043 w 4080523"/>
              <a:gd name="connsiteY113" fmla="*/ 307885 h 3164769"/>
              <a:gd name="connsiteX114" fmla="*/ 3395631 w 4080523"/>
              <a:gd name="connsiteY114" fmla="*/ 1096872 h 3164769"/>
              <a:gd name="connsiteX115" fmla="*/ 3438492 w 4080523"/>
              <a:gd name="connsiteY115" fmla="*/ 445998 h 3164769"/>
              <a:gd name="connsiteX116" fmla="*/ 3448017 w 4080523"/>
              <a:gd name="connsiteY116" fmla="*/ 931773 h 3164769"/>
              <a:gd name="connsiteX117" fmla="*/ 3476593 w 4080523"/>
              <a:gd name="connsiteY117" fmla="*/ 576173 h 3164769"/>
              <a:gd name="connsiteX118" fmla="*/ 3516278 w 4080523"/>
              <a:gd name="connsiteY118" fmla="*/ 1054010 h 3164769"/>
              <a:gd name="connsiteX119" fmla="*/ 3521041 w 4080523"/>
              <a:gd name="connsiteY119" fmla="*/ 263435 h 3164769"/>
              <a:gd name="connsiteX120" fmla="*/ 3546440 w 4080523"/>
              <a:gd name="connsiteY120" fmla="*/ 457110 h 3164769"/>
              <a:gd name="connsiteX121" fmla="*/ 3568665 w 4080523"/>
              <a:gd name="connsiteY121" fmla="*/ 282486 h 3164769"/>
              <a:gd name="connsiteX122" fmla="*/ 3594065 w 4080523"/>
              <a:gd name="connsiteY122" fmla="*/ 765086 h 3164769"/>
              <a:gd name="connsiteX123" fmla="*/ 3622640 w 4080523"/>
              <a:gd name="connsiteY123" fmla="*/ 201522 h 3164769"/>
              <a:gd name="connsiteX124" fmla="*/ 3625815 w 4080523"/>
              <a:gd name="connsiteY124" fmla="*/ 950824 h 3164769"/>
              <a:gd name="connsiteX125" fmla="*/ 3662327 w 4080523"/>
              <a:gd name="connsiteY125" fmla="*/ 584110 h 3164769"/>
              <a:gd name="connsiteX126" fmla="*/ 3671851 w 4080523"/>
              <a:gd name="connsiteY126" fmla="*/ 1015909 h 3164769"/>
              <a:gd name="connsiteX127" fmla="*/ 3717890 w 4080523"/>
              <a:gd name="connsiteY127" fmla="*/ 646023 h 3164769"/>
              <a:gd name="connsiteX128" fmla="*/ 3736938 w 4080523"/>
              <a:gd name="connsiteY128" fmla="*/ 1422310 h 3164769"/>
              <a:gd name="connsiteX129" fmla="*/ 3771863 w 4080523"/>
              <a:gd name="connsiteY129" fmla="*/ 771435 h 3164769"/>
              <a:gd name="connsiteX130" fmla="*/ 3790912 w 4080523"/>
              <a:gd name="connsiteY130" fmla="*/ 1133385 h 3164769"/>
              <a:gd name="connsiteX131" fmla="*/ 3817899 w 4080523"/>
              <a:gd name="connsiteY131" fmla="*/ 728572 h 3164769"/>
              <a:gd name="connsiteX132" fmla="*/ 3849650 w 4080523"/>
              <a:gd name="connsiteY132" fmla="*/ 1493748 h 3164769"/>
              <a:gd name="connsiteX133" fmla="*/ 3871874 w 4080523"/>
              <a:gd name="connsiteY133" fmla="*/ 728573 h 3164769"/>
              <a:gd name="connsiteX134" fmla="*/ 3906799 w 4080523"/>
              <a:gd name="connsiteY134" fmla="*/ 1376273 h 3164769"/>
              <a:gd name="connsiteX135" fmla="*/ 3925849 w 4080523"/>
              <a:gd name="connsiteY135" fmla="*/ 1187361 h 3164769"/>
              <a:gd name="connsiteX136" fmla="*/ 3951249 w 4080523"/>
              <a:gd name="connsiteY136" fmla="*/ 1327060 h 3164769"/>
              <a:gd name="connsiteX137" fmla="*/ 3957598 w 4080523"/>
              <a:gd name="connsiteY137" fmla="*/ 758735 h 3164769"/>
              <a:gd name="connsiteX138" fmla="*/ 3981409 w 4080523"/>
              <a:gd name="connsiteY138" fmla="*/ 1027023 h 3164769"/>
              <a:gd name="connsiteX139" fmla="*/ 3992522 w 4080523"/>
              <a:gd name="connsiteY139" fmla="*/ 704760 h 3164769"/>
              <a:gd name="connsiteX140" fmla="*/ 4000458 w 4080523"/>
              <a:gd name="connsiteY140" fmla="*/ 1192123 h 3164769"/>
              <a:gd name="connsiteX141" fmla="*/ 4029032 w 4080523"/>
              <a:gd name="connsiteY141" fmla="*/ 1071473 h 3164769"/>
              <a:gd name="connsiteX142" fmla="*/ 4036970 w 4080523"/>
              <a:gd name="connsiteY142" fmla="*/ 1549310 h 3164769"/>
              <a:gd name="connsiteX143" fmla="*/ 4078244 w 4080523"/>
              <a:gd name="connsiteY143" fmla="*/ 1201648 h 3164769"/>
              <a:gd name="connsiteX144" fmla="*/ 4075069 w 4080523"/>
              <a:gd name="connsiteY144" fmla="*/ 1198473 h 3164769"/>
              <a:gd name="connsiteX0" fmla="*/ 0 w 4094149"/>
              <a:gd name="connsiteY0" fmla="*/ 2935195 h 3164769"/>
              <a:gd name="connsiteX1" fmla="*/ 46038 w 4094149"/>
              <a:gd name="connsiteY1" fmla="*/ 2968532 h 3164769"/>
              <a:gd name="connsiteX2" fmla="*/ 65088 w 4094149"/>
              <a:gd name="connsiteY2" fmla="*/ 2993932 h 3164769"/>
              <a:gd name="connsiteX3" fmla="*/ 80963 w 4094149"/>
              <a:gd name="connsiteY3" fmla="*/ 3003457 h 3164769"/>
              <a:gd name="connsiteX4" fmla="*/ 88900 w 4094149"/>
              <a:gd name="connsiteY4" fmla="*/ 2998695 h 3164769"/>
              <a:gd name="connsiteX5" fmla="*/ 117475 w 4094149"/>
              <a:gd name="connsiteY5" fmla="*/ 3024095 h 3164769"/>
              <a:gd name="connsiteX6" fmla="*/ 146050 w 4094149"/>
              <a:gd name="connsiteY6" fmla="*/ 3005045 h 3164769"/>
              <a:gd name="connsiteX7" fmla="*/ 180975 w 4094149"/>
              <a:gd name="connsiteY7" fmla="*/ 3089182 h 3164769"/>
              <a:gd name="connsiteX8" fmla="*/ 200025 w 4094149"/>
              <a:gd name="connsiteY8" fmla="*/ 3092357 h 3164769"/>
              <a:gd name="connsiteX9" fmla="*/ 223838 w 4094149"/>
              <a:gd name="connsiteY9" fmla="*/ 3047907 h 3164769"/>
              <a:gd name="connsiteX10" fmla="*/ 246063 w 4094149"/>
              <a:gd name="connsiteY10" fmla="*/ 3105057 h 3164769"/>
              <a:gd name="connsiteX11" fmla="*/ 290513 w 4094149"/>
              <a:gd name="connsiteY11" fmla="*/ 3006632 h 3164769"/>
              <a:gd name="connsiteX12" fmla="*/ 330200 w 4094149"/>
              <a:gd name="connsiteY12" fmla="*/ 3160620 h 3164769"/>
              <a:gd name="connsiteX13" fmla="*/ 360363 w 4094149"/>
              <a:gd name="connsiteY13" fmla="*/ 3119345 h 3164769"/>
              <a:gd name="connsiteX14" fmla="*/ 374650 w 4094149"/>
              <a:gd name="connsiteY14" fmla="*/ 3103470 h 3164769"/>
              <a:gd name="connsiteX15" fmla="*/ 377825 w 4094149"/>
              <a:gd name="connsiteY15" fmla="*/ 2874870 h 3164769"/>
              <a:gd name="connsiteX16" fmla="*/ 400050 w 4094149"/>
              <a:gd name="connsiteY16" fmla="*/ 2935195 h 3164769"/>
              <a:gd name="connsiteX17" fmla="*/ 455613 w 4094149"/>
              <a:gd name="connsiteY17" fmla="*/ 2519270 h 3164769"/>
              <a:gd name="connsiteX18" fmla="*/ 476250 w 4094149"/>
              <a:gd name="connsiteY18" fmla="*/ 2576420 h 3164769"/>
              <a:gd name="connsiteX19" fmla="*/ 501650 w 4094149"/>
              <a:gd name="connsiteY19" fmla="*/ 2835182 h 3164769"/>
              <a:gd name="connsiteX20" fmla="*/ 527050 w 4094149"/>
              <a:gd name="connsiteY20" fmla="*/ 2881220 h 3164769"/>
              <a:gd name="connsiteX21" fmla="*/ 538163 w 4094149"/>
              <a:gd name="connsiteY21" fmla="*/ 2847882 h 3164769"/>
              <a:gd name="connsiteX22" fmla="*/ 547688 w 4094149"/>
              <a:gd name="connsiteY22" fmla="*/ 2784382 h 3164769"/>
              <a:gd name="connsiteX23" fmla="*/ 574675 w 4094149"/>
              <a:gd name="connsiteY23" fmla="*/ 2787557 h 3164769"/>
              <a:gd name="connsiteX24" fmla="*/ 593725 w 4094149"/>
              <a:gd name="connsiteY24" fmla="*/ 2670082 h 3164769"/>
              <a:gd name="connsiteX25" fmla="*/ 590550 w 4094149"/>
              <a:gd name="connsiteY25" fmla="*/ 2341470 h 3164769"/>
              <a:gd name="connsiteX26" fmla="*/ 625475 w 4094149"/>
              <a:gd name="connsiteY26" fmla="*/ 1830295 h 3164769"/>
              <a:gd name="connsiteX27" fmla="*/ 652462 w 4094149"/>
              <a:gd name="connsiteY27" fmla="*/ 1836645 h 3164769"/>
              <a:gd name="connsiteX28" fmla="*/ 661987 w 4094149"/>
              <a:gd name="connsiteY28" fmla="*/ 1684245 h 3164769"/>
              <a:gd name="connsiteX29" fmla="*/ 681036 w 4094149"/>
              <a:gd name="connsiteY29" fmla="*/ 2014445 h 3164769"/>
              <a:gd name="connsiteX30" fmla="*/ 681036 w 4094149"/>
              <a:gd name="connsiteY30" fmla="*/ 2014445 h 3164769"/>
              <a:gd name="connsiteX31" fmla="*/ 719135 w 4094149"/>
              <a:gd name="connsiteY31" fmla="*/ 1714407 h 3164769"/>
              <a:gd name="connsiteX32" fmla="*/ 731835 w 4094149"/>
              <a:gd name="connsiteY32" fmla="*/ 2058895 h 3164769"/>
              <a:gd name="connsiteX33" fmla="*/ 784223 w 4094149"/>
              <a:gd name="connsiteY33" fmla="*/ 2038258 h 3164769"/>
              <a:gd name="connsiteX34" fmla="*/ 806448 w 4094149"/>
              <a:gd name="connsiteY34" fmla="*/ 2481170 h 3164769"/>
              <a:gd name="connsiteX35" fmla="*/ 835021 w 4094149"/>
              <a:gd name="connsiteY35" fmla="*/ 2470057 h 3164769"/>
              <a:gd name="connsiteX36" fmla="*/ 836609 w 4094149"/>
              <a:gd name="connsiteY36" fmla="*/ 2660557 h 3164769"/>
              <a:gd name="connsiteX37" fmla="*/ 862008 w 4094149"/>
              <a:gd name="connsiteY37" fmla="*/ 2641507 h 3164769"/>
              <a:gd name="connsiteX38" fmla="*/ 865183 w 4094149"/>
              <a:gd name="connsiteY38" fmla="*/ 2698657 h 3164769"/>
              <a:gd name="connsiteX39" fmla="*/ 892169 w 4094149"/>
              <a:gd name="connsiteY39" fmla="*/ 2493870 h 3164769"/>
              <a:gd name="connsiteX40" fmla="*/ 912807 w 4094149"/>
              <a:gd name="connsiteY40" fmla="*/ 2460532 h 3164769"/>
              <a:gd name="connsiteX41" fmla="*/ 912807 w 4094149"/>
              <a:gd name="connsiteY41" fmla="*/ 2416082 h 3164769"/>
              <a:gd name="connsiteX42" fmla="*/ 949318 w 4094149"/>
              <a:gd name="connsiteY42" fmla="*/ 2392270 h 3164769"/>
              <a:gd name="connsiteX43" fmla="*/ 941380 w 4094149"/>
              <a:gd name="connsiteY43" fmla="*/ 2317657 h 3164769"/>
              <a:gd name="connsiteX44" fmla="*/ 1019169 w 4094149"/>
              <a:gd name="connsiteY44" fmla="*/ 895257 h 3164769"/>
              <a:gd name="connsiteX45" fmla="*/ 1031869 w 4094149"/>
              <a:gd name="connsiteY45" fmla="*/ 1068824 h 3164769"/>
              <a:gd name="connsiteX46" fmla="*/ 1053036 w 4094149"/>
              <a:gd name="connsiteY46" fmla="*/ 793657 h 3164769"/>
              <a:gd name="connsiteX47" fmla="*/ 1074202 w 4094149"/>
              <a:gd name="connsiteY47" fmla="*/ 1365157 h 3164769"/>
              <a:gd name="connsiteX48" fmla="*/ 1103833 w 4094149"/>
              <a:gd name="connsiteY48" fmla="*/ 869857 h 3164769"/>
              <a:gd name="connsiteX49" fmla="*/ 1137701 w 4094149"/>
              <a:gd name="connsiteY49" fmla="*/ 937590 h 3164769"/>
              <a:gd name="connsiteX50" fmla="*/ 1167333 w 4094149"/>
              <a:gd name="connsiteY50" fmla="*/ 1242391 h 3164769"/>
              <a:gd name="connsiteX51" fmla="*/ 1188500 w 4094149"/>
              <a:gd name="connsiteY51" fmla="*/ 1128090 h 3164769"/>
              <a:gd name="connsiteX52" fmla="*/ 1218132 w 4094149"/>
              <a:gd name="connsiteY52" fmla="*/ 1348223 h 3164769"/>
              <a:gd name="connsiteX53" fmla="*/ 1264699 w 4094149"/>
              <a:gd name="connsiteY53" fmla="*/ 1335523 h 3164769"/>
              <a:gd name="connsiteX54" fmla="*/ 1273165 w 4094149"/>
              <a:gd name="connsiteY54" fmla="*/ 1483690 h 3164769"/>
              <a:gd name="connsiteX55" fmla="*/ 1302799 w 4094149"/>
              <a:gd name="connsiteY55" fmla="*/ 1415957 h 3164769"/>
              <a:gd name="connsiteX56" fmla="*/ 1294330 w 4094149"/>
              <a:gd name="connsiteY56" fmla="*/ 1686890 h 3164769"/>
              <a:gd name="connsiteX57" fmla="*/ 1294331 w 4094149"/>
              <a:gd name="connsiteY57" fmla="*/ 1674190 h 3164769"/>
              <a:gd name="connsiteX58" fmla="*/ 1362063 w 4094149"/>
              <a:gd name="connsiteY58" fmla="*/ 2165257 h 3164769"/>
              <a:gd name="connsiteX59" fmla="*/ 1383231 w 4094149"/>
              <a:gd name="connsiteY59" fmla="*/ 2050957 h 3164769"/>
              <a:gd name="connsiteX60" fmla="*/ 1425565 w 4094149"/>
              <a:gd name="connsiteY60" fmla="*/ 2381157 h 3164769"/>
              <a:gd name="connsiteX61" fmla="*/ 1438264 w 4094149"/>
              <a:gd name="connsiteY61" fmla="*/ 2241457 h 3164769"/>
              <a:gd name="connsiteX62" fmla="*/ 1476363 w 4094149"/>
              <a:gd name="connsiteY62" fmla="*/ 2448891 h 3164769"/>
              <a:gd name="connsiteX63" fmla="*/ 1518696 w 4094149"/>
              <a:gd name="connsiteY63" fmla="*/ 2258390 h 3164769"/>
              <a:gd name="connsiteX64" fmla="*/ 1573729 w 4094149"/>
              <a:gd name="connsiteY64" fmla="*/ 2398090 h 3164769"/>
              <a:gd name="connsiteX65" fmla="*/ 1607596 w 4094149"/>
              <a:gd name="connsiteY65" fmla="*/ 1835057 h 3164769"/>
              <a:gd name="connsiteX66" fmla="*/ 1641461 w 4094149"/>
              <a:gd name="connsiteY66" fmla="*/ 1923957 h 3164769"/>
              <a:gd name="connsiteX67" fmla="*/ 1658393 w 4094149"/>
              <a:gd name="connsiteY67" fmla="*/ 1682657 h 3164769"/>
              <a:gd name="connsiteX68" fmla="*/ 1692260 w 4094149"/>
              <a:gd name="connsiteY68" fmla="*/ 1767324 h 3164769"/>
              <a:gd name="connsiteX69" fmla="*/ 1696492 w 4094149"/>
              <a:gd name="connsiteY69" fmla="*/ 1373623 h 3164769"/>
              <a:gd name="connsiteX70" fmla="*/ 1730359 w 4094149"/>
              <a:gd name="connsiteY70" fmla="*/ 1555657 h 3164769"/>
              <a:gd name="connsiteX71" fmla="*/ 1743060 w 4094149"/>
              <a:gd name="connsiteY71" fmla="*/ 1009558 h 3164769"/>
              <a:gd name="connsiteX72" fmla="*/ 1785392 w 4094149"/>
              <a:gd name="connsiteY72" fmla="*/ 1183124 h 3164769"/>
              <a:gd name="connsiteX73" fmla="*/ 1802326 w 4094149"/>
              <a:gd name="connsiteY73" fmla="*/ 962990 h 3164769"/>
              <a:gd name="connsiteX74" fmla="*/ 1831957 w 4094149"/>
              <a:gd name="connsiteY74" fmla="*/ 1360924 h 3164769"/>
              <a:gd name="connsiteX75" fmla="*/ 1895458 w 4094149"/>
              <a:gd name="connsiteY75" fmla="*/ 1174657 h 3164769"/>
              <a:gd name="connsiteX76" fmla="*/ 1908157 w 4094149"/>
              <a:gd name="connsiteY76" fmla="*/ 1589523 h 3164769"/>
              <a:gd name="connsiteX77" fmla="*/ 1971657 w 4094149"/>
              <a:gd name="connsiteY77" fmla="*/ 1043424 h 3164769"/>
              <a:gd name="connsiteX78" fmla="*/ 1971657 w 4094149"/>
              <a:gd name="connsiteY78" fmla="*/ 1043424 h 3164769"/>
              <a:gd name="connsiteX79" fmla="*/ 2022457 w 4094149"/>
              <a:gd name="connsiteY79" fmla="*/ 1462524 h 3164769"/>
              <a:gd name="connsiteX80" fmla="*/ 2022457 w 4094149"/>
              <a:gd name="connsiteY80" fmla="*/ 1462524 h 3164769"/>
              <a:gd name="connsiteX81" fmla="*/ 2064790 w 4094149"/>
              <a:gd name="connsiteY81" fmla="*/ 988390 h 3164769"/>
              <a:gd name="connsiteX82" fmla="*/ 2162155 w 4094149"/>
              <a:gd name="connsiteY82" fmla="*/ 1813891 h 3164769"/>
              <a:gd name="connsiteX83" fmla="*/ 2191790 w 4094149"/>
              <a:gd name="connsiteY83" fmla="*/ 1695358 h 3164769"/>
              <a:gd name="connsiteX84" fmla="*/ 2246823 w 4094149"/>
              <a:gd name="connsiteY84" fmla="*/ 1919724 h 3164769"/>
              <a:gd name="connsiteX85" fmla="*/ 2289155 w 4094149"/>
              <a:gd name="connsiteY85" fmla="*/ 1847757 h 3164769"/>
              <a:gd name="connsiteX86" fmla="*/ 2297622 w 4094149"/>
              <a:gd name="connsiteY86" fmla="*/ 2059424 h 3164769"/>
              <a:gd name="connsiteX87" fmla="*/ 2348422 w 4094149"/>
              <a:gd name="connsiteY87" fmla="*/ 1932423 h 3164769"/>
              <a:gd name="connsiteX88" fmla="*/ 2382288 w 4094149"/>
              <a:gd name="connsiteY88" fmla="*/ 2021324 h 3164769"/>
              <a:gd name="connsiteX89" fmla="*/ 2411920 w 4094149"/>
              <a:gd name="connsiteY89" fmla="*/ 1691123 h 3164769"/>
              <a:gd name="connsiteX90" fmla="*/ 2479655 w 4094149"/>
              <a:gd name="connsiteY90" fmla="*/ 1885858 h 3164769"/>
              <a:gd name="connsiteX91" fmla="*/ 2521986 w 4094149"/>
              <a:gd name="connsiteY91" fmla="*/ 1568357 h 3164769"/>
              <a:gd name="connsiteX92" fmla="*/ 2585486 w 4094149"/>
              <a:gd name="connsiteY92" fmla="*/ 1860457 h 3164769"/>
              <a:gd name="connsiteX93" fmla="*/ 2615118 w 4094149"/>
              <a:gd name="connsiteY93" fmla="*/ 1462523 h 3164769"/>
              <a:gd name="connsiteX94" fmla="*/ 2695551 w 4094149"/>
              <a:gd name="connsiteY94" fmla="*/ 1661491 h 3164769"/>
              <a:gd name="connsiteX95" fmla="*/ 2720951 w 4094149"/>
              <a:gd name="connsiteY95" fmla="*/ 1068823 h 3164769"/>
              <a:gd name="connsiteX96" fmla="*/ 2780217 w 4094149"/>
              <a:gd name="connsiteY96" fmla="*/ 1356691 h 3164769"/>
              <a:gd name="connsiteX97" fmla="*/ 2780215 w 4094149"/>
              <a:gd name="connsiteY97" fmla="*/ 679358 h 3164769"/>
              <a:gd name="connsiteX98" fmla="*/ 2831016 w 4094149"/>
              <a:gd name="connsiteY98" fmla="*/ 1386324 h 3164769"/>
              <a:gd name="connsiteX99" fmla="*/ 2881817 w 4094149"/>
              <a:gd name="connsiteY99" fmla="*/ 404191 h 3164769"/>
              <a:gd name="connsiteX100" fmla="*/ 2919916 w 4094149"/>
              <a:gd name="connsiteY100" fmla="*/ 916424 h 3164769"/>
              <a:gd name="connsiteX101" fmla="*/ 2962249 w 4094149"/>
              <a:gd name="connsiteY101" fmla="*/ 14724 h 3164769"/>
              <a:gd name="connsiteX102" fmla="*/ 2991881 w 4094149"/>
              <a:gd name="connsiteY102" fmla="*/ 1022258 h 3164769"/>
              <a:gd name="connsiteX103" fmla="*/ 3046914 w 4094149"/>
              <a:gd name="connsiteY103" fmla="*/ 615859 h 3164769"/>
              <a:gd name="connsiteX104" fmla="*/ 3051147 w 4094149"/>
              <a:gd name="connsiteY104" fmla="*/ 1149259 h 3164769"/>
              <a:gd name="connsiteX105" fmla="*/ 3106181 w 4094149"/>
              <a:gd name="connsiteY105" fmla="*/ 349159 h 3164769"/>
              <a:gd name="connsiteX106" fmla="*/ 3165447 w 4094149"/>
              <a:gd name="connsiteY106" fmla="*/ 988393 h 3164769"/>
              <a:gd name="connsiteX107" fmla="*/ 3207779 w 4094149"/>
              <a:gd name="connsiteY107" fmla="*/ 319526 h 3164769"/>
              <a:gd name="connsiteX108" fmla="*/ 3224711 w 4094149"/>
              <a:gd name="connsiteY108" fmla="*/ 1132325 h 3164769"/>
              <a:gd name="connsiteX109" fmla="*/ 3271277 w 4094149"/>
              <a:gd name="connsiteY109" fmla="*/ 145958 h 3164769"/>
              <a:gd name="connsiteX110" fmla="*/ 3296677 w 4094149"/>
              <a:gd name="connsiteY110" fmla="*/ 594693 h 3164769"/>
              <a:gd name="connsiteX111" fmla="*/ 3329485 w 4094149"/>
              <a:gd name="connsiteY111" fmla="*/ 22664 h 3164769"/>
              <a:gd name="connsiteX112" fmla="*/ 3359118 w 4094149"/>
              <a:gd name="connsiteY112" fmla="*/ 946059 h 3164769"/>
              <a:gd name="connsiteX113" fmla="*/ 3394043 w 4094149"/>
              <a:gd name="connsiteY113" fmla="*/ 307885 h 3164769"/>
              <a:gd name="connsiteX114" fmla="*/ 3395631 w 4094149"/>
              <a:gd name="connsiteY114" fmla="*/ 1096872 h 3164769"/>
              <a:gd name="connsiteX115" fmla="*/ 3438492 w 4094149"/>
              <a:gd name="connsiteY115" fmla="*/ 445998 h 3164769"/>
              <a:gd name="connsiteX116" fmla="*/ 3448017 w 4094149"/>
              <a:gd name="connsiteY116" fmla="*/ 931773 h 3164769"/>
              <a:gd name="connsiteX117" fmla="*/ 3476593 w 4094149"/>
              <a:gd name="connsiteY117" fmla="*/ 576173 h 3164769"/>
              <a:gd name="connsiteX118" fmla="*/ 3516278 w 4094149"/>
              <a:gd name="connsiteY118" fmla="*/ 1054010 h 3164769"/>
              <a:gd name="connsiteX119" fmla="*/ 3521041 w 4094149"/>
              <a:gd name="connsiteY119" fmla="*/ 263435 h 3164769"/>
              <a:gd name="connsiteX120" fmla="*/ 3546440 w 4094149"/>
              <a:gd name="connsiteY120" fmla="*/ 457110 h 3164769"/>
              <a:gd name="connsiteX121" fmla="*/ 3568665 w 4094149"/>
              <a:gd name="connsiteY121" fmla="*/ 282486 h 3164769"/>
              <a:gd name="connsiteX122" fmla="*/ 3594065 w 4094149"/>
              <a:gd name="connsiteY122" fmla="*/ 765086 h 3164769"/>
              <a:gd name="connsiteX123" fmla="*/ 3622640 w 4094149"/>
              <a:gd name="connsiteY123" fmla="*/ 201522 h 3164769"/>
              <a:gd name="connsiteX124" fmla="*/ 3625815 w 4094149"/>
              <a:gd name="connsiteY124" fmla="*/ 950824 h 3164769"/>
              <a:gd name="connsiteX125" fmla="*/ 3662327 w 4094149"/>
              <a:gd name="connsiteY125" fmla="*/ 584110 h 3164769"/>
              <a:gd name="connsiteX126" fmla="*/ 3671851 w 4094149"/>
              <a:gd name="connsiteY126" fmla="*/ 1015909 h 3164769"/>
              <a:gd name="connsiteX127" fmla="*/ 3717890 w 4094149"/>
              <a:gd name="connsiteY127" fmla="*/ 646023 h 3164769"/>
              <a:gd name="connsiteX128" fmla="*/ 3736938 w 4094149"/>
              <a:gd name="connsiteY128" fmla="*/ 1422310 h 3164769"/>
              <a:gd name="connsiteX129" fmla="*/ 3771863 w 4094149"/>
              <a:gd name="connsiteY129" fmla="*/ 771435 h 3164769"/>
              <a:gd name="connsiteX130" fmla="*/ 3790912 w 4094149"/>
              <a:gd name="connsiteY130" fmla="*/ 1133385 h 3164769"/>
              <a:gd name="connsiteX131" fmla="*/ 3817899 w 4094149"/>
              <a:gd name="connsiteY131" fmla="*/ 728572 h 3164769"/>
              <a:gd name="connsiteX132" fmla="*/ 3849650 w 4094149"/>
              <a:gd name="connsiteY132" fmla="*/ 1493748 h 3164769"/>
              <a:gd name="connsiteX133" fmla="*/ 3871874 w 4094149"/>
              <a:gd name="connsiteY133" fmla="*/ 728573 h 3164769"/>
              <a:gd name="connsiteX134" fmla="*/ 3906799 w 4094149"/>
              <a:gd name="connsiteY134" fmla="*/ 1376273 h 3164769"/>
              <a:gd name="connsiteX135" fmla="*/ 3925849 w 4094149"/>
              <a:gd name="connsiteY135" fmla="*/ 1187361 h 3164769"/>
              <a:gd name="connsiteX136" fmla="*/ 3951249 w 4094149"/>
              <a:gd name="connsiteY136" fmla="*/ 1327060 h 3164769"/>
              <a:gd name="connsiteX137" fmla="*/ 3957598 w 4094149"/>
              <a:gd name="connsiteY137" fmla="*/ 758735 h 3164769"/>
              <a:gd name="connsiteX138" fmla="*/ 3981409 w 4094149"/>
              <a:gd name="connsiteY138" fmla="*/ 1027023 h 3164769"/>
              <a:gd name="connsiteX139" fmla="*/ 3992522 w 4094149"/>
              <a:gd name="connsiteY139" fmla="*/ 704760 h 3164769"/>
              <a:gd name="connsiteX140" fmla="*/ 4000458 w 4094149"/>
              <a:gd name="connsiteY140" fmla="*/ 1192123 h 3164769"/>
              <a:gd name="connsiteX141" fmla="*/ 4029032 w 4094149"/>
              <a:gd name="connsiteY141" fmla="*/ 1071473 h 3164769"/>
              <a:gd name="connsiteX142" fmla="*/ 4036970 w 4094149"/>
              <a:gd name="connsiteY142" fmla="*/ 1549310 h 3164769"/>
              <a:gd name="connsiteX143" fmla="*/ 4078244 w 4094149"/>
              <a:gd name="connsiteY143" fmla="*/ 1201648 h 3164769"/>
              <a:gd name="connsiteX144" fmla="*/ 4094119 w 4094149"/>
              <a:gd name="connsiteY144" fmla="*/ 1393735 h 3164769"/>
              <a:gd name="connsiteX0" fmla="*/ 0 w 4095880"/>
              <a:gd name="connsiteY0" fmla="*/ 2935195 h 3164769"/>
              <a:gd name="connsiteX1" fmla="*/ 46038 w 4095880"/>
              <a:gd name="connsiteY1" fmla="*/ 2968532 h 3164769"/>
              <a:gd name="connsiteX2" fmla="*/ 65088 w 4095880"/>
              <a:gd name="connsiteY2" fmla="*/ 2993932 h 3164769"/>
              <a:gd name="connsiteX3" fmla="*/ 80963 w 4095880"/>
              <a:gd name="connsiteY3" fmla="*/ 3003457 h 3164769"/>
              <a:gd name="connsiteX4" fmla="*/ 88900 w 4095880"/>
              <a:gd name="connsiteY4" fmla="*/ 2998695 h 3164769"/>
              <a:gd name="connsiteX5" fmla="*/ 117475 w 4095880"/>
              <a:gd name="connsiteY5" fmla="*/ 3024095 h 3164769"/>
              <a:gd name="connsiteX6" fmla="*/ 146050 w 4095880"/>
              <a:gd name="connsiteY6" fmla="*/ 3005045 h 3164769"/>
              <a:gd name="connsiteX7" fmla="*/ 180975 w 4095880"/>
              <a:gd name="connsiteY7" fmla="*/ 3089182 h 3164769"/>
              <a:gd name="connsiteX8" fmla="*/ 200025 w 4095880"/>
              <a:gd name="connsiteY8" fmla="*/ 3092357 h 3164769"/>
              <a:gd name="connsiteX9" fmla="*/ 223838 w 4095880"/>
              <a:gd name="connsiteY9" fmla="*/ 3047907 h 3164769"/>
              <a:gd name="connsiteX10" fmla="*/ 246063 w 4095880"/>
              <a:gd name="connsiteY10" fmla="*/ 3105057 h 3164769"/>
              <a:gd name="connsiteX11" fmla="*/ 290513 w 4095880"/>
              <a:gd name="connsiteY11" fmla="*/ 3006632 h 3164769"/>
              <a:gd name="connsiteX12" fmla="*/ 330200 w 4095880"/>
              <a:gd name="connsiteY12" fmla="*/ 3160620 h 3164769"/>
              <a:gd name="connsiteX13" fmla="*/ 360363 w 4095880"/>
              <a:gd name="connsiteY13" fmla="*/ 3119345 h 3164769"/>
              <a:gd name="connsiteX14" fmla="*/ 374650 w 4095880"/>
              <a:gd name="connsiteY14" fmla="*/ 3103470 h 3164769"/>
              <a:gd name="connsiteX15" fmla="*/ 377825 w 4095880"/>
              <a:gd name="connsiteY15" fmla="*/ 2874870 h 3164769"/>
              <a:gd name="connsiteX16" fmla="*/ 400050 w 4095880"/>
              <a:gd name="connsiteY16" fmla="*/ 2935195 h 3164769"/>
              <a:gd name="connsiteX17" fmla="*/ 455613 w 4095880"/>
              <a:gd name="connsiteY17" fmla="*/ 2519270 h 3164769"/>
              <a:gd name="connsiteX18" fmla="*/ 476250 w 4095880"/>
              <a:gd name="connsiteY18" fmla="*/ 2576420 h 3164769"/>
              <a:gd name="connsiteX19" fmla="*/ 501650 w 4095880"/>
              <a:gd name="connsiteY19" fmla="*/ 2835182 h 3164769"/>
              <a:gd name="connsiteX20" fmla="*/ 527050 w 4095880"/>
              <a:gd name="connsiteY20" fmla="*/ 2881220 h 3164769"/>
              <a:gd name="connsiteX21" fmla="*/ 538163 w 4095880"/>
              <a:gd name="connsiteY21" fmla="*/ 2847882 h 3164769"/>
              <a:gd name="connsiteX22" fmla="*/ 547688 w 4095880"/>
              <a:gd name="connsiteY22" fmla="*/ 2784382 h 3164769"/>
              <a:gd name="connsiteX23" fmla="*/ 574675 w 4095880"/>
              <a:gd name="connsiteY23" fmla="*/ 2787557 h 3164769"/>
              <a:gd name="connsiteX24" fmla="*/ 593725 w 4095880"/>
              <a:gd name="connsiteY24" fmla="*/ 2670082 h 3164769"/>
              <a:gd name="connsiteX25" fmla="*/ 590550 w 4095880"/>
              <a:gd name="connsiteY25" fmla="*/ 2341470 h 3164769"/>
              <a:gd name="connsiteX26" fmla="*/ 625475 w 4095880"/>
              <a:gd name="connsiteY26" fmla="*/ 1830295 h 3164769"/>
              <a:gd name="connsiteX27" fmla="*/ 652462 w 4095880"/>
              <a:gd name="connsiteY27" fmla="*/ 1836645 h 3164769"/>
              <a:gd name="connsiteX28" fmla="*/ 661987 w 4095880"/>
              <a:gd name="connsiteY28" fmla="*/ 1684245 h 3164769"/>
              <a:gd name="connsiteX29" fmla="*/ 681036 w 4095880"/>
              <a:gd name="connsiteY29" fmla="*/ 2014445 h 3164769"/>
              <a:gd name="connsiteX30" fmla="*/ 681036 w 4095880"/>
              <a:gd name="connsiteY30" fmla="*/ 2014445 h 3164769"/>
              <a:gd name="connsiteX31" fmla="*/ 719135 w 4095880"/>
              <a:gd name="connsiteY31" fmla="*/ 1714407 h 3164769"/>
              <a:gd name="connsiteX32" fmla="*/ 731835 w 4095880"/>
              <a:gd name="connsiteY32" fmla="*/ 2058895 h 3164769"/>
              <a:gd name="connsiteX33" fmla="*/ 784223 w 4095880"/>
              <a:gd name="connsiteY33" fmla="*/ 2038258 h 3164769"/>
              <a:gd name="connsiteX34" fmla="*/ 806448 w 4095880"/>
              <a:gd name="connsiteY34" fmla="*/ 2481170 h 3164769"/>
              <a:gd name="connsiteX35" fmla="*/ 835021 w 4095880"/>
              <a:gd name="connsiteY35" fmla="*/ 2470057 h 3164769"/>
              <a:gd name="connsiteX36" fmla="*/ 836609 w 4095880"/>
              <a:gd name="connsiteY36" fmla="*/ 2660557 h 3164769"/>
              <a:gd name="connsiteX37" fmla="*/ 862008 w 4095880"/>
              <a:gd name="connsiteY37" fmla="*/ 2641507 h 3164769"/>
              <a:gd name="connsiteX38" fmla="*/ 865183 w 4095880"/>
              <a:gd name="connsiteY38" fmla="*/ 2698657 h 3164769"/>
              <a:gd name="connsiteX39" fmla="*/ 892169 w 4095880"/>
              <a:gd name="connsiteY39" fmla="*/ 2493870 h 3164769"/>
              <a:gd name="connsiteX40" fmla="*/ 912807 w 4095880"/>
              <a:gd name="connsiteY40" fmla="*/ 2460532 h 3164769"/>
              <a:gd name="connsiteX41" fmla="*/ 912807 w 4095880"/>
              <a:gd name="connsiteY41" fmla="*/ 2416082 h 3164769"/>
              <a:gd name="connsiteX42" fmla="*/ 949318 w 4095880"/>
              <a:gd name="connsiteY42" fmla="*/ 2392270 h 3164769"/>
              <a:gd name="connsiteX43" fmla="*/ 941380 w 4095880"/>
              <a:gd name="connsiteY43" fmla="*/ 2317657 h 3164769"/>
              <a:gd name="connsiteX44" fmla="*/ 1019169 w 4095880"/>
              <a:gd name="connsiteY44" fmla="*/ 895257 h 3164769"/>
              <a:gd name="connsiteX45" fmla="*/ 1031869 w 4095880"/>
              <a:gd name="connsiteY45" fmla="*/ 1068824 h 3164769"/>
              <a:gd name="connsiteX46" fmla="*/ 1053036 w 4095880"/>
              <a:gd name="connsiteY46" fmla="*/ 793657 h 3164769"/>
              <a:gd name="connsiteX47" fmla="*/ 1074202 w 4095880"/>
              <a:gd name="connsiteY47" fmla="*/ 1365157 h 3164769"/>
              <a:gd name="connsiteX48" fmla="*/ 1103833 w 4095880"/>
              <a:gd name="connsiteY48" fmla="*/ 869857 h 3164769"/>
              <a:gd name="connsiteX49" fmla="*/ 1137701 w 4095880"/>
              <a:gd name="connsiteY49" fmla="*/ 937590 h 3164769"/>
              <a:gd name="connsiteX50" fmla="*/ 1167333 w 4095880"/>
              <a:gd name="connsiteY50" fmla="*/ 1242391 h 3164769"/>
              <a:gd name="connsiteX51" fmla="*/ 1188500 w 4095880"/>
              <a:gd name="connsiteY51" fmla="*/ 1128090 h 3164769"/>
              <a:gd name="connsiteX52" fmla="*/ 1218132 w 4095880"/>
              <a:gd name="connsiteY52" fmla="*/ 1348223 h 3164769"/>
              <a:gd name="connsiteX53" fmla="*/ 1264699 w 4095880"/>
              <a:gd name="connsiteY53" fmla="*/ 1335523 h 3164769"/>
              <a:gd name="connsiteX54" fmla="*/ 1273165 w 4095880"/>
              <a:gd name="connsiteY54" fmla="*/ 1483690 h 3164769"/>
              <a:gd name="connsiteX55" fmla="*/ 1302799 w 4095880"/>
              <a:gd name="connsiteY55" fmla="*/ 1415957 h 3164769"/>
              <a:gd name="connsiteX56" fmla="*/ 1294330 w 4095880"/>
              <a:gd name="connsiteY56" fmla="*/ 1686890 h 3164769"/>
              <a:gd name="connsiteX57" fmla="*/ 1294331 w 4095880"/>
              <a:gd name="connsiteY57" fmla="*/ 1674190 h 3164769"/>
              <a:gd name="connsiteX58" fmla="*/ 1362063 w 4095880"/>
              <a:gd name="connsiteY58" fmla="*/ 2165257 h 3164769"/>
              <a:gd name="connsiteX59" fmla="*/ 1383231 w 4095880"/>
              <a:gd name="connsiteY59" fmla="*/ 2050957 h 3164769"/>
              <a:gd name="connsiteX60" fmla="*/ 1425565 w 4095880"/>
              <a:gd name="connsiteY60" fmla="*/ 2381157 h 3164769"/>
              <a:gd name="connsiteX61" fmla="*/ 1438264 w 4095880"/>
              <a:gd name="connsiteY61" fmla="*/ 2241457 h 3164769"/>
              <a:gd name="connsiteX62" fmla="*/ 1476363 w 4095880"/>
              <a:gd name="connsiteY62" fmla="*/ 2448891 h 3164769"/>
              <a:gd name="connsiteX63" fmla="*/ 1518696 w 4095880"/>
              <a:gd name="connsiteY63" fmla="*/ 2258390 h 3164769"/>
              <a:gd name="connsiteX64" fmla="*/ 1573729 w 4095880"/>
              <a:gd name="connsiteY64" fmla="*/ 2398090 h 3164769"/>
              <a:gd name="connsiteX65" fmla="*/ 1607596 w 4095880"/>
              <a:gd name="connsiteY65" fmla="*/ 1835057 h 3164769"/>
              <a:gd name="connsiteX66" fmla="*/ 1641461 w 4095880"/>
              <a:gd name="connsiteY66" fmla="*/ 1923957 h 3164769"/>
              <a:gd name="connsiteX67" fmla="*/ 1658393 w 4095880"/>
              <a:gd name="connsiteY67" fmla="*/ 1682657 h 3164769"/>
              <a:gd name="connsiteX68" fmla="*/ 1692260 w 4095880"/>
              <a:gd name="connsiteY68" fmla="*/ 1767324 h 3164769"/>
              <a:gd name="connsiteX69" fmla="*/ 1696492 w 4095880"/>
              <a:gd name="connsiteY69" fmla="*/ 1373623 h 3164769"/>
              <a:gd name="connsiteX70" fmla="*/ 1730359 w 4095880"/>
              <a:gd name="connsiteY70" fmla="*/ 1555657 h 3164769"/>
              <a:gd name="connsiteX71" fmla="*/ 1743060 w 4095880"/>
              <a:gd name="connsiteY71" fmla="*/ 1009558 h 3164769"/>
              <a:gd name="connsiteX72" fmla="*/ 1785392 w 4095880"/>
              <a:gd name="connsiteY72" fmla="*/ 1183124 h 3164769"/>
              <a:gd name="connsiteX73" fmla="*/ 1802326 w 4095880"/>
              <a:gd name="connsiteY73" fmla="*/ 962990 h 3164769"/>
              <a:gd name="connsiteX74" fmla="*/ 1831957 w 4095880"/>
              <a:gd name="connsiteY74" fmla="*/ 1360924 h 3164769"/>
              <a:gd name="connsiteX75" fmla="*/ 1895458 w 4095880"/>
              <a:gd name="connsiteY75" fmla="*/ 1174657 h 3164769"/>
              <a:gd name="connsiteX76" fmla="*/ 1908157 w 4095880"/>
              <a:gd name="connsiteY76" fmla="*/ 1589523 h 3164769"/>
              <a:gd name="connsiteX77" fmla="*/ 1971657 w 4095880"/>
              <a:gd name="connsiteY77" fmla="*/ 1043424 h 3164769"/>
              <a:gd name="connsiteX78" fmla="*/ 1971657 w 4095880"/>
              <a:gd name="connsiteY78" fmla="*/ 1043424 h 3164769"/>
              <a:gd name="connsiteX79" fmla="*/ 2022457 w 4095880"/>
              <a:gd name="connsiteY79" fmla="*/ 1462524 h 3164769"/>
              <a:gd name="connsiteX80" fmla="*/ 2022457 w 4095880"/>
              <a:gd name="connsiteY80" fmla="*/ 1462524 h 3164769"/>
              <a:gd name="connsiteX81" fmla="*/ 2064790 w 4095880"/>
              <a:gd name="connsiteY81" fmla="*/ 988390 h 3164769"/>
              <a:gd name="connsiteX82" fmla="*/ 2162155 w 4095880"/>
              <a:gd name="connsiteY82" fmla="*/ 1813891 h 3164769"/>
              <a:gd name="connsiteX83" fmla="*/ 2191790 w 4095880"/>
              <a:gd name="connsiteY83" fmla="*/ 1695358 h 3164769"/>
              <a:gd name="connsiteX84" fmla="*/ 2246823 w 4095880"/>
              <a:gd name="connsiteY84" fmla="*/ 1919724 h 3164769"/>
              <a:gd name="connsiteX85" fmla="*/ 2289155 w 4095880"/>
              <a:gd name="connsiteY85" fmla="*/ 1847757 h 3164769"/>
              <a:gd name="connsiteX86" fmla="*/ 2297622 w 4095880"/>
              <a:gd name="connsiteY86" fmla="*/ 2059424 h 3164769"/>
              <a:gd name="connsiteX87" fmla="*/ 2348422 w 4095880"/>
              <a:gd name="connsiteY87" fmla="*/ 1932423 h 3164769"/>
              <a:gd name="connsiteX88" fmla="*/ 2382288 w 4095880"/>
              <a:gd name="connsiteY88" fmla="*/ 2021324 h 3164769"/>
              <a:gd name="connsiteX89" fmla="*/ 2411920 w 4095880"/>
              <a:gd name="connsiteY89" fmla="*/ 1691123 h 3164769"/>
              <a:gd name="connsiteX90" fmla="*/ 2479655 w 4095880"/>
              <a:gd name="connsiteY90" fmla="*/ 1885858 h 3164769"/>
              <a:gd name="connsiteX91" fmla="*/ 2521986 w 4095880"/>
              <a:gd name="connsiteY91" fmla="*/ 1568357 h 3164769"/>
              <a:gd name="connsiteX92" fmla="*/ 2585486 w 4095880"/>
              <a:gd name="connsiteY92" fmla="*/ 1860457 h 3164769"/>
              <a:gd name="connsiteX93" fmla="*/ 2615118 w 4095880"/>
              <a:gd name="connsiteY93" fmla="*/ 1462523 h 3164769"/>
              <a:gd name="connsiteX94" fmla="*/ 2695551 w 4095880"/>
              <a:gd name="connsiteY94" fmla="*/ 1661491 h 3164769"/>
              <a:gd name="connsiteX95" fmla="*/ 2720951 w 4095880"/>
              <a:gd name="connsiteY95" fmla="*/ 1068823 h 3164769"/>
              <a:gd name="connsiteX96" fmla="*/ 2780217 w 4095880"/>
              <a:gd name="connsiteY96" fmla="*/ 1356691 h 3164769"/>
              <a:gd name="connsiteX97" fmla="*/ 2780215 w 4095880"/>
              <a:gd name="connsiteY97" fmla="*/ 679358 h 3164769"/>
              <a:gd name="connsiteX98" fmla="*/ 2831016 w 4095880"/>
              <a:gd name="connsiteY98" fmla="*/ 1386324 h 3164769"/>
              <a:gd name="connsiteX99" fmla="*/ 2881817 w 4095880"/>
              <a:gd name="connsiteY99" fmla="*/ 404191 h 3164769"/>
              <a:gd name="connsiteX100" fmla="*/ 2919916 w 4095880"/>
              <a:gd name="connsiteY100" fmla="*/ 916424 h 3164769"/>
              <a:gd name="connsiteX101" fmla="*/ 2962249 w 4095880"/>
              <a:gd name="connsiteY101" fmla="*/ 14724 h 3164769"/>
              <a:gd name="connsiteX102" fmla="*/ 2991881 w 4095880"/>
              <a:gd name="connsiteY102" fmla="*/ 1022258 h 3164769"/>
              <a:gd name="connsiteX103" fmla="*/ 3046914 w 4095880"/>
              <a:gd name="connsiteY103" fmla="*/ 615859 h 3164769"/>
              <a:gd name="connsiteX104" fmla="*/ 3051147 w 4095880"/>
              <a:gd name="connsiteY104" fmla="*/ 1149259 h 3164769"/>
              <a:gd name="connsiteX105" fmla="*/ 3106181 w 4095880"/>
              <a:gd name="connsiteY105" fmla="*/ 349159 h 3164769"/>
              <a:gd name="connsiteX106" fmla="*/ 3165447 w 4095880"/>
              <a:gd name="connsiteY106" fmla="*/ 988393 h 3164769"/>
              <a:gd name="connsiteX107" fmla="*/ 3207779 w 4095880"/>
              <a:gd name="connsiteY107" fmla="*/ 319526 h 3164769"/>
              <a:gd name="connsiteX108" fmla="*/ 3224711 w 4095880"/>
              <a:gd name="connsiteY108" fmla="*/ 1132325 h 3164769"/>
              <a:gd name="connsiteX109" fmla="*/ 3271277 w 4095880"/>
              <a:gd name="connsiteY109" fmla="*/ 145958 h 3164769"/>
              <a:gd name="connsiteX110" fmla="*/ 3296677 w 4095880"/>
              <a:gd name="connsiteY110" fmla="*/ 594693 h 3164769"/>
              <a:gd name="connsiteX111" fmla="*/ 3329485 w 4095880"/>
              <a:gd name="connsiteY111" fmla="*/ 22664 h 3164769"/>
              <a:gd name="connsiteX112" fmla="*/ 3359118 w 4095880"/>
              <a:gd name="connsiteY112" fmla="*/ 946059 h 3164769"/>
              <a:gd name="connsiteX113" fmla="*/ 3394043 w 4095880"/>
              <a:gd name="connsiteY113" fmla="*/ 307885 h 3164769"/>
              <a:gd name="connsiteX114" fmla="*/ 3395631 w 4095880"/>
              <a:gd name="connsiteY114" fmla="*/ 1096872 h 3164769"/>
              <a:gd name="connsiteX115" fmla="*/ 3438492 w 4095880"/>
              <a:gd name="connsiteY115" fmla="*/ 445998 h 3164769"/>
              <a:gd name="connsiteX116" fmla="*/ 3448017 w 4095880"/>
              <a:gd name="connsiteY116" fmla="*/ 931773 h 3164769"/>
              <a:gd name="connsiteX117" fmla="*/ 3476593 w 4095880"/>
              <a:gd name="connsiteY117" fmla="*/ 576173 h 3164769"/>
              <a:gd name="connsiteX118" fmla="*/ 3516278 w 4095880"/>
              <a:gd name="connsiteY118" fmla="*/ 1054010 h 3164769"/>
              <a:gd name="connsiteX119" fmla="*/ 3521041 w 4095880"/>
              <a:gd name="connsiteY119" fmla="*/ 263435 h 3164769"/>
              <a:gd name="connsiteX120" fmla="*/ 3546440 w 4095880"/>
              <a:gd name="connsiteY120" fmla="*/ 457110 h 3164769"/>
              <a:gd name="connsiteX121" fmla="*/ 3568665 w 4095880"/>
              <a:gd name="connsiteY121" fmla="*/ 282486 h 3164769"/>
              <a:gd name="connsiteX122" fmla="*/ 3594065 w 4095880"/>
              <a:gd name="connsiteY122" fmla="*/ 765086 h 3164769"/>
              <a:gd name="connsiteX123" fmla="*/ 3622640 w 4095880"/>
              <a:gd name="connsiteY123" fmla="*/ 201522 h 3164769"/>
              <a:gd name="connsiteX124" fmla="*/ 3625815 w 4095880"/>
              <a:gd name="connsiteY124" fmla="*/ 950824 h 3164769"/>
              <a:gd name="connsiteX125" fmla="*/ 3662327 w 4095880"/>
              <a:gd name="connsiteY125" fmla="*/ 584110 h 3164769"/>
              <a:gd name="connsiteX126" fmla="*/ 3671851 w 4095880"/>
              <a:gd name="connsiteY126" fmla="*/ 1015909 h 3164769"/>
              <a:gd name="connsiteX127" fmla="*/ 3717890 w 4095880"/>
              <a:gd name="connsiteY127" fmla="*/ 646023 h 3164769"/>
              <a:gd name="connsiteX128" fmla="*/ 3736938 w 4095880"/>
              <a:gd name="connsiteY128" fmla="*/ 1422310 h 3164769"/>
              <a:gd name="connsiteX129" fmla="*/ 3771863 w 4095880"/>
              <a:gd name="connsiteY129" fmla="*/ 771435 h 3164769"/>
              <a:gd name="connsiteX130" fmla="*/ 3790912 w 4095880"/>
              <a:gd name="connsiteY130" fmla="*/ 1133385 h 3164769"/>
              <a:gd name="connsiteX131" fmla="*/ 3817899 w 4095880"/>
              <a:gd name="connsiteY131" fmla="*/ 728572 h 3164769"/>
              <a:gd name="connsiteX132" fmla="*/ 3849650 w 4095880"/>
              <a:gd name="connsiteY132" fmla="*/ 1493748 h 3164769"/>
              <a:gd name="connsiteX133" fmla="*/ 3871874 w 4095880"/>
              <a:gd name="connsiteY133" fmla="*/ 728573 h 3164769"/>
              <a:gd name="connsiteX134" fmla="*/ 3906799 w 4095880"/>
              <a:gd name="connsiteY134" fmla="*/ 1376273 h 3164769"/>
              <a:gd name="connsiteX135" fmla="*/ 3925849 w 4095880"/>
              <a:gd name="connsiteY135" fmla="*/ 1187361 h 3164769"/>
              <a:gd name="connsiteX136" fmla="*/ 3951249 w 4095880"/>
              <a:gd name="connsiteY136" fmla="*/ 1327060 h 3164769"/>
              <a:gd name="connsiteX137" fmla="*/ 3957598 w 4095880"/>
              <a:gd name="connsiteY137" fmla="*/ 758735 h 3164769"/>
              <a:gd name="connsiteX138" fmla="*/ 3981409 w 4095880"/>
              <a:gd name="connsiteY138" fmla="*/ 1027023 h 3164769"/>
              <a:gd name="connsiteX139" fmla="*/ 3992522 w 4095880"/>
              <a:gd name="connsiteY139" fmla="*/ 704760 h 3164769"/>
              <a:gd name="connsiteX140" fmla="*/ 4000458 w 4095880"/>
              <a:gd name="connsiteY140" fmla="*/ 1192123 h 3164769"/>
              <a:gd name="connsiteX141" fmla="*/ 4029032 w 4095880"/>
              <a:gd name="connsiteY141" fmla="*/ 1071473 h 3164769"/>
              <a:gd name="connsiteX142" fmla="*/ 4036970 w 4095880"/>
              <a:gd name="connsiteY142" fmla="*/ 1549310 h 3164769"/>
              <a:gd name="connsiteX143" fmla="*/ 4078244 w 4095880"/>
              <a:gd name="connsiteY143" fmla="*/ 1201648 h 3164769"/>
              <a:gd name="connsiteX144" fmla="*/ 4094119 w 4095880"/>
              <a:gd name="connsiteY144" fmla="*/ 1393735 h 3164769"/>
              <a:gd name="connsiteX145" fmla="*/ 4095706 w 4095880"/>
              <a:gd name="connsiteY145" fmla="*/ 1396910 h 3164769"/>
              <a:gd name="connsiteX0" fmla="*/ 0 w 4106818"/>
              <a:gd name="connsiteY0" fmla="*/ 2935195 h 3164769"/>
              <a:gd name="connsiteX1" fmla="*/ 46038 w 4106818"/>
              <a:gd name="connsiteY1" fmla="*/ 2968532 h 3164769"/>
              <a:gd name="connsiteX2" fmla="*/ 65088 w 4106818"/>
              <a:gd name="connsiteY2" fmla="*/ 2993932 h 3164769"/>
              <a:gd name="connsiteX3" fmla="*/ 80963 w 4106818"/>
              <a:gd name="connsiteY3" fmla="*/ 3003457 h 3164769"/>
              <a:gd name="connsiteX4" fmla="*/ 88900 w 4106818"/>
              <a:gd name="connsiteY4" fmla="*/ 2998695 h 3164769"/>
              <a:gd name="connsiteX5" fmla="*/ 117475 w 4106818"/>
              <a:gd name="connsiteY5" fmla="*/ 3024095 h 3164769"/>
              <a:gd name="connsiteX6" fmla="*/ 146050 w 4106818"/>
              <a:gd name="connsiteY6" fmla="*/ 3005045 h 3164769"/>
              <a:gd name="connsiteX7" fmla="*/ 180975 w 4106818"/>
              <a:gd name="connsiteY7" fmla="*/ 3089182 h 3164769"/>
              <a:gd name="connsiteX8" fmla="*/ 200025 w 4106818"/>
              <a:gd name="connsiteY8" fmla="*/ 3092357 h 3164769"/>
              <a:gd name="connsiteX9" fmla="*/ 223838 w 4106818"/>
              <a:gd name="connsiteY9" fmla="*/ 3047907 h 3164769"/>
              <a:gd name="connsiteX10" fmla="*/ 246063 w 4106818"/>
              <a:gd name="connsiteY10" fmla="*/ 3105057 h 3164769"/>
              <a:gd name="connsiteX11" fmla="*/ 290513 w 4106818"/>
              <a:gd name="connsiteY11" fmla="*/ 3006632 h 3164769"/>
              <a:gd name="connsiteX12" fmla="*/ 330200 w 4106818"/>
              <a:gd name="connsiteY12" fmla="*/ 3160620 h 3164769"/>
              <a:gd name="connsiteX13" fmla="*/ 360363 w 4106818"/>
              <a:gd name="connsiteY13" fmla="*/ 3119345 h 3164769"/>
              <a:gd name="connsiteX14" fmla="*/ 374650 w 4106818"/>
              <a:gd name="connsiteY14" fmla="*/ 3103470 h 3164769"/>
              <a:gd name="connsiteX15" fmla="*/ 377825 w 4106818"/>
              <a:gd name="connsiteY15" fmla="*/ 2874870 h 3164769"/>
              <a:gd name="connsiteX16" fmla="*/ 400050 w 4106818"/>
              <a:gd name="connsiteY16" fmla="*/ 2935195 h 3164769"/>
              <a:gd name="connsiteX17" fmla="*/ 455613 w 4106818"/>
              <a:gd name="connsiteY17" fmla="*/ 2519270 h 3164769"/>
              <a:gd name="connsiteX18" fmla="*/ 476250 w 4106818"/>
              <a:gd name="connsiteY18" fmla="*/ 2576420 h 3164769"/>
              <a:gd name="connsiteX19" fmla="*/ 501650 w 4106818"/>
              <a:gd name="connsiteY19" fmla="*/ 2835182 h 3164769"/>
              <a:gd name="connsiteX20" fmla="*/ 527050 w 4106818"/>
              <a:gd name="connsiteY20" fmla="*/ 2881220 h 3164769"/>
              <a:gd name="connsiteX21" fmla="*/ 538163 w 4106818"/>
              <a:gd name="connsiteY21" fmla="*/ 2847882 h 3164769"/>
              <a:gd name="connsiteX22" fmla="*/ 547688 w 4106818"/>
              <a:gd name="connsiteY22" fmla="*/ 2784382 h 3164769"/>
              <a:gd name="connsiteX23" fmla="*/ 574675 w 4106818"/>
              <a:gd name="connsiteY23" fmla="*/ 2787557 h 3164769"/>
              <a:gd name="connsiteX24" fmla="*/ 593725 w 4106818"/>
              <a:gd name="connsiteY24" fmla="*/ 2670082 h 3164769"/>
              <a:gd name="connsiteX25" fmla="*/ 590550 w 4106818"/>
              <a:gd name="connsiteY25" fmla="*/ 2341470 h 3164769"/>
              <a:gd name="connsiteX26" fmla="*/ 625475 w 4106818"/>
              <a:gd name="connsiteY26" fmla="*/ 1830295 h 3164769"/>
              <a:gd name="connsiteX27" fmla="*/ 652462 w 4106818"/>
              <a:gd name="connsiteY27" fmla="*/ 1836645 h 3164769"/>
              <a:gd name="connsiteX28" fmla="*/ 661987 w 4106818"/>
              <a:gd name="connsiteY28" fmla="*/ 1684245 h 3164769"/>
              <a:gd name="connsiteX29" fmla="*/ 681036 w 4106818"/>
              <a:gd name="connsiteY29" fmla="*/ 2014445 h 3164769"/>
              <a:gd name="connsiteX30" fmla="*/ 681036 w 4106818"/>
              <a:gd name="connsiteY30" fmla="*/ 2014445 h 3164769"/>
              <a:gd name="connsiteX31" fmla="*/ 719135 w 4106818"/>
              <a:gd name="connsiteY31" fmla="*/ 1714407 h 3164769"/>
              <a:gd name="connsiteX32" fmla="*/ 731835 w 4106818"/>
              <a:gd name="connsiteY32" fmla="*/ 2058895 h 3164769"/>
              <a:gd name="connsiteX33" fmla="*/ 784223 w 4106818"/>
              <a:gd name="connsiteY33" fmla="*/ 2038258 h 3164769"/>
              <a:gd name="connsiteX34" fmla="*/ 806448 w 4106818"/>
              <a:gd name="connsiteY34" fmla="*/ 2481170 h 3164769"/>
              <a:gd name="connsiteX35" fmla="*/ 835021 w 4106818"/>
              <a:gd name="connsiteY35" fmla="*/ 2470057 h 3164769"/>
              <a:gd name="connsiteX36" fmla="*/ 836609 w 4106818"/>
              <a:gd name="connsiteY36" fmla="*/ 2660557 h 3164769"/>
              <a:gd name="connsiteX37" fmla="*/ 862008 w 4106818"/>
              <a:gd name="connsiteY37" fmla="*/ 2641507 h 3164769"/>
              <a:gd name="connsiteX38" fmla="*/ 865183 w 4106818"/>
              <a:gd name="connsiteY38" fmla="*/ 2698657 h 3164769"/>
              <a:gd name="connsiteX39" fmla="*/ 892169 w 4106818"/>
              <a:gd name="connsiteY39" fmla="*/ 2493870 h 3164769"/>
              <a:gd name="connsiteX40" fmla="*/ 912807 w 4106818"/>
              <a:gd name="connsiteY40" fmla="*/ 2460532 h 3164769"/>
              <a:gd name="connsiteX41" fmla="*/ 912807 w 4106818"/>
              <a:gd name="connsiteY41" fmla="*/ 2416082 h 3164769"/>
              <a:gd name="connsiteX42" fmla="*/ 949318 w 4106818"/>
              <a:gd name="connsiteY42" fmla="*/ 2392270 h 3164769"/>
              <a:gd name="connsiteX43" fmla="*/ 941380 w 4106818"/>
              <a:gd name="connsiteY43" fmla="*/ 2317657 h 3164769"/>
              <a:gd name="connsiteX44" fmla="*/ 1019169 w 4106818"/>
              <a:gd name="connsiteY44" fmla="*/ 895257 h 3164769"/>
              <a:gd name="connsiteX45" fmla="*/ 1031869 w 4106818"/>
              <a:gd name="connsiteY45" fmla="*/ 1068824 h 3164769"/>
              <a:gd name="connsiteX46" fmla="*/ 1053036 w 4106818"/>
              <a:gd name="connsiteY46" fmla="*/ 793657 h 3164769"/>
              <a:gd name="connsiteX47" fmla="*/ 1074202 w 4106818"/>
              <a:gd name="connsiteY47" fmla="*/ 1365157 h 3164769"/>
              <a:gd name="connsiteX48" fmla="*/ 1103833 w 4106818"/>
              <a:gd name="connsiteY48" fmla="*/ 869857 h 3164769"/>
              <a:gd name="connsiteX49" fmla="*/ 1137701 w 4106818"/>
              <a:gd name="connsiteY49" fmla="*/ 937590 h 3164769"/>
              <a:gd name="connsiteX50" fmla="*/ 1167333 w 4106818"/>
              <a:gd name="connsiteY50" fmla="*/ 1242391 h 3164769"/>
              <a:gd name="connsiteX51" fmla="*/ 1188500 w 4106818"/>
              <a:gd name="connsiteY51" fmla="*/ 1128090 h 3164769"/>
              <a:gd name="connsiteX52" fmla="*/ 1218132 w 4106818"/>
              <a:gd name="connsiteY52" fmla="*/ 1348223 h 3164769"/>
              <a:gd name="connsiteX53" fmla="*/ 1264699 w 4106818"/>
              <a:gd name="connsiteY53" fmla="*/ 1335523 h 3164769"/>
              <a:gd name="connsiteX54" fmla="*/ 1273165 w 4106818"/>
              <a:gd name="connsiteY54" fmla="*/ 1483690 h 3164769"/>
              <a:gd name="connsiteX55" fmla="*/ 1302799 w 4106818"/>
              <a:gd name="connsiteY55" fmla="*/ 1415957 h 3164769"/>
              <a:gd name="connsiteX56" fmla="*/ 1294330 w 4106818"/>
              <a:gd name="connsiteY56" fmla="*/ 1686890 h 3164769"/>
              <a:gd name="connsiteX57" fmla="*/ 1294331 w 4106818"/>
              <a:gd name="connsiteY57" fmla="*/ 1674190 h 3164769"/>
              <a:gd name="connsiteX58" fmla="*/ 1362063 w 4106818"/>
              <a:gd name="connsiteY58" fmla="*/ 2165257 h 3164769"/>
              <a:gd name="connsiteX59" fmla="*/ 1383231 w 4106818"/>
              <a:gd name="connsiteY59" fmla="*/ 2050957 h 3164769"/>
              <a:gd name="connsiteX60" fmla="*/ 1425565 w 4106818"/>
              <a:gd name="connsiteY60" fmla="*/ 2381157 h 3164769"/>
              <a:gd name="connsiteX61" fmla="*/ 1438264 w 4106818"/>
              <a:gd name="connsiteY61" fmla="*/ 2241457 h 3164769"/>
              <a:gd name="connsiteX62" fmla="*/ 1476363 w 4106818"/>
              <a:gd name="connsiteY62" fmla="*/ 2448891 h 3164769"/>
              <a:gd name="connsiteX63" fmla="*/ 1518696 w 4106818"/>
              <a:gd name="connsiteY63" fmla="*/ 2258390 h 3164769"/>
              <a:gd name="connsiteX64" fmla="*/ 1573729 w 4106818"/>
              <a:gd name="connsiteY64" fmla="*/ 2398090 h 3164769"/>
              <a:gd name="connsiteX65" fmla="*/ 1607596 w 4106818"/>
              <a:gd name="connsiteY65" fmla="*/ 1835057 h 3164769"/>
              <a:gd name="connsiteX66" fmla="*/ 1641461 w 4106818"/>
              <a:gd name="connsiteY66" fmla="*/ 1923957 h 3164769"/>
              <a:gd name="connsiteX67" fmla="*/ 1658393 w 4106818"/>
              <a:gd name="connsiteY67" fmla="*/ 1682657 h 3164769"/>
              <a:gd name="connsiteX68" fmla="*/ 1692260 w 4106818"/>
              <a:gd name="connsiteY68" fmla="*/ 1767324 h 3164769"/>
              <a:gd name="connsiteX69" fmla="*/ 1696492 w 4106818"/>
              <a:gd name="connsiteY69" fmla="*/ 1373623 h 3164769"/>
              <a:gd name="connsiteX70" fmla="*/ 1730359 w 4106818"/>
              <a:gd name="connsiteY70" fmla="*/ 1555657 h 3164769"/>
              <a:gd name="connsiteX71" fmla="*/ 1743060 w 4106818"/>
              <a:gd name="connsiteY71" fmla="*/ 1009558 h 3164769"/>
              <a:gd name="connsiteX72" fmla="*/ 1785392 w 4106818"/>
              <a:gd name="connsiteY72" fmla="*/ 1183124 h 3164769"/>
              <a:gd name="connsiteX73" fmla="*/ 1802326 w 4106818"/>
              <a:gd name="connsiteY73" fmla="*/ 962990 h 3164769"/>
              <a:gd name="connsiteX74" fmla="*/ 1831957 w 4106818"/>
              <a:gd name="connsiteY74" fmla="*/ 1360924 h 3164769"/>
              <a:gd name="connsiteX75" fmla="*/ 1895458 w 4106818"/>
              <a:gd name="connsiteY75" fmla="*/ 1174657 h 3164769"/>
              <a:gd name="connsiteX76" fmla="*/ 1908157 w 4106818"/>
              <a:gd name="connsiteY76" fmla="*/ 1589523 h 3164769"/>
              <a:gd name="connsiteX77" fmla="*/ 1971657 w 4106818"/>
              <a:gd name="connsiteY77" fmla="*/ 1043424 h 3164769"/>
              <a:gd name="connsiteX78" fmla="*/ 1971657 w 4106818"/>
              <a:gd name="connsiteY78" fmla="*/ 1043424 h 3164769"/>
              <a:gd name="connsiteX79" fmla="*/ 2022457 w 4106818"/>
              <a:gd name="connsiteY79" fmla="*/ 1462524 h 3164769"/>
              <a:gd name="connsiteX80" fmla="*/ 2022457 w 4106818"/>
              <a:gd name="connsiteY80" fmla="*/ 1462524 h 3164769"/>
              <a:gd name="connsiteX81" fmla="*/ 2064790 w 4106818"/>
              <a:gd name="connsiteY81" fmla="*/ 988390 h 3164769"/>
              <a:gd name="connsiteX82" fmla="*/ 2162155 w 4106818"/>
              <a:gd name="connsiteY82" fmla="*/ 1813891 h 3164769"/>
              <a:gd name="connsiteX83" fmla="*/ 2191790 w 4106818"/>
              <a:gd name="connsiteY83" fmla="*/ 1695358 h 3164769"/>
              <a:gd name="connsiteX84" fmla="*/ 2246823 w 4106818"/>
              <a:gd name="connsiteY84" fmla="*/ 1919724 h 3164769"/>
              <a:gd name="connsiteX85" fmla="*/ 2289155 w 4106818"/>
              <a:gd name="connsiteY85" fmla="*/ 1847757 h 3164769"/>
              <a:gd name="connsiteX86" fmla="*/ 2297622 w 4106818"/>
              <a:gd name="connsiteY86" fmla="*/ 2059424 h 3164769"/>
              <a:gd name="connsiteX87" fmla="*/ 2348422 w 4106818"/>
              <a:gd name="connsiteY87" fmla="*/ 1932423 h 3164769"/>
              <a:gd name="connsiteX88" fmla="*/ 2382288 w 4106818"/>
              <a:gd name="connsiteY88" fmla="*/ 2021324 h 3164769"/>
              <a:gd name="connsiteX89" fmla="*/ 2411920 w 4106818"/>
              <a:gd name="connsiteY89" fmla="*/ 1691123 h 3164769"/>
              <a:gd name="connsiteX90" fmla="*/ 2479655 w 4106818"/>
              <a:gd name="connsiteY90" fmla="*/ 1885858 h 3164769"/>
              <a:gd name="connsiteX91" fmla="*/ 2521986 w 4106818"/>
              <a:gd name="connsiteY91" fmla="*/ 1568357 h 3164769"/>
              <a:gd name="connsiteX92" fmla="*/ 2585486 w 4106818"/>
              <a:gd name="connsiteY92" fmla="*/ 1860457 h 3164769"/>
              <a:gd name="connsiteX93" fmla="*/ 2615118 w 4106818"/>
              <a:gd name="connsiteY93" fmla="*/ 1462523 h 3164769"/>
              <a:gd name="connsiteX94" fmla="*/ 2695551 w 4106818"/>
              <a:gd name="connsiteY94" fmla="*/ 1661491 h 3164769"/>
              <a:gd name="connsiteX95" fmla="*/ 2720951 w 4106818"/>
              <a:gd name="connsiteY95" fmla="*/ 1068823 h 3164769"/>
              <a:gd name="connsiteX96" fmla="*/ 2780217 w 4106818"/>
              <a:gd name="connsiteY96" fmla="*/ 1356691 h 3164769"/>
              <a:gd name="connsiteX97" fmla="*/ 2780215 w 4106818"/>
              <a:gd name="connsiteY97" fmla="*/ 679358 h 3164769"/>
              <a:gd name="connsiteX98" fmla="*/ 2831016 w 4106818"/>
              <a:gd name="connsiteY98" fmla="*/ 1386324 h 3164769"/>
              <a:gd name="connsiteX99" fmla="*/ 2881817 w 4106818"/>
              <a:gd name="connsiteY99" fmla="*/ 404191 h 3164769"/>
              <a:gd name="connsiteX100" fmla="*/ 2919916 w 4106818"/>
              <a:gd name="connsiteY100" fmla="*/ 916424 h 3164769"/>
              <a:gd name="connsiteX101" fmla="*/ 2962249 w 4106818"/>
              <a:gd name="connsiteY101" fmla="*/ 14724 h 3164769"/>
              <a:gd name="connsiteX102" fmla="*/ 2991881 w 4106818"/>
              <a:gd name="connsiteY102" fmla="*/ 1022258 h 3164769"/>
              <a:gd name="connsiteX103" fmla="*/ 3046914 w 4106818"/>
              <a:gd name="connsiteY103" fmla="*/ 615859 h 3164769"/>
              <a:gd name="connsiteX104" fmla="*/ 3051147 w 4106818"/>
              <a:gd name="connsiteY104" fmla="*/ 1149259 h 3164769"/>
              <a:gd name="connsiteX105" fmla="*/ 3106181 w 4106818"/>
              <a:gd name="connsiteY105" fmla="*/ 349159 h 3164769"/>
              <a:gd name="connsiteX106" fmla="*/ 3165447 w 4106818"/>
              <a:gd name="connsiteY106" fmla="*/ 988393 h 3164769"/>
              <a:gd name="connsiteX107" fmla="*/ 3207779 w 4106818"/>
              <a:gd name="connsiteY107" fmla="*/ 319526 h 3164769"/>
              <a:gd name="connsiteX108" fmla="*/ 3224711 w 4106818"/>
              <a:gd name="connsiteY108" fmla="*/ 1132325 h 3164769"/>
              <a:gd name="connsiteX109" fmla="*/ 3271277 w 4106818"/>
              <a:gd name="connsiteY109" fmla="*/ 145958 h 3164769"/>
              <a:gd name="connsiteX110" fmla="*/ 3296677 w 4106818"/>
              <a:gd name="connsiteY110" fmla="*/ 594693 h 3164769"/>
              <a:gd name="connsiteX111" fmla="*/ 3329485 w 4106818"/>
              <a:gd name="connsiteY111" fmla="*/ 22664 h 3164769"/>
              <a:gd name="connsiteX112" fmla="*/ 3359118 w 4106818"/>
              <a:gd name="connsiteY112" fmla="*/ 946059 h 3164769"/>
              <a:gd name="connsiteX113" fmla="*/ 3394043 w 4106818"/>
              <a:gd name="connsiteY113" fmla="*/ 307885 h 3164769"/>
              <a:gd name="connsiteX114" fmla="*/ 3395631 w 4106818"/>
              <a:gd name="connsiteY114" fmla="*/ 1096872 h 3164769"/>
              <a:gd name="connsiteX115" fmla="*/ 3438492 w 4106818"/>
              <a:gd name="connsiteY115" fmla="*/ 445998 h 3164769"/>
              <a:gd name="connsiteX116" fmla="*/ 3448017 w 4106818"/>
              <a:gd name="connsiteY116" fmla="*/ 931773 h 3164769"/>
              <a:gd name="connsiteX117" fmla="*/ 3476593 w 4106818"/>
              <a:gd name="connsiteY117" fmla="*/ 576173 h 3164769"/>
              <a:gd name="connsiteX118" fmla="*/ 3516278 w 4106818"/>
              <a:gd name="connsiteY118" fmla="*/ 1054010 h 3164769"/>
              <a:gd name="connsiteX119" fmla="*/ 3521041 w 4106818"/>
              <a:gd name="connsiteY119" fmla="*/ 263435 h 3164769"/>
              <a:gd name="connsiteX120" fmla="*/ 3546440 w 4106818"/>
              <a:gd name="connsiteY120" fmla="*/ 457110 h 3164769"/>
              <a:gd name="connsiteX121" fmla="*/ 3568665 w 4106818"/>
              <a:gd name="connsiteY121" fmla="*/ 282486 h 3164769"/>
              <a:gd name="connsiteX122" fmla="*/ 3594065 w 4106818"/>
              <a:gd name="connsiteY122" fmla="*/ 765086 h 3164769"/>
              <a:gd name="connsiteX123" fmla="*/ 3622640 w 4106818"/>
              <a:gd name="connsiteY123" fmla="*/ 201522 h 3164769"/>
              <a:gd name="connsiteX124" fmla="*/ 3625815 w 4106818"/>
              <a:gd name="connsiteY124" fmla="*/ 950824 h 3164769"/>
              <a:gd name="connsiteX125" fmla="*/ 3662327 w 4106818"/>
              <a:gd name="connsiteY125" fmla="*/ 584110 h 3164769"/>
              <a:gd name="connsiteX126" fmla="*/ 3671851 w 4106818"/>
              <a:gd name="connsiteY126" fmla="*/ 1015909 h 3164769"/>
              <a:gd name="connsiteX127" fmla="*/ 3717890 w 4106818"/>
              <a:gd name="connsiteY127" fmla="*/ 646023 h 3164769"/>
              <a:gd name="connsiteX128" fmla="*/ 3736938 w 4106818"/>
              <a:gd name="connsiteY128" fmla="*/ 1422310 h 3164769"/>
              <a:gd name="connsiteX129" fmla="*/ 3771863 w 4106818"/>
              <a:gd name="connsiteY129" fmla="*/ 771435 h 3164769"/>
              <a:gd name="connsiteX130" fmla="*/ 3790912 w 4106818"/>
              <a:gd name="connsiteY130" fmla="*/ 1133385 h 3164769"/>
              <a:gd name="connsiteX131" fmla="*/ 3817899 w 4106818"/>
              <a:gd name="connsiteY131" fmla="*/ 728572 h 3164769"/>
              <a:gd name="connsiteX132" fmla="*/ 3849650 w 4106818"/>
              <a:gd name="connsiteY132" fmla="*/ 1493748 h 3164769"/>
              <a:gd name="connsiteX133" fmla="*/ 3871874 w 4106818"/>
              <a:gd name="connsiteY133" fmla="*/ 728573 h 3164769"/>
              <a:gd name="connsiteX134" fmla="*/ 3906799 w 4106818"/>
              <a:gd name="connsiteY134" fmla="*/ 1376273 h 3164769"/>
              <a:gd name="connsiteX135" fmla="*/ 3925849 w 4106818"/>
              <a:gd name="connsiteY135" fmla="*/ 1187361 h 3164769"/>
              <a:gd name="connsiteX136" fmla="*/ 3951249 w 4106818"/>
              <a:gd name="connsiteY136" fmla="*/ 1327060 h 3164769"/>
              <a:gd name="connsiteX137" fmla="*/ 3957598 w 4106818"/>
              <a:gd name="connsiteY137" fmla="*/ 758735 h 3164769"/>
              <a:gd name="connsiteX138" fmla="*/ 3981409 w 4106818"/>
              <a:gd name="connsiteY138" fmla="*/ 1027023 h 3164769"/>
              <a:gd name="connsiteX139" fmla="*/ 3992522 w 4106818"/>
              <a:gd name="connsiteY139" fmla="*/ 704760 h 3164769"/>
              <a:gd name="connsiteX140" fmla="*/ 4000458 w 4106818"/>
              <a:gd name="connsiteY140" fmla="*/ 1192123 h 3164769"/>
              <a:gd name="connsiteX141" fmla="*/ 4029032 w 4106818"/>
              <a:gd name="connsiteY141" fmla="*/ 1071473 h 3164769"/>
              <a:gd name="connsiteX142" fmla="*/ 4036970 w 4106818"/>
              <a:gd name="connsiteY142" fmla="*/ 1549310 h 3164769"/>
              <a:gd name="connsiteX143" fmla="*/ 4078244 w 4106818"/>
              <a:gd name="connsiteY143" fmla="*/ 1201648 h 3164769"/>
              <a:gd name="connsiteX144" fmla="*/ 4094119 w 4106818"/>
              <a:gd name="connsiteY144" fmla="*/ 1393735 h 3164769"/>
              <a:gd name="connsiteX145" fmla="*/ 4106818 w 4106818"/>
              <a:gd name="connsiteY145" fmla="*/ 800010 h 3164769"/>
              <a:gd name="connsiteX0" fmla="*/ 0 w 4107758"/>
              <a:gd name="connsiteY0" fmla="*/ 2935195 h 3164769"/>
              <a:gd name="connsiteX1" fmla="*/ 46038 w 4107758"/>
              <a:gd name="connsiteY1" fmla="*/ 2968532 h 3164769"/>
              <a:gd name="connsiteX2" fmla="*/ 65088 w 4107758"/>
              <a:gd name="connsiteY2" fmla="*/ 2993932 h 3164769"/>
              <a:gd name="connsiteX3" fmla="*/ 80963 w 4107758"/>
              <a:gd name="connsiteY3" fmla="*/ 3003457 h 3164769"/>
              <a:gd name="connsiteX4" fmla="*/ 88900 w 4107758"/>
              <a:gd name="connsiteY4" fmla="*/ 2998695 h 3164769"/>
              <a:gd name="connsiteX5" fmla="*/ 117475 w 4107758"/>
              <a:gd name="connsiteY5" fmla="*/ 3024095 h 3164769"/>
              <a:gd name="connsiteX6" fmla="*/ 146050 w 4107758"/>
              <a:gd name="connsiteY6" fmla="*/ 3005045 h 3164769"/>
              <a:gd name="connsiteX7" fmla="*/ 180975 w 4107758"/>
              <a:gd name="connsiteY7" fmla="*/ 3089182 h 3164769"/>
              <a:gd name="connsiteX8" fmla="*/ 200025 w 4107758"/>
              <a:gd name="connsiteY8" fmla="*/ 3092357 h 3164769"/>
              <a:gd name="connsiteX9" fmla="*/ 223838 w 4107758"/>
              <a:gd name="connsiteY9" fmla="*/ 3047907 h 3164769"/>
              <a:gd name="connsiteX10" fmla="*/ 246063 w 4107758"/>
              <a:gd name="connsiteY10" fmla="*/ 3105057 h 3164769"/>
              <a:gd name="connsiteX11" fmla="*/ 290513 w 4107758"/>
              <a:gd name="connsiteY11" fmla="*/ 3006632 h 3164769"/>
              <a:gd name="connsiteX12" fmla="*/ 330200 w 4107758"/>
              <a:gd name="connsiteY12" fmla="*/ 3160620 h 3164769"/>
              <a:gd name="connsiteX13" fmla="*/ 360363 w 4107758"/>
              <a:gd name="connsiteY13" fmla="*/ 3119345 h 3164769"/>
              <a:gd name="connsiteX14" fmla="*/ 374650 w 4107758"/>
              <a:gd name="connsiteY14" fmla="*/ 3103470 h 3164769"/>
              <a:gd name="connsiteX15" fmla="*/ 377825 w 4107758"/>
              <a:gd name="connsiteY15" fmla="*/ 2874870 h 3164769"/>
              <a:gd name="connsiteX16" fmla="*/ 400050 w 4107758"/>
              <a:gd name="connsiteY16" fmla="*/ 2935195 h 3164769"/>
              <a:gd name="connsiteX17" fmla="*/ 455613 w 4107758"/>
              <a:gd name="connsiteY17" fmla="*/ 2519270 h 3164769"/>
              <a:gd name="connsiteX18" fmla="*/ 476250 w 4107758"/>
              <a:gd name="connsiteY18" fmla="*/ 2576420 h 3164769"/>
              <a:gd name="connsiteX19" fmla="*/ 501650 w 4107758"/>
              <a:gd name="connsiteY19" fmla="*/ 2835182 h 3164769"/>
              <a:gd name="connsiteX20" fmla="*/ 527050 w 4107758"/>
              <a:gd name="connsiteY20" fmla="*/ 2881220 h 3164769"/>
              <a:gd name="connsiteX21" fmla="*/ 538163 w 4107758"/>
              <a:gd name="connsiteY21" fmla="*/ 2847882 h 3164769"/>
              <a:gd name="connsiteX22" fmla="*/ 547688 w 4107758"/>
              <a:gd name="connsiteY22" fmla="*/ 2784382 h 3164769"/>
              <a:gd name="connsiteX23" fmla="*/ 574675 w 4107758"/>
              <a:gd name="connsiteY23" fmla="*/ 2787557 h 3164769"/>
              <a:gd name="connsiteX24" fmla="*/ 593725 w 4107758"/>
              <a:gd name="connsiteY24" fmla="*/ 2670082 h 3164769"/>
              <a:gd name="connsiteX25" fmla="*/ 590550 w 4107758"/>
              <a:gd name="connsiteY25" fmla="*/ 2341470 h 3164769"/>
              <a:gd name="connsiteX26" fmla="*/ 625475 w 4107758"/>
              <a:gd name="connsiteY26" fmla="*/ 1830295 h 3164769"/>
              <a:gd name="connsiteX27" fmla="*/ 652462 w 4107758"/>
              <a:gd name="connsiteY27" fmla="*/ 1836645 h 3164769"/>
              <a:gd name="connsiteX28" fmla="*/ 661987 w 4107758"/>
              <a:gd name="connsiteY28" fmla="*/ 1684245 h 3164769"/>
              <a:gd name="connsiteX29" fmla="*/ 681036 w 4107758"/>
              <a:gd name="connsiteY29" fmla="*/ 2014445 h 3164769"/>
              <a:gd name="connsiteX30" fmla="*/ 681036 w 4107758"/>
              <a:gd name="connsiteY30" fmla="*/ 2014445 h 3164769"/>
              <a:gd name="connsiteX31" fmla="*/ 719135 w 4107758"/>
              <a:gd name="connsiteY31" fmla="*/ 1714407 h 3164769"/>
              <a:gd name="connsiteX32" fmla="*/ 731835 w 4107758"/>
              <a:gd name="connsiteY32" fmla="*/ 2058895 h 3164769"/>
              <a:gd name="connsiteX33" fmla="*/ 784223 w 4107758"/>
              <a:gd name="connsiteY33" fmla="*/ 2038258 h 3164769"/>
              <a:gd name="connsiteX34" fmla="*/ 806448 w 4107758"/>
              <a:gd name="connsiteY34" fmla="*/ 2481170 h 3164769"/>
              <a:gd name="connsiteX35" fmla="*/ 835021 w 4107758"/>
              <a:gd name="connsiteY35" fmla="*/ 2470057 h 3164769"/>
              <a:gd name="connsiteX36" fmla="*/ 836609 w 4107758"/>
              <a:gd name="connsiteY36" fmla="*/ 2660557 h 3164769"/>
              <a:gd name="connsiteX37" fmla="*/ 862008 w 4107758"/>
              <a:gd name="connsiteY37" fmla="*/ 2641507 h 3164769"/>
              <a:gd name="connsiteX38" fmla="*/ 865183 w 4107758"/>
              <a:gd name="connsiteY38" fmla="*/ 2698657 h 3164769"/>
              <a:gd name="connsiteX39" fmla="*/ 892169 w 4107758"/>
              <a:gd name="connsiteY39" fmla="*/ 2493870 h 3164769"/>
              <a:gd name="connsiteX40" fmla="*/ 912807 w 4107758"/>
              <a:gd name="connsiteY40" fmla="*/ 2460532 h 3164769"/>
              <a:gd name="connsiteX41" fmla="*/ 912807 w 4107758"/>
              <a:gd name="connsiteY41" fmla="*/ 2416082 h 3164769"/>
              <a:gd name="connsiteX42" fmla="*/ 949318 w 4107758"/>
              <a:gd name="connsiteY42" fmla="*/ 2392270 h 3164769"/>
              <a:gd name="connsiteX43" fmla="*/ 941380 w 4107758"/>
              <a:gd name="connsiteY43" fmla="*/ 2317657 h 3164769"/>
              <a:gd name="connsiteX44" fmla="*/ 1019169 w 4107758"/>
              <a:gd name="connsiteY44" fmla="*/ 895257 h 3164769"/>
              <a:gd name="connsiteX45" fmla="*/ 1031869 w 4107758"/>
              <a:gd name="connsiteY45" fmla="*/ 1068824 h 3164769"/>
              <a:gd name="connsiteX46" fmla="*/ 1053036 w 4107758"/>
              <a:gd name="connsiteY46" fmla="*/ 793657 h 3164769"/>
              <a:gd name="connsiteX47" fmla="*/ 1074202 w 4107758"/>
              <a:gd name="connsiteY47" fmla="*/ 1365157 h 3164769"/>
              <a:gd name="connsiteX48" fmla="*/ 1103833 w 4107758"/>
              <a:gd name="connsiteY48" fmla="*/ 869857 h 3164769"/>
              <a:gd name="connsiteX49" fmla="*/ 1137701 w 4107758"/>
              <a:gd name="connsiteY49" fmla="*/ 937590 h 3164769"/>
              <a:gd name="connsiteX50" fmla="*/ 1167333 w 4107758"/>
              <a:gd name="connsiteY50" fmla="*/ 1242391 h 3164769"/>
              <a:gd name="connsiteX51" fmla="*/ 1188500 w 4107758"/>
              <a:gd name="connsiteY51" fmla="*/ 1128090 h 3164769"/>
              <a:gd name="connsiteX52" fmla="*/ 1218132 w 4107758"/>
              <a:gd name="connsiteY52" fmla="*/ 1348223 h 3164769"/>
              <a:gd name="connsiteX53" fmla="*/ 1264699 w 4107758"/>
              <a:gd name="connsiteY53" fmla="*/ 1335523 h 3164769"/>
              <a:gd name="connsiteX54" fmla="*/ 1273165 w 4107758"/>
              <a:gd name="connsiteY54" fmla="*/ 1483690 h 3164769"/>
              <a:gd name="connsiteX55" fmla="*/ 1302799 w 4107758"/>
              <a:gd name="connsiteY55" fmla="*/ 1415957 h 3164769"/>
              <a:gd name="connsiteX56" fmla="*/ 1294330 w 4107758"/>
              <a:gd name="connsiteY56" fmla="*/ 1686890 h 3164769"/>
              <a:gd name="connsiteX57" fmla="*/ 1294331 w 4107758"/>
              <a:gd name="connsiteY57" fmla="*/ 1674190 h 3164769"/>
              <a:gd name="connsiteX58" fmla="*/ 1362063 w 4107758"/>
              <a:gd name="connsiteY58" fmla="*/ 2165257 h 3164769"/>
              <a:gd name="connsiteX59" fmla="*/ 1383231 w 4107758"/>
              <a:gd name="connsiteY59" fmla="*/ 2050957 h 3164769"/>
              <a:gd name="connsiteX60" fmla="*/ 1425565 w 4107758"/>
              <a:gd name="connsiteY60" fmla="*/ 2381157 h 3164769"/>
              <a:gd name="connsiteX61" fmla="*/ 1438264 w 4107758"/>
              <a:gd name="connsiteY61" fmla="*/ 2241457 h 3164769"/>
              <a:gd name="connsiteX62" fmla="*/ 1476363 w 4107758"/>
              <a:gd name="connsiteY62" fmla="*/ 2448891 h 3164769"/>
              <a:gd name="connsiteX63" fmla="*/ 1518696 w 4107758"/>
              <a:gd name="connsiteY63" fmla="*/ 2258390 h 3164769"/>
              <a:gd name="connsiteX64" fmla="*/ 1573729 w 4107758"/>
              <a:gd name="connsiteY64" fmla="*/ 2398090 h 3164769"/>
              <a:gd name="connsiteX65" fmla="*/ 1607596 w 4107758"/>
              <a:gd name="connsiteY65" fmla="*/ 1835057 h 3164769"/>
              <a:gd name="connsiteX66" fmla="*/ 1641461 w 4107758"/>
              <a:gd name="connsiteY66" fmla="*/ 1923957 h 3164769"/>
              <a:gd name="connsiteX67" fmla="*/ 1658393 w 4107758"/>
              <a:gd name="connsiteY67" fmla="*/ 1682657 h 3164769"/>
              <a:gd name="connsiteX68" fmla="*/ 1692260 w 4107758"/>
              <a:gd name="connsiteY68" fmla="*/ 1767324 h 3164769"/>
              <a:gd name="connsiteX69" fmla="*/ 1696492 w 4107758"/>
              <a:gd name="connsiteY69" fmla="*/ 1373623 h 3164769"/>
              <a:gd name="connsiteX70" fmla="*/ 1730359 w 4107758"/>
              <a:gd name="connsiteY70" fmla="*/ 1555657 h 3164769"/>
              <a:gd name="connsiteX71" fmla="*/ 1743060 w 4107758"/>
              <a:gd name="connsiteY71" fmla="*/ 1009558 h 3164769"/>
              <a:gd name="connsiteX72" fmla="*/ 1785392 w 4107758"/>
              <a:gd name="connsiteY72" fmla="*/ 1183124 h 3164769"/>
              <a:gd name="connsiteX73" fmla="*/ 1802326 w 4107758"/>
              <a:gd name="connsiteY73" fmla="*/ 962990 h 3164769"/>
              <a:gd name="connsiteX74" fmla="*/ 1831957 w 4107758"/>
              <a:gd name="connsiteY74" fmla="*/ 1360924 h 3164769"/>
              <a:gd name="connsiteX75" fmla="*/ 1895458 w 4107758"/>
              <a:gd name="connsiteY75" fmla="*/ 1174657 h 3164769"/>
              <a:gd name="connsiteX76" fmla="*/ 1908157 w 4107758"/>
              <a:gd name="connsiteY76" fmla="*/ 1589523 h 3164769"/>
              <a:gd name="connsiteX77" fmla="*/ 1971657 w 4107758"/>
              <a:gd name="connsiteY77" fmla="*/ 1043424 h 3164769"/>
              <a:gd name="connsiteX78" fmla="*/ 1971657 w 4107758"/>
              <a:gd name="connsiteY78" fmla="*/ 1043424 h 3164769"/>
              <a:gd name="connsiteX79" fmla="*/ 2022457 w 4107758"/>
              <a:gd name="connsiteY79" fmla="*/ 1462524 h 3164769"/>
              <a:gd name="connsiteX80" fmla="*/ 2022457 w 4107758"/>
              <a:gd name="connsiteY80" fmla="*/ 1462524 h 3164769"/>
              <a:gd name="connsiteX81" fmla="*/ 2064790 w 4107758"/>
              <a:gd name="connsiteY81" fmla="*/ 988390 h 3164769"/>
              <a:gd name="connsiteX82" fmla="*/ 2162155 w 4107758"/>
              <a:gd name="connsiteY82" fmla="*/ 1813891 h 3164769"/>
              <a:gd name="connsiteX83" fmla="*/ 2191790 w 4107758"/>
              <a:gd name="connsiteY83" fmla="*/ 1695358 h 3164769"/>
              <a:gd name="connsiteX84" fmla="*/ 2246823 w 4107758"/>
              <a:gd name="connsiteY84" fmla="*/ 1919724 h 3164769"/>
              <a:gd name="connsiteX85" fmla="*/ 2289155 w 4107758"/>
              <a:gd name="connsiteY85" fmla="*/ 1847757 h 3164769"/>
              <a:gd name="connsiteX86" fmla="*/ 2297622 w 4107758"/>
              <a:gd name="connsiteY86" fmla="*/ 2059424 h 3164769"/>
              <a:gd name="connsiteX87" fmla="*/ 2348422 w 4107758"/>
              <a:gd name="connsiteY87" fmla="*/ 1932423 h 3164769"/>
              <a:gd name="connsiteX88" fmla="*/ 2382288 w 4107758"/>
              <a:gd name="connsiteY88" fmla="*/ 2021324 h 3164769"/>
              <a:gd name="connsiteX89" fmla="*/ 2411920 w 4107758"/>
              <a:gd name="connsiteY89" fmla="*/ 1691123 h 3164769"/>
              <a:gd name="connsiteX90" fmla="*/ 2479655 w 4107758"/>
              <a:gd name="connsiteY90" fmla="*/ 1885858 h 3164769"/>
              <a:gd name="connsiteX91" fmla="*/ 2521986 w 4107758"/>
              <a:gd name="connsiteY91" fmla="*/ 1568357 h 3164769"/>
              <a:gd name="connsiteX92" fmla="*/ 2585486 w 4107758"/>
              <a:gd name="connsiteY92" fmla="*/ 1860457 h 3164769"/>
              <a:gd name="connsiteX93" fmla="*/ 2615118 w 4107758"/>
              <a:gd name="connsiteY93" fmla="*/ 1462523 h 3164769"/>
              <a:gd name="connsiteX94" fmla="*/ 2695551 w 4107758"/>
              <a:gd name="connsiteY94" fmla="*/ 1661491 h 3164769"/>
              <a:gd name="connsiteX95" fmla="*/ 2720951 w 4107758"/>
              <a:gd name="connsiteY95" fmla="*/ 1068823 h 3164769"/>
              <a:gd name="connsiteX96" fmla="*/ 2780217 w 4107758"/>
              <a:gd name="connsiteY96" fmla="*/ 1356691 h 3164769"/>
              <a:gd name="connsiteX97" fmla="*/ 2780215 w 4107758"/>
              <a:gd name="connsiteY97" fmla="*/ 679358 h 3164769"/>
              <a:gd name="connsiteX98" fmla="*/ 2831016 w 4107758"/>
              <a:gd name="connsiteY98" fmla="*/ 1386324 h 3164769"/>
              <a:gd name="connsiteX99" fmla="*/ 2881817 w 4107758"/>
              <a:gd name="connsiteY99" fmla="*/ 404191 h 3164769"/>
              <a:gd name="connsiteX100" fmla="*/ 2919916 w 4107758"/>
              <a:gd name="connsiteY100" fmla="*/ 916424 h 3164769"/>
              <a:gd name="connsiteX101" fmla="*/ 2962249 w 4107758"/>
              <a:gd name="connsiteY101" fmla="*/ 14724 h 3164769"/>
              <a:gd name="connsiteX102" fmla="*/ 2991881 w 4107758"/>
              <a:gd name="connsiteY102" fmla="*/ 1022258 h 3164769"/>
              <a:gd name="connsiteX103" fmla="*/ 3046914 w 4107758"/>
              <a:gd name="connsiteY103" fmla="*/ 615859 h 3164769"/>
              <a:gd name="connsiteX104" fmla="*/ 3051147 w 4107758"/>
              <a:gd name="connsiteY104" fmla="*/ 1149259 h 3164769"/>
              <a:gd name="connsiteX105" fmla="*/ 3106181 w 4107758"/>
              <a:gd name="connsiteY105" fmla="*/ 349159 h 3164769"/>
              <a:gd name="connsiteX106" fmla="*/ 3165447 w 4107758"/>
              <a:gd name="connsiteY106" fmla="*/ 988393 h 3164769"/>
              <a:gd name="connsiteX107" fmla="*/ 3207779 w 4107758"/>
              <a:gd name="connsiteY107" fmla="*/ 319526 h 3164769"/>
              <a:gd name="connsiteX108" fmla="*/ 3224711 w 4107758"/>
              <a:gd name="connsiteY108" fmla="*/ 1132325 h 3164769"/>
              <a:gd name="connsiteX109" fmla="*/ 3271277 w 4107758"/>
              <a:gd name="connsiteY109" fmla="*/ 145958 h 3164769"/>
              <a:gd name="connsiteX110" fmla="*/ 3296677 w 4107758"/>
              <a:gd name="connsiteY110" fmla="*/ 594693 h 3164769"/>
              <a:gd name="connsiteX111" fmla="*/ 3329485 w 4107758"/>
              <a:gd name="connsiteY111" fmla="*/ 22664 h 3164769"/>
              <a:gd name="connsiteX112" fmla="*/ 3359118 w 4107758"/>
              <a:gd name="connsiteY112" fmla="*/ 946059 h 3164769"/>
              <a:gd name="connsiteX113" fmla="*/ 3394043 w 4107758"/>
              <a:gd name="connsiteY113" fmla="*/ 307885 h 3164769"/>
              <a:gd name="connsiteX114" fmla="*/ 3395631 w 4107758"/>
              <a:gd name="connsiteY114" fmla="*/ 1096872 h 3164769"/>
              <a:gd name="connsiteX115" fmla="*/ 3438492 w 4107758"/>
              <a:gd name="connsiteY115" fmla="*/ 445998 h 3164769"/>
              <a:gd name="connsiteX116" fmla="*/ 3448017 w 4107758"/>
              <a:gd name="connsiteY116" fmla="*/ 931773 h 3164769"/>
              <a:gd name="connsiteX117" fmla="*/ 3476593 w 4107758"/>
              <a:gd name="connsiteY117" fmla="*/ 576173 h 3164769"/>
              <a:gd name="connsiteX118" fmla="*/ 3516278 w 4107758"/>
              <a:gd name="connsiteY118" fmla="*/ 1054010 h 3164769"/>
              <a:gd name="connsiteX119" fmla="*/ 3521041 w 4107758"/>
              <a:gd name="connsiteY119" fmla="*/ 263435 h 3164769"/>
              <a:gd name="connsiteX120" fmla="*/ 3546440 w 4107758"/>
              <a:gd name="connsiteY120" fmla="*/ 457110 h 3164769"/>
              <a:gd name="connsiteX121" fmla="*/ 3568665 w 4107758"/>
              <a:gd name="connsiteY121" fmla="*/ 282486 h 3164769"/>
              <a:gd name="connsiteX122" fmla="*/ 3594065 w 4107758"/>
              <a:gd name="connsiteY122" fmla="*/ 765086 h 3164769"/>
              <a:gd name="connsiteX123" fmla="*/ 3622640 w 4107758"/>
              <a:gd name="connsiteY123" fmla="*/ 201522 h 3164769"/>
              <a:gd name="connsiteX124" fmla="*/ 3625815 w 4107758"/>
              <a:gd name="connsiteY124" fmla="*/ 950824 h 3164769"/>
              <a:gd name="connsiteX125" fmla="*/ 3662327 w 4107758"/>
              <a:gd name="connsiteY125" fmla="*/ 584110 h 3164769"/>
              <a:gd name="connsiteX126" fmla="*/ 3671851 w 4107758"/>
              <a:gd name="connsiteY126" fmla="*/ 1015909 h 3164769"/>
              <a:gd name="connsiteX127" fmla="*/ 3717890 w 4107758"/>
              <a:gd name="connsiteY127" fmla="*/ 646023 h 3164769"/>
              <a:gd name="connsiteX128" fmla="*/ 3736938 w 4107758"/>
              <a:gd name="connsiteY128" fmla="*/ 1422310 h 3164769"/>
              <a:gd name="connsiteX129" fmla="*/ 3771863 w 4107758"/>
              <a:gd name="connsiteY129" fmla="*/ 771435 h 3164769"/>
              <a:gd name="connsiteX130" fmla="*/ 3790912 w 4107758"/>
              <a:gd name="connsiteY130" fmla="*/ 1133385 h 3164769"/>
              <a:gd name="connsiteX131" fmla="*/ 3817899 w 4107758"/>
              <a:gd name="connsiteY131" fmla="*/ 728572 h 3164769"/>
              <a:gd name="connsiteX132" fmla="*/ 3849650 w 4107758"/>
              <a:gd name="connsiteY132" fmla="*/ 1493748 h 3164769"/>
              <a:gd name="connsiteX133" fmla="*/ 3871874 w 4107758"/>
              <a:gd name="connsiteY133" fmla="*/ 728573 h 3164769"/>
              <a:gd name="connsiteX134" fmla="*/ 3906799 w 4107758"/>
              <a:gd name="connsiteY134" fmla="*/ 1376273 h 3164769"/>
              <a:gd name="connsiteX135" fmla="*/ 3925849 w 4107758"/>
              <a:gd name="connsiteY135" fmla="*/ 1187361 h 3164769"/>
              <a:gd name="connsiteX136" fmla="*/ 3951249 w 4107758"/>
              <a:gd name="connsiteY136" fmla="*/ 1327060 h 3164769"/>
              <a:gd name="connsiteX137" fmla="*/ 3957598 w 4107758"/>
              <a:gd name="connsiteY137" fmla="*/ 758735 h 3164769"/>
              <a:gd name="connsiteX138" fmla="*/ 3981409 w 4107758"/>
              <a:gd name="connsiteY138" fmla="*/ 1027023 h 3164769"/>
              <a:gd name="connsiteX139" fmla="*/ 3992522 w 4107758"/>
              <a:gd name="connsiteY139" fmla="*/ 704760 h 3164769"/>
              <a:gd name="connsiteX140" fmla="*/ 4000458 w 4107758"/>
              <a:gd name="connsiteY140" fmla="*/ 1192123 h 3164769"/>
              <a:gd name="connsiteX141" fmla="*/ 4029032 w 4107758"/>
              <a:gd name="connsiteY141" fmla="*/ 1071473 h 3164769"/>
              <a:gd name="connsiteX142" fmla="*/ 4036970 w 4107758"/>
              <a:gd name="connsiteY142" fmla="*/ 1549310 h 3164769"/>
              <a:gd name="connsiteX143" fmla="*/ 4078244 w 4107758"/>
              <a:gd name="connsiteY143" fmla="*/ 1201648 h 3164769"/>
              <a:gd name="connsiteX144" fmla="*/ 4094119 w 4107758"/>
              <a:gd name="connsiteY144" fmla="*/ 1393735 h 3164769"/>
              <a:gd name="connsiteX145" fmla="*/ 4106818 w 4107758"/>
              <a:gd name="connsiteY145" fmla="*/ 800010 h 3164769"/>
              <a:gd name="connsiteX146" fmla="*/ 4106818 w 4107758"/>
              <a:gd name="connsiteY146" fmla="*/ 798423 h 3164769"/>
              <a:gd name="connsiteX0" fmla="*/ 0 w 4132218"/>
              <a:gd name="connsiteY0" fmla="*/ 2935195 h 3164769"/>
              <a:gd name="connsiteX1" fmla="*/ 46038 w 4132218"/>
              <a:gd name="connsiteY1" fmla="*/ 2968532 h 3164769"/>
              <a:gd name="connsiteX2" fmla="*/ 65088 w 4132218"/>
              <a:gd name="connsiteY2" fmla="*/ 2993932 h 3164769"/>
              <a:gd name="connsiteX3" fmla="*/ 80963 w 4132218"/>
              <a:gd name="connsiteY3" fmla="*/ 3003457 h 3164769"/>
              <a:gd name="connsiteX4" fmla="*/ 88900 w 4132218"/>
              <a:gd name="connsiteY4" fmla="*/ 2998695 h 3164769"/>
              <a:gd name="connsiteX5" fmla="*/ 117475 w 4132218"/>
              <a:gd name="connsiteY5" fmla="*/ 3024095 h 3164769"/>
              <a:gd name="connsiteX6" fmla="*/ 146050 w 4132218"/>
              <a:gd name="connsiteY6" fmla="*/ 3005045 h 3164769"/>
              <a:gd name="connsiteX7" fmla="*/ 180975 w 4132218"/>
              <a:gd name="connsiteY7" fmla="*/ 3089182 h 3164769"/>
              <a:gd name="connsiteX8" fmla="*/ 200025 w 4132218"/>
              <a:gd name="connsiteY8" fmla="*/ 3092357 h 3164769"/>
              <a:gd name="connsiteX9" fmla="*/ 223838 w 4132218"/>
              <a:gd name="connsiteY9" fmla="*/ 3047907 h 3164769"/>
              <a:gd name="connsiteX10" fmla="*/ 246063 w 4132218"/>
              <a:gd name="connsiteY10" fmla="*/ 3105057 h 3164769"/>
              <a:gd name="connsiteX11" fmla="*/ 290513 w 4132218"/>
              <a:gd name="connsiteY11" fmla="*/ 3006632 h 3164769"/>
              <a:gd name="connsiteX12" fmla="*/ 330200 w 4132218"/>
              <a:gd name="connsiteY12" fmla="*/ 3160620 h 3164769"/>
              <a:gd name="connsiteX13" fmla="*/ 360363 w 4132218"/>
              <a:gd name="connsiteY13" fmla="*/ 3119345 h 3164769"/>
              <a:gd name="connsiteX14" fmla="*/ 374650 w 4132218"/>
              <a:gd name="connsiteY14" fmla="*/ 3103470 h 3164769"/>
              <a:gd name="connsiteX15" fmla="*/ 377825 w 4132218"/>
              <a:gd name="connsiteY15" fmla="*/ 2874870 h 3164769"/>
              <a:gd name="connsiteX16" fmla="*/ 400050 w 4132218"/>
              <a:gd name="connsiteY16" fmla="*/ 2935195 h 3164769"/>
              <a:gd name="connsiteX17" fmla="*/ 455613 w 4132218"/>
              <a:gd name="connsiteY17" fmla="*/ 2519270 h 3164769"/>
              <a:gd name="connsiteX18" fmla="*/ 476250 w 4132218"/>
              <a:gd name="connsiteY18" fmla="*/ 2576420 h 3164769"/>
              <a:gd name="connsiteX19" fmla="*/ 501650 w 4132218"/>
              <a:gd name="connsiteY19" fmla="*/ 2835182 h 3164769"/>
              <a:gd name="connsiteX20" fmla="*/ 527050 w 4132218"/>
              <a:gd name="connsiteY20" fmla="*/ 2881220 h 3164769"/>
              <a:gd name="connsiteX21" fmla="*/ 538163 w 4132218"/>
              <a:gd name="connsiteY21" fmla="*/ 2847882 h 3164769"/>
              <a:gd name="connsiteX22" fmla="*/ 547688 w 4132218"/>
              <a:gd name="connsiteY22" fmla="*/ 2784382 h 3164769"/>
              <a:gd name="connsiteX23" fmla="*/ 574675 w 4132218"/>
              <a:gd name="connsiteY23" fmla="*/ 2787557 h 3164769"/>
              <a:gd name="connsiteX24" fmla="*/ 593725 w 4132218"/>
              <a:gd name="connsiteY24" fmla="*/ 2670082 h 3164769"/>
              <a:gd name="connsiteX25" fmla="*/ 590550 w 4132218"/>
              <a:gd name="connsiteY25" fmla="*/ 2341470 h 3164769"/>
              <a:gd name="connsiteX26" fmla="*/ 625475 w 4132218"/>
              <a:gd name="connsiteY26" fmla="*/ 1830295 h 3164769"/>
              <a:gd name="connsiteX27" fmla="*/ 652462 w 4132218"/>
              <a:gd name="connsiteY27" fmla="*/ 1836645 h 3164769"/>
              <a:gd name="connsiteX28" fmla="*/ 661987 w 4132218"/>
              <a:gd name="connsiteY28" fmla="*/ 1684245 h 3164769"/>
              <a:gd name="connsiteX29" fmla="*/ 681036 w 4132218"/>
              <a:gd name="connsiteY29" fmla="*/ 2014445 h 3164769"/>
              <a:gd name="connsiteX30" fmla="*/ 681036 w 4132218"/>
              <a:gd name="connsiteY30" fmla="*/ 2014445 h 3164769"/>
              <a:gd name="connsiteX31" fmla="*/ 719135 w 4132218"/>
              <a:gd name="connsiteY31" fmla="*/ 1714407 h 3164769"/>
              <a:gd name="connsiteX32" fmla="*/ 731835 w 4132218"/>
              <a:gd name="connsiteY32" fmla="*/ 2058895 h 3164769"/>
              <a:gd name="connsiteX33" fmla="*/ 784223 w 4132218"/>
              <a:gd name="connsiteY33" fmla="*/ 2038258 h 3164769"/>
              <a:gd name="connsiteX34" fmla="*/ 806448 w 4132218"/>
              <a:gd name="connsiteY34" fmla="*/ 2481170 h 3164769"/>
              <a:gd name="connsiteX35" fmla="*/ 835021 w 4132218"/>
              <a:gd name="connsiteY35" fmla="*/ 2470057 h 3164769"/>
              <a:gd name="connsiteX36" fmla="*/ 836609 w 4132218"/>
              <a:gd name="connsiteY36" fmla="*/ 2660557 h 3164769"/>
              <a:gd name="connsiteX37" fmla="*/ 862008 w 4132218"/>
              <a:gd name="connsiteY37" fmla="*/ 2641507 h 3164769"/>
              <a:gd name="connsiteX38" fmla="*/ 865183 w 4132218"/>
              <a:gd name="connsiteY38" fmla="*/ 2698657 h 3164769"/>
              <a:gd name="connsiteX39" fmla="*/ 892169 w 4132218"/>
              <a:gd name="connsiteY39" fmla="*/ 2493870 h 3164769"/>
              <a:gd name="connsiteX40" fmla="*/ 912807 w 4132218"/>
              <a:gd name="connsiteY40" fmla="*/ 2460532 h 3164769"/>
              <a:gd name="connsiteX41" fmla="*/ 912807 w 4132218"/>
              <a:gd name="connsiteY41" fmla="*/ 2416082 h 3164769"/>
              <a:gd name="connsiteX42" fmla="*/ 949318 w 4132218"/>
              <a:gd name="connsiteY42" fmla="*/ 2392270 h 3164769"/>
              <a:gd name="connsiteX43" fmla="*/ 941380 w 4132218"/>
              <a:gd name="connsiteY43" fmla="*/ 2317657 h 3164769"/>
              <a:gd name="connsiteX44" fmla="*/ 1019169 w 4132218"/>
              <a:gd name="connsiteY44" fmla="*/ 895257 h 3164769"/>
              <a:gd name="connsiteX45" fmla="*/ 1031869 w 4132218"/>
              <a:gd name="connsiteY45" fmla="*/ 1068824 h 3164769"/>
              <a:gd name="connsiteX46" fmla="*/ 1053036 w 4132218"/>
              <a:gd name="connsiteY46" fmla="*/ 793657 h 3164769"/>
              <a:gd name="connsiteX47" fmla="*/ 1074202 w 4132218"/>
              <a:gd name="connsiteY47" fmla="*/ 1365157 h 3164769"/>
              <a:gd name="connsiteX48" fmla="*/ 1103833 w 4132218"/>
              <a:gd name="connsiteY48" fmla="*/ 869857 h 3164769"/>
              <a:gd name="connsiteX49" fmla="*/ 1137701 w 4132218"/>
              <a:gd name="connsiteY49" fmla="*/ 937590 h 3164769"/>
              <a:gd name="connsiteX50" fmla="*/ 1167333 w 4132218"/>
              <a:gd name="connsiteY50" fmla="*/ 1242391 h 3164769"/>
              <a:gd name="connsiteX51" fmla="*/ 1188500 w 4132218"/>
              <a:gd name="connsiteY51" fmla="*/ 1128090 h 3164769"/>
              <a:gd name="connsiteX52" fmla="*/ 1218132 w 4132218"/>
              <a:gd name="connsiteY52" fmla="*/ 1348223 h 3164769"/>
              <a:gd name="connsiteX53" fmla="*/ 1264699 w 4132218"/>
              <a:gd name="connsiteY53" fmla="*/ 1335523 h 3164769"/>
              <a:gd name="connsiteX54" fmla="*/ 1273165 w 4132218"/>
              <a:gd name="connsiteY54" fmla="*/ 1483690 h 3164769"/>
              <a:gd name="connsiteX55" fmla="*/ 1302799 w 4132218"/>
              <a:gd name="connsiteY55" fmla="*/ 1415957 h 3164769"/>
              <a:gd name="connsiteX56" fmla="*/ 1294330 w 4132218"/>
              <a:gd name="connsiteY56" fmla="*/ 1686890 h 3164769"/>
              <a:gd name="connsiteX57" fmla="*/ 1294331 w 4132218"/>
              <a:gd name="connsiteY57" fmla="*/ 1674190 h 3164769"/>
              <a:gd name="connsiteX58" fmla="*/ 1362063 w 4132218"/>
              <a:gd name="connsiteY58" fmla="*/ 2165257 h 3164769"/>
              <a:gd name="connsiteX59" fmla="*/ 1383231 w 4132218"/>
              <a:gd name="connsiteY59" fmla="*/ 2050957 h 3164769"/>
              <a:gd name="connsiteX60" fmla="*/ 1425565 w 4132218"/>
              <a:gd name="connsiteY60" fmla="*/ 2381157 h 3164769"/>
              <a:gd name="connsiteX61" fmla="*/ 1438264 w 4132218"/>
              <a:gd name="connsiteY61" fmla="*/ 2241457 h 3164769"/>
              <a:gd name="connsiteX62" fmla="*/ 1476363 w 4132218"/>
              <a:gd name="connsiteY62" fmla="*/ 2448891 h 3164769"/>
              <a:gd name="connsiteX63" fmla="*/ 1518696 w 4132218"/>
              <a:gd name="connsiteY63" fmla="*/ 2258390 h 3164769"/>
              <a:gd name="connsiteX64" fmla="*/ 1573729 w 4132218"/>
              <a:gd name="connsiteY64" fmla="*/ 2398090 h 3164769"/>
              <a:gd name="connsiteX65" fmla="*/ 1607596 w 4132218"/>
              <a:gd name="connsiteY65" fmla="*/ 1835057 h 3164769"/>
              <a:gd name="connsiteX66" fmla="*/ 1641461 w 4132218"/>
              <a:gd name="connsiteY66" fmla="*/ 1923957 h 3164769"/>
              <a:gd name="connsiteX67" fmla="*/ 1658393 w 4132218"/>
              <a:gd name="connsiteY67" fmla="*/ 1682657 h 3164769"/>
              <a:gd name="connsiteX68" fmla="*/ 1692260 w 4132218"/>
              <a:gd name="connsiteY68" fmla="*/ 1767324 h 3164769"/>
              <a:gd name="connsiteX69" fmla="*/ 1696492 w 4132218"/>
              <a:gd name="connsiteY69" fmla="*/ 1373623 h 3164769"/>
              <a:gd name="connsiteX70" fmla="*/ 1730359 w 4132218"/>
              <a:gd name="connsiteY70" fmla="*/ 1555657 h 3164769"/>
              <a:gd name="connsiteX71" fmla="*/ 1743060 w 4132218"/>
              <a:gd name="connsiteY71" fmla="*/ 1009558 h 3164769"/>
              <a:gd name="connsiteX72" fmla="*/ 1785392 w 4132218"/>
              <a:gd name="connsiteY72" fmla="*/ 1183124 h 3164769"/>
              <a:gd name="connsiteX73" fmla="*/ 1802326 w 4132218"/>
              <a:gd name="connsiteY73" fmla="*/ 962990 h 3164769"/>
              <a:gd name="connsiteX74" fmla="*/ 1831957 w 4132218"/>
              <a:gd name="connsiteY74" fmla="*/ 1360924 h 3164769"/>
              <a:gd name="connsiteX75" fmla="*/ 1895458 w 4132218"/>
              <a:gd name="connsiteY75" fmla="*/ 1174657 h 3164769"/>
              <a:gd name="connsiteX76" fmla="*/ 1908157 w 4132218"/>
              <a:gd name="connsiteY76" fmla="*/ 1589523 h 3164769"/>
              <a:gd name="connsiteX77" fmla="*/ 1971657 w 4132218"/>
              <a:gd name="connsiteY77" fmla="*/ 1043424 h 3164769"/>
              <a:gd name="connsiteX78" fmla="*/ 1971657 w 4132218"/>
              <a:gd name="connsiteY78" fmla="*/ 1043424 h 3164769"/>
              <a:gd name="connsiteX79" fmla="*/ 2022457 w 4132218"/>
              <a:gd name="connsiteY79" fmla="*/ 1462524 h 3164769"/>
              <a:gd name="connsiteX80" fmla="*/ 2022457 w 4132218"/>
              <a:gd name="connsiteY80" fmla="*/ 1462524 h 3164769"/>
              <a:gd name="connsiteX81" fmla="*/ 2064790 w 4132218"/>
              <a:gd name="connsiteY81" fmla="*/ 988390 h 3164769"/>
              <a:gd name="connsiteX82" fmla="*/ 2162155 w 4132218"/>
              <a:gd name="connsiteY82" fmla="*/ 1813891 h 3164769"/>
              <a:gd name="connsiteX83" fmla="*/ 2191790 w 4132218"/>
              <a:gd name="connsiteY83" fmla="*/ 1695358 h 3164769"/>
              <a:gd name="connsiteX84" fmla="*/ 2246823 w 4132218"/>
              <a:gd name="connsiteY84" fmla="*/ 1919724 h 3164769"/>
              <a:gd name="connsiteX85" fmla="*/ 2289155 w 4132218"/>
              <a:gd name="connsiteY85" fmla="*/ 1847757 h 3164769"/>
              <a:gd name="connsiteX86" fmla="*/ 2297622 w 4132218"/>
              <a:gd name="connsiteY86" fmla="*/ 2059424 h 3164769"/>
              <a:gd name="connsiteX87" fmla="*/ 2348422 w 4132218"/>
              <a:gd name="connsiteY87" fmla="*/ 1932423 h 3164769"/>
              <a:gd name="connsiteX88" fmla="*/ 2382288 w 4132218"/>
              <a:gd name="connsiteY88" fmla="*/ 2021324 h 3164769"/>
              <a:gd name="connsiteX89" fmla="*/ 2411920 w 4132218"/>
              <a:gd name="connsiteY89" fmla="*/ 1691123 h 3164769"/>
              <a:gd name="connsiteX90" fmla="*/ 2479655 w 4132218"/>
              <a:gd name="connsiteY90" fmla="*/ 1885858 h 3164769"/>
              <a:gd name="connsiteX91" fmla="*/ 2521986 w 4132218"/>
              <a:gd name="connsiteY91" fmla="*/ 1568357 h 3164769"/>
              <a:gd name="connsiteX92" fmla="*/ 2585486 w 4132218"/>
              <a:gd name="connsiteY92" fmla="*/ 1860457 h 3164769"/>
              <a:gd name="connsiteX93" fmla="*/ 2615118 w 4132218"/>
              <a:gd name="connsiteY93" fmla="*/ 1462523 h 3164769"/>
              <a:gd name="connsiteX94" fmla="*/ 2695551 w 4132218"/>
              <a:gd name="connsiteY94" fmla="*/ 1661491 h 3164769"/>
              <a:gd name="connsiteX95" fmla="*/ 2720951 w 4132218"/>
              <a:gd name="connsiteY95" fmla="*/ 1068823 h 3164769"/>
              <a:gd name="connsiteX96" fmla="*/ 2780217 w 4132218"/>
              <a:gd name="connsiteY96" fmla="*/ 1356691 h 3164769"/>
              <a:gd name="connsiteX97" fmla="*/ 2780215 w 4132218"/>
              <a:gd name="connsiteY97" fmla="*/ 679358 h 3164769"/>
              <a:gd name="connsiteX98" fmla="*/ 2831016 w 4132218"/>
              <a:gd name="connsiteY98" fmla="*/ 1386324 h 3164769"/>
              <a:gd name="connsiteX99" fmla="*/ 2881817 w 4132218"/>
              <a:gd name="connsiteY99" fmla="*/ 404191 h 3164769"/>
              <a:gd name="connsiteX100" fmla="*/ 2919916 w 4132218"/>
              <a:gd name="connsiteY100" fmla="*/ 916424 h 3164769"/>
              <a:gd name="connsiteX101" fmla="*/ 2962249 w 4132218"/>
              <a:gd name="connsiteY101" fmla="*/ 14724 h 3164769"/>
              <a:gd name="connsiteX102" fmla="*/ 2991881 w 4132218"/>
              <a:gd name="connsiteY102" fmla="*/ 1022258 h 3164769"/>
              <a:gd name="connsiteX103" fmla="*/ 3046914 w 4132218"/>
              <a:gd name="connsiteY103" fmla="*/ 615859 h 3164769"/>
              <a:gd name="connsiteX104" fmla="*/ 3051147 w 4132218"/>
              <a:gd name="connsiteY104" fmla="*/ 1149259 h 3164769"/>
              <a:gd name="connsiteX105" fmla="*/ 3106181 w 4132218"/>
              <a:gd name="connsiteY105" fmla="*/ 349159 h 3164769"/>
              <a:gd name="connsiteX106" fmla="*/ 3165447 w 4132218"/>
              <a:gd name="connsiteY106" fmla="*/ 988393 h 3164769"/>
              <a:gd name="connsiteX107" fmla="*/ 3207779 w 4132218"/>
              <a:gd name="connsiteY107" fmla="*/ 319526 h 3164769"/>
              <a:gd name="connsiteX108" fmla="*/ 3224711 w 4132218"/>
              <a:gd name="connsiteY108" fmla="*/ 1132325 h 3164769"/>
              <a:gd name="connsiteX109" fmla="*/ 3271277 w 4132218"/>
              <a:gd name="connsiteY109" fmla="*/ 145958 h 3164769"/>
              <a:gd name="connsiteX110" fmla="*/ 3296677 w 4132218"/>
              <a:gd name="connsiteY110" fmla="*/ 594693 h 3164769"/>
              <a:gd name="connsiteX111" fmla="*/ 3329485 w 4132218"/>
              <a:gd name="connsiteY111" fmla="*/ 22664 h 3164769"/>
              <a:gd name="connsiteX112" fmla="*/ 3359118 w 4132218"/>
              <a:gd name="connsiteY112" fmla="*/ 946059 h 3164769"/>
              <a:gd name="connsiteX113" fmla="*/ 3394043 w 4132218"/>
              <a:gd name="connsiteY113" fmla="*/ 307885 h 3164769"/>
              <a:gd name="connsiteX114" fmla="*/ 3395631 w 4132218"/>
              <a:gd name="connsiteY114" fmla="*/ 1096872 h 3164769"/>
              <a:gd name="connsiteX115" fmla="*/ 3438492 w 4132218"/>
              <a:gd name="connsiteY115" fmla="*/ 445998 h 3164769"/>
              <a:gd name="connsiteX116" fmla="*/ 3448017 w 4132218"/>
              <a:gd name="connsiteY116" fmla="*/ 931773 h 3164769"/>
              <a:gd name="connsiteX117" fmla="*/ 3476593 w 4132218"/>
              <a:gd name="connsiteY117" fmla="*/ 576173 h 3164769"/>
              <a:gd name="connsiteX118" fmla="*/ 3516278 w 4132218"/>
              <a:gd name="connsiteY118" fmla="*/ 1054010 h 3164769"/>
              <a:gd name="connsiteX119" fmla="*/ 3521041 w 4132218"/>
              <a:gd name="connsiteY119" fmla="*/ 263435 h 3164769"/>
              <a:gd name="connsiteX120" fmla="*/ 3546440 w 4132218"/>
              <a:gd name="connsiteY120" fmla="*/ 457110 h 3164769"/>
              <a:gd name="connsiteX121" fmla="*/ 3568665 w 4132218"/>
              <a:gd name="connsiteY121" fmla="*/ 282486 h 3164769"/>
              <a:gd name="connsiteX122" fmla="*/ 3594065 w 4132218"/>
              <a:gd name="connsiteY122" fmla="*/ 765086 h 3164769"/>
              <a:gd name="connsiteX123" fmla="*/ 3622640 w 4132218"/>
              <a:gd name="connsiteY123" fmla="*/ 201522 h 3164769"/>
              <a:gd name="connsiteX124" fmla="*/ 3625815 w 4132218"/>
              <a:gd name="connsiteY124" fmla="*/ 950824 h 3164769"/>
              <a:gd name="connsiteX125" fmla="*/ 3662327 w 4132218"/>
              <a:gd name="connsiteY125" fmla="*/ 584110 h 3164769"/>
              <a:gd name="connsiteX126" fmla="*/ 3671851 w 4132218"/>
              <a:gd name="connsiteY126" fmla="*/ 1015909 h 3164769"/>
              <a:gd name="connsiteX127" fmla="*/ 3717890 w 4132218"/>
              <a:gd name="connsiteY127" fmla="*/ 646023 h 3164769"/>
              <a:gd name="connsiteX128" fmla="*/ 3736938 w 4132218"/>
              <a:gd name="connsiteY128" fmla="*/ 1422310 h 3164769"/>
              <a:gd name="connsiteX129" fmla="*/ 3771863 w 4132218"/>
              <a:gd name="connsiteY129" fmla="*/ 771435 h 3164769"/>
              <a:gd name="connsiteX130" fmla="*/ 3790912 w 4132218"/>
              <a:gd name="connsiteY130" fmla="*/ 1133385 h 3164769"/>
              <a:gd name="connsiteX131" fmla="*/ 3817899 w 4132218"/>
              <a:gd name="connsiteY131" fmla="*/ 728572 h 3164769"/>
              <a:gd name="connsiteX132" fmla="*/ 3849650 w 4132218"/>
              <a:gd name="connsiteY132" fmla="*/ 1493748 h 3164769"/>
              <a:gd name="connsiteX133" fmla="*/ 3871874 w 4132218"/>
              <a:gd name="connsiteY133" fmla="*/ 728573 h 3164769"/>
              <a:gd name="connsiteX134" fmla="*/ 3906799 w 4132218"/>
              <a:gd name="connsiteY134" fmla="*/ 1376273 h 3164769"/>
              <a:gd name="connsiteX135" fmla="*/ 3925849 w 4132218"/>
              <a:gd name="connsiteY135" fmla="*/ 1187361 h 3164769"/>
              <a:gd name="connsiteX136" fmla="*/ 3951249 w 4132218"/>
              <a:gd name="connsiteY136" fmla="*/ 1327060 h 3164769"/>
              <a:gd name="connsiteX137" fmla="*/ 3957598 w 4132218"/>
              <a:gd name="connsiteY137" fmla="*/ 758735 h 3164769"/>
              <a:gd name="connsiteX138" fmla="*/ 3981409 w 4132218"/>
              <a:gd name="connsiteY138" fmla="*/ 1027023 h 3164769"/>
              <a:gd name="connsiteX139" fmla="*/ 3992522 w 4132218"/>
              <a:gd name="connsiteY139" fmla="*/ 704760 h 3164769"/>
              <a:gd name="connsiteX140" fmla="*/ 4000458 w 4132218"/>
              <a:gd name="connsiteY140" fmla="*/ 1192123 h 3164769"/>
              <a:gd name="connsiteX141" fmla="*/ 4029032 w 4132218"/>
              <a:gd name="connsiteY141" fmla="*/ 1071473 h 3164769"/>
              <a:gd name="connsiteX142" fmla="*/ 4036970 w 4132218"/>
              <a:gd name="connsiteY142" fmla="*/ 1549310 h 3164769"/>
              <a:gd name="connsiteX143" fmla="*/ 4078244 w 4132218"/>
              <a:gd name="connsiteY143" fmla="*/ 1201648 h 3164769"/>
              <a:gd name="connsiteX144" fmla="*/ 4094119 w 4132218"/>
              <a:gd name="connsiteY144" fmla="*/ 1393735 h 3164769"/>
              <a:gd name="connsiteX145" fmla="*/ 4106818 w 4132218"/>
              <a:gd name="connsiteY145" fmla="*/ 800010 h 3164769"/>
              <a:gd name="connsiteX146" fmla="*/ 4132218 w 4132218"/>
              <a:gd name="connsiteY146" fmla="*/ 1382623 h 3164769"/>
              <a:gd name="connsiteX0" fmla="*/ 0 w 4133140"/>
              <a:gd name="connsiteY0" fmla="*/ 2935195 h 3164769"/>
              <a:gd name="connsiteX1" fmla="*/ 46038 w 4133140"/>
              <a:gd name="connsiteY1" fmla="*/ 2968532 h 3164769"/>
              <a:gd name="connsiteX2" fmla="*/ 65088 w 4133140"/>
              <a:gd name="connsiteY2" fmla="*/ 2993932 h 3164769"/>
              <a:gd name="connsiteX3" fmla="*/ 80963 w 4133140"/>
              <a:gd name="connsiteY3" fmla="*/ 3003457 h 3164769"/>
              <a:gd name="connsiteX4" fmla="*/ 88900 w 4133140"/>
              <a:gd name="connsiteY4" fmla="*/ 2998695 h 3164769"/>
              <a:gd name="connsiteX5" fmla="*/ 117475 w 4133140"/>
              <a:gd name="connsiteY5" fmla="*/ 3024095 h 3164769"/>
              <a:gd name="connsiteX6" fmla="*/ 146050 w 4133140"/>
              <a:gd name="connsiteY6" fmla="*/ 3005045 h 3164769"/>
              <a:gd name="connsiteX7" fmla="*/ 180975 w 4133140"/>
              <a:gd name="connsiteY7" fmla="*/ 3089182 h 3164769"/>
              <a:gd name="connsiteX8" fmla="*/ 200025 w 4133140"/>
              <a:gd name="connsiteY8" fmla="*/ 3092357 h 3164769"/>
              <a:gd name="connsiteX9" fmla="*/ 223838 w 4133140"/>
              <a:gd name="connsiteY9" fmla="*/ 3047907 h 3164769"/>
              <a:gd name="connsiteX10" fmla="*/ 246063 w 4133140"/>
              <a:gd name="connsiteY10" fmla="*/ 3105057 h 3164769"/>
              <a:gd name="connsiteX11" fmla="*/ 290513 w 4133140"/>
              <a:gd name="connsiteY11" fmla="*/ 3006632 h 3164769"/>
              <a:gd name="connsiteX12" fmla="*/ 330200 w 4133140"/>
              <a:gd name="connsiteY12" fmla="*/ 3160620 h 3164769"/>
              <a:gd name="connsiteX13" fmla="*/ 360363 w 4133140"/>
              <a:gd name="connsiteY13" fmla="*/ 3119345 h 3164769"/>
              <a:gd name="connsiteX14" fmla="*/ 374650 w 4133140"/>
              <a:gd name="connsiteY14" fmla="*/ 3103470 h 3164769"/>
              <a:gd name="connsiteX15" fmla="*/ 377825 w 4133140"/>
              <a:gd name="connsiteY15" fmla="*/ 2874870 h 3164769"/>
              <a:gd name="connsiteX16" fmla="*/ 400050 w 4133140"/>
              <a:gd name="connsiteY16" fmla="*/ 2935195 h 3164769"/>
              <a:gd name="connsiteX17" fmla="*/ 455613 w 4133140"/>
              <a:gd name="connsiteY17" fmla="*/ 2519270 h 3164769"/>
              <a:gd name="connsiteX18" fmla="*/ 476250 w 4133140"/>
              <a:gd name="connsiteY18" fmla="*/ 2576420 h 3164769"/>
              <a:gd name="connsiteX19" fmla="*/ 501650 w 4133140"/>
              <a:gd name="connsiteY19" fmla="*/ 2835182 h 3164769"/>
              <a:gd name="connsiteX20" fmla="*/ 527050 w 4133140"/>
              <a:gd name="connsiteY20" fmla="*/ 2881220 h 3164769"/>
              <a:gd name="connsiteX21" fmla="*/ 538163 w 4133140"/>
              <a:gd name="connsiteY21" fmla="*/ 2847882 h 3164769"/>
              <a:gd name="connsiteX22" fmla="*/ 547688 w 4133140"/>
              <a:gd name="connsiteY22" fmla="*/ 2784382 h 3164769"/>
              <a:gd name="connsiteX23" fmla="*/ 574675 w 4133140"/>
              <a:gd name="connsiteY23" fmla="*/ 2787557 h 3164769"/>
              <a:gd name="connsiteX24" fmla="*/ 593725 w 4133140"/>
              <a:gd name="connsiteY24" fmla="*/ 2670082 h 3164769"/>
              <a:gd name="connsiteX25" fmla="*/ 590550 w 4133140"/>
              <a:gd name="connsiteY25" fmla="*/ 2341470 h 3164769"/>
              <a:gd name="connsiteX26" fmla="*/ 625475 w 4133140"/>
              <a:gd name="connsiteY26" fmla="*/ 1830295 h 3164769"/>
              <a:gd name="connsiteX27" fmla="*/ 652462 w 4133140"/>
              <a:gd name="connsiteY27" fmla="*/ 1836645 h 3164769"/>
              <a:gd name="connsiteX28" fmla="*/ 661987 w 4133140"/>
              <a:gd name="connsiteY28" fmla="*/ 1684245 h 3164769"/>
              <a:gd name="connsiteX29" fmla="*/ 681036 w 4133140"/>
              <a:gd name="connsiteY29" fmla="*/ 2014445 h 3164769"/>
              <a:gd name="connsiteX30" fmla="*/ 681036 w 4133140"/>
              <a:gd name="connsiteY30" fmla="*/ 2014445 h 3164769"/>
              <a:gd name="connsiteX31" fmla="*/ 719135 w 4133140"/>
              <a:gd name="connsiteY31" fmla="*/ 1714407 h 3164769"/>
              <a:gd name="connsiteX32" fmla="*/ 731835 w 4133140"/>
              <a:gd name="connsiteY32" fmla="*/ 2058895 h 3164769"/>
              <a:gd name="connsiteX33" fmla="*/ 784223 w 4133140"/>
              <a:gd name="connsiteY33" fmla="*/ 2038258 h 3164769"/>
              <a:gd name="connsiteX34" fmla="*/ 806448 w 4133140"/>
              <a:gd name="connsiteY34" fmla="*/ 2481170 h 3164769"/>
              <a:gd name="connsiteX35" fmla="*/ 835021 w 4133140"/>
              <a:gd name="connsiteY35" fmla="*/ 2470057 h 3164769"/>
              <a:gd name="connsiteX36" fmla="*/ 836609 w 4133140"/>
              <a:gd name="connsiteY36" fmla="*/ 2660557 h 3164769"/>
              <a:gd name="connsiteX37" fmla="*/ 862008 w 4133140"/>
              <a:gd name="connsiteY37" fmla="*/ 2641507 h 3164769"/>
              <a:gd name="connsiteX38" fmla="*/ 865183 w 4133140"/>
              <a:gd name="connsiteY38" fmla="*/ 2698657 h 3164769"/>
              <a:gd name="connsiteX39" fmla="*/ 892169 w 4133140"/>
              <a:gd name="connsiteY39" fmla="*/ 2493870 h 3164769"/>
              <a:gd name="connsiteX40" fmla="*/ 912807 w 4133140"/>
              <a:gd name="connsiteY40" fmla="*/ 2460532 h 3164769"/>
              <a:gd name="connsiteX41" fmla="*/ 912807 w 4133140"/>
              <a:gd name="connsiteY41" fmla="*/ 2416082 h 3164769"/>
              <a:gd name="connsiteX42" fmla="*/ 949318 w 4133140"/>
              <a:gd name="connsiteY42" fmla="*/ 2392270 h 3164769"/>
              <a:gd name="connsiteX43" fmla="*/ 941380 w 4133140"/>
              <a:gd name="connsiteY43" fmla="*/ 2317657 h 3164769"/>
              <a:gd name="connsiteX44" fmla="*/ 1019169 w 4133140"/>
              <a:gd name="connsiteY44" fmla="*/ 895257 h 3164769"/>
              <a:gd name="connsiteX45" fmla="*/ 1031869 w 4133140"/>
              <a:gd name="connsiteY45" fmla="*/ 1068824 h 3164769"/>
              <a:gd name="connsiteX46" fmla="*/ 1053036 w 4133140"/>
              <a:gd name="connsiteY46" fmla="*/ 793657 h 3164769"/>
              <a:gd name="connsiteX47" fmla="*/ 1074202 w 4133140"/>
              <a:gd name="connsiteY47" fmla="*/ 1365157 h 3164769"/>
              <a:gd name="connsiteX48" fmla="*/ 1103833 w 4133140"/>
              <a:gd name="connsiteY48" fmla="*/ 869857 h 3164769"/>
              <a:gd name="connsiteX49" fmla="*/ 1137701 w 4133140"/>
              <a:gd name="connsiteY49" fmla="*/ 937590 h 3164769"/>
              <a:gd name="connsiteX50" fmla="*/ 1167333 w 4133140"/>
              <a:gd name="connsiteY50" fmla="*/ 1242391 h 3164769"/>
              <a:gd name="connsiteX51" fmla="*/ 1188500 w 4133140"/>
              <a:gd name="connsiteY51" fmla="*/ 1128090 h 3164769"/>
              <a:gd name="connsiteX52" fmla="*/ 1218132 w 4133140"/>
              <a:gd name="connsiteY52" fmla="*/ 1348223 h 3164769"/>
              <a:gd name="connsiteX53" fmla="*/ 1264699 w 4133140"/>
              <a:gd name="connsiteY53" fmla="*/ 1335523 h 3164769"/>
              <a:gd name="connsiteX54" fmla="*/ 1273165 w 4133140"/>
              <a:gd name="connsiteY54" fmla="*/ 1483690 h 3164769"/>
              <a:gd name="connsiteX55" fmla="*/ 1302799 w 4133140"/>
              <a:gd name="connsiteY55" fmla="*/ 1415957 h 3164769"/>
              <a:gd name="connsiteX56" fmla="*/ 1294330 w 4133140"/>
              <a:gd name="connsiteY56" fmla="*/ 1686890 h 3164769"/>
              <a:gd name="connsiteX57" fmla="*/ 1294331 w 4133140"/>
              <a:gd name="connsiteY57" fmla="*/ 1674190 h 3164769"/>
              <a:gd name="connsiteX58" fmla="*/ 1362063 w 4133140"/>
              <a:gd name="connsiteY58" fmla="*/ 2165257 h 3164769"/>
              <a:gd name="connsiteX59" fmla="*/ 1383231 w 4133140"/>
              <a:gd name="connsiteY59" fmla="*/ 2050957 h 3164769"/>
              <a:gd name="connsiteX60" fmla="*/ 1425565 w 4133140"/>
              <a:gd name="connsiteY60" fmla="*/ 2381157 h 3164769"/>
              <a:gd name="connsiteX61" fmla="*/ 1438264 w 4133140"/>
              <a:gd name="connsiteY61" fmla="*/ 2241457 h 3164769"/>
              <a:gd name="connsiteX62" fmla="*/ 1476363 w 4133140"/>
              <a:gd name="connsiteY62" fmla="*/ 2448891 h 3164769"/>
              <a:gd name="connsiteX63" fmla="*/ 1518696 w 4133140"/>
              <a:gd name="connsiteY63" fmla="*/ 2258390 h 3164769"/>
              <a:gd name="connsiteX64" fmla="*/ 1573729 w 4133140"/>
              <a:gd name="connsiteY64" fmla="*/ 2398090 h 3164769"/>
              <a:gd name="connsiteX65" fmla="*/ 1607596 w 4133140"/>
              <a:gd name="connsiteY65" fmla="*/ 1835057 h 3164769"/>
              <a:gd name="connsiteX66" fmla="*/ 1641461 w 4133140"/>
              <a:gd name="connsiteY66" fmla="*/ 1923957 h 3164769"/>
              <a:gd name="connsiteX67" fmla="*/ 1658393 w 4133140"/>
              <a:gd name="connsiteY67" fmla="*/ 1682657 h 3164769"/>
              <a:gd name="connsiteX68" fmla="*/ 1692260 w 4133140"/>
              <a:gd name="connsiteY68" fmla="*/ 1767324 h 3164769"/>
              <a:gd name="connsiteX69" fmla="*/ 1696492 w 4133140"/>
              <a:gd name="connsiteY69" fmla="*/ 1373623 h 3164769"/>
              <a:gd name="connsiteX70" fmla="*/ 1730359 w 4133140"/>
              <a:gd name="connsiteY70" fmla="*/ 1555657 h 3164769"/>
              <a:gd name="connsiteX71" fmla="*/ 1743060 w 4133140"/>
              <a:gd name="connsiteY71" fmla="*/ 1009558 h 3164769"/>
              <a:gd name="connsiteX72" fmla="*/ 1785392 w 4133140"/>
              <a:gd name="connsiteY72" fmla="*/ 1183124 h 3164769"/>
              <a:gd name="connsiteX73" fmla="*/ 1802326 w 4133140"/>
              <a:gd name="connsiteY73" fmla="*/ 962990 h 3164769"/>
              <a:gd name="connsiteX74" fmla="*/ 1831957 w 4133140"/>
              <a:gd name="connsiteY74" fmla="*/ 1360924 h 3164769"/>
              <a:gd name="connsiteX75" fmla="*/ 1895458 w 4133140"/>
              <a:gd name="connsiteY75" fmla="*/ 1174657 h 3164769"/>
              <a:gd name="connsiteX76" fmla="*/ 1908157 w 4133140"/>
              <a:gd name="connsiteY76" fmla="*/ 1589523 h 3164769"/>
              <a:gd name="connsiteX77" fmla="*/ 1971657 w 4133140"/>
              <a:gd name="connsiteY77" fmla="*/ 1043424 h 3164769"/>
              <a:gd name="connsiteX78" fmla="*/ 1971657 w 4133140"/>
              <a:gd name="connsiteY78" fmla="*/ 1043424 h 3164769"/>
              <a:gd name="connsiteX79" fmla="*/ 2022457 w 4133140"/>
              <a:gd name="connsiteY79" fmla="*/ 1462524 h 3164769"/>
              <a:gd name="connsiteX80" fmla="*/ 2022457 w 4133140"/>
              <a:gd name="connsiteY80" fmla="*/ 1462524 h 3164769"/>
              <a:gd name="connsiteX81" fmla="*/ 2064790 w 4133140"/>
              <a:gd name="connsiteY81" fmla="*/ 988390 h 3164769"/>
              <a:gd name="connsiteX82" fmla="*/ 2162155 w 4133140"/>
              <a:gd name="connsiteY82" fmla="*/ 1813891 h 3164769"/>
              <a:gd name="connsiteX83" fmla="*/ 2191790 w 4133140"/>
              <a:gd name="connsiteY83" fmla="*/ 1695358 h 3164769"/>
              <a:gd name="connsiteX84" fmla="*/ 2246823 w 4133140"/>
              <a:gd name="connsiteY84" fmla="*/ 1919724 h 3164769"/>
              <a:gd name="connsiteX85" fmla="*/ 2289155 w 4133140"/>
              <a:gd name="connsiteY85" fmla="*/ 1847757 h 3164769"/>
              <a:gd name="connsiteX86" fmla="*/ 2297622 w 4133140"/>
              <a:gd name="connsiteY86" fmla="*/ 2059424 h 3164769"/>
              <a:gd name="connsiteX87" fmla="*/ 2348422 w 4133140"/>
              <a:gd name="connsiteY87" fmla="*/ 1932423 h 3164769"/>
              <a:gd name="connsiteX88" fmla="*/ 2382288 w 4133140"/>
              <a:gd name="connsiteY88" fmla="*/ 2021324 h 3164769"/>
              <a:gd name="connsiteX89" fmla="*/ 2411920 w 4133140"/>
              <a:gd name="connsiteY89" fmla="*/ 1691123 h 3164769"/>
              <a:gd name="connsiteX90" fmla="*/ 2479655 w 4133140"/>
              <a:gd name="connsiteY90" fmla="*/ 1885858 h 3164769"/>
              <a:gd name="connsiteX91" fmla="*/ 2521986 w 4133140"/>
              <a:gd name="connsiteY91" fmla="*/ 1568357 h 3164769"/>
              <a:gd name="connsiteX92" fmla="*/ 2585486 w 4133140"/>
              <a:gd name="connsiteY92" fmla="*/ 1860457 h 3164769"/>
              <a:gd name="connsiteX93" fmla="*/ 2615118 w 4133140"/>
              <a:gd name="connsiteY93" fmla="*/ 1462523 h 3164769"/>
              <a:gd name="connsiteX94" fmla="*/ 2695551 w 4133140"/>
              <a:gd name="connsiteY94" fmla="*/ 1661491 h 3164769"/>
              <a:gd name="connsiteX95" fmla="*/ 2720951 w 4133140"/>
              <a:gd name="connsiteY95" fmla="*/ 1068823 h 3164769"/>
              <a:gd name="connsiteX96" fmla="*/ 2780217 w 4133140"/>
              <a:gd name="connsiteY96" fmla="*/ 1356691 h 3164769"/>
              <a:gd name="connsiteX97" fmla="*/ 2780215 w 4133140"/>
              <a:gd name="connsiteY97" fmla="*/ 679358 h 3164769"/>
              <a:gd name="connsiteX98" fmla="*/ 2831016 w 4133140"/>
              <a:gd name="connsiteY98" fmla="*/ 1386324 h 3164769"/>
              <a:gd name="connsiteX99" fmla="*/ 2881817 w 4133140"/>
              <a:gd name="connsiteY99" fmla="*/ 404191 h 3164769"/>
              <a:gd name="connsiteX100" fmla="*/ 2919916 w 4133140"/>
              <a:gd name="connsiteY100" fmla="*/ 916424 h 3164769"/>
              <a:gd name="connsiteX101" fmla="*/ 2962249 w 4133140"/>
              <a:gd name="connsiteY101" fmla="*/ 14724 h 3164769"/>
              <a:gd name="connsiteX102" fmla="*/ 2991881 w 4133140"/>
              <a:gd name="connsiteY102" fmla="*/ 1022258 h 3164769"/>
              <a:gd name="connsiteX103" fmla="*/ 3046914 w 4133140"/>
              <a:gd name="connsiteY103" fmla="*/ 615859 h 3164769"/>
              <a:gd name="connsiteX104" fmla="*/ 3051147 w 4133140"/>
              <a:gd name="connsiteY104" fmla="*/ 1149259 h 3164769"/>
              <a:gd name="connsiteX105" fmla="*/ 3106181 w 4133140"/>
              <a:gd name="connsiteY105" fmla="*/ 349159 h 3164769"/>
              <a:gd name="connsiteX106" fmla="*/ 3165447 w 4133140"/>
              <a:gd name="connsiteY106" fmla="*/ 988393 h 3164769"/>
              <a:gd name="connsiteX107" fmla="*/ 3207779 w 4133140"/>
              <a:gd name="connsiteY107" fmla="*/ 319526 h 3164769"/>
              <a:gd name="connsiteX108" fmla="*/ 3224711 w 4133140"/>
              <a:gd name="connsiteY108" fmla="*/ 1132325 h 3164769"/>
              <a:gd name="connsiteX109" fmla="*/ 3271277 w 4133140"/>
              <a:gd name="connsiteY109" fmla="*/ 145958 h 3164769"/>
              <a:gd name="connsiteX110" fmla="*/ 3296677 w 4133140"/>
              <a:gd name="connsiteY110" fmla="*/ 594693 h 3164769"/>
              <a:gd name="connsiteX111" fmla="*/ 3329485 w 4133140"/>
              <a:gd name="connsiteY111" fmla="*/ 22664 h 3164769"/>
              <a:gd name="connsiteX112" fmla="*/ 3359118 w 4133140"/>
              <a:gd name="connsiteY112" fmla="*/ 946059 h 3164769"/>
              <a:gd name="connsiteX113" fmla="*/ 3394043 w 4133140"/>
              <a:gd name="connsiteY113" fmla="*/ 307885 h 3164769"/>
              <a:gd name="connsiteX114" fmla="*/ 3395631 w 4133140"/>
              <a:gd name="connsiteY114" fmla="*/ 1096872 h 3164769"/>
              <a:gd name="connsiteX115" fmla="*/ 3438492 w 4133140"/>
              <a:gd name="connsiteY115" fmla="*/ 445998 h 3164769"/>
              <a:gd name="connsiteX116" fmla="*/ 3448017 w 4133140"/>
              <a:gd name="connsiteY116" fmla="*/ 931773 h 3164769"/>
              <a:gd name="connsiteX117" fmla="*/ 3476593 w 4133140"/>
              <a:gd name="connsiteY117" fmla="*/ 576173 h 3164769"/>
              <a:gd name="connsiteX118" fmla="*/ 3516278 w 4133140"/>
              <a:gd name="connsiteY118" fmla="*/ 1054010 h 3164769"/>
              <a:gd name="connsiteX119" fmla="*/ 3521041 w 4133140"/>
              <a:gd name="connsiteY119" fmla="*/ 263435 h 3164769"/>
              <a:gd name="connsiteX120" fmla="*/ 3546440 w 4133140"/>
              <a:gd name="connsiteY120" fmla="*/ 457110 h 3164769"/>
              <a:gd name="connsiteX121" fmla="*/ 3568665 w 4133140"/>
              <a:gd name="connsiteY121" fmla="*/ 282486 h 3164769"/>
              <a:gd name="connsiteX122" fmla="*/ 3594065 w 4133140"/>
              <a:gd name="connsiteY122" fmla="*/ 765086 h 3164769"/>
              <a:gd name="connsiteX123" fmla="*/ 3622640 w 4133140"/>
              <a:gd name="connsiteY123" fmla="*/ 201522 h 3164769"/>
              <a:gd name="connsiteX124" fmla="*/ 3625815 w 4133140"/>
              <a:gd name="connsiteY124" fmla="*/ 950824 h 3164769"/>
              <a:gd name="connsiteX125" fmla="*/ 3662327 w 4133140"/>
              <a:gd name="connsiteY125" fmla="*/ 584110 h 3164769"/>
              <a:gd name="connsiteX126" fmla="*/ 3671851 w 4133140"/>
              <a:gd name="connsiteY126" fmla="*/ 1015909 h 3164769"/>
              <a:gd name="connsiteX127" fmla="*/ 3717890 w 4133140"/>
              <a:gd name="connsiteY127" fmla="*/ 646023 h 3164769"/>
              <a:gd name="connsiteX128" fmla="*/ 3736938 w 4133140"/>
              <a:gd name="connsiteY128" fmla="*/ 1422310 h 3164769"/>
              <a:gd name="connsiteX129" fmla="*/ 3771863 w 4133140"/>
              <a:gd name="connsiteY129" fmla="*/ 771435 h 3164769"/>
              <a:gd name="connsiteX130" fmla="*/ 3790912 w 4133140"/>
              <a:gd name="connsiteY130" fmla="*/ 1133385 h 3164769"/>
              <a:gd name="connsiteX131" fmla="*/ 3817899 w 4133140"/>
              <a:gd name="connsiteY131" fmla="*/ 728572 h 3164769"/>
              <a:gd name="connsiteX132" fmla="*/ 3849650 w 4133140"/>
              <a:gd name="connsiteY132" fmla="*/ 1493748 h 3164769"/>
              <a:gd name="connsiteX133" fmla="*/ 3871874 w 4133140"/>
              <a:gd name="connsiteY133" fmla="*/ 728573 h 3164769"/>
              <a:gd name="connsiteX134" fmla="*/ 3906799 w 4133140"/>
              <a:gd name="connsiteY134" fmla="*/ 1376273 h 3164769"/>
              <a:gd name="connsiteX135" fmla="*/ 3925849 w 4133140"/>
              <a:gd name="connsiteY135" fmla="*/ 1187361 h 3164769"/>
              <a:gd name="connsiteX136" fmla="*/ 3951249 w 4133140"/>
              <a:gd name="connsiteY136" fmla="*/ 1327060 h 3164769"/>
              <a:gd name="connsiteX137" fmla="*/ 3957598 w 4133140"/>
              <a:gd name="connsiteY137" fmla="*/ 758735 h 3164769"/>
              <a:gd name="connsiteX138" fmla="*/ 3981409 w 4133140"/>
              <a:gd name="connsiteY138" fmla="*/ 1027023 h 3164769"/>
              <a:gd name="connsiteX139" fmla="*/ 3992522 w 4133140"/>
              <a:gd name="connsiteY139" fmla="*/ 704760 h 3164769"/>
              <a:gd name="connsiteX140" fmla="*/ 4000458 w 4133140"/>
              <a:gd name="connsiteY140" fmla="*/ 1192123 h 3164769"/>
              <a:gd name="connsiteX141" fmla="*/ 4029032 w 4133140"/>
              <a:gd name="connsiteY141" fmla="*/ 1071473 h 3164769"/>
              <a:gd name="connsiteX142" fmla="*/ 4036970 w 4133140"/>
              <a:gd name="connsiteY142" fmla="*/ 1549310 h 3164769"/>
              <a:gd name="connsiteX143" fmla="*/ 4078244 w 4133140"/>
              <a:gd name="connsiteY143" fmla="*/ 1201648 h 3164769"/>
              <a:gd name="connsiteX144" fmla="*/ 4094119 w 4133140"/>
              <a:gd name="connsiteY144" fmla="*/ 1393735 h 3164769"/>
              <a:gd name="connsiteX145" fmla="*/ 4106818 w 4133140"/>
              <a:gd name="connsiteY145" fmla="*/ 800010 h 3164769"/>
              <a:gd name="connsiteX146" fmla="*/ 4132218 w 4133140"/>
              <a:gd name="connsiteY146" fmla="*/ 1382623 h 3164769"/>
              <a:gd name="connsiteX147" fmla="*/ 4127455 w 4133140"/>
              <a:gd name="connsiteY147" fmla="*/ 1381035 h 3164769"/>
              <a:gd name="connsiteX0" fmla="*/ 0 w 4179859"/>
              <a:gd name="connsiteY0" fmla="*/ 2935195 h 3164769"/>
              <a:gd name="connsiteX1" fmla="*/ 46038 w 4179859"/>
              <a:gd name="connsiteY1" fmla="*/ 2968532 h 3164769"/>
              <a:gd name="connsiteX2" fmla="*/ 65088 w 4179859"/>
              <a:gd name="connsiteY2" fmla="*/ 2993932 h 3164769"/>
              <a:gd name="connsiteX3" fmla="*/ 80963 w 4179859"/>
              <a:gd name="connsiteY3" fmla="*/ 3003457 h 3164769"/>
              <a:gd name="connsiteX4" fmla="*/ 88900 w 4179859"/>
              <a:gd name="connsiteY4" fmla="*/ 2998695 h 3164769"/>
              <a:gd name="connsiteX5" fmla="*/ 117475 w 4179859"/>
              <a:gd name="connsiteY5" fmla="*/ 3024095 h 3164769"/>
              <a:gd name="connsiteX6" fmla="*/ 146050 w 4179859"/>
              <a:gd name="connsiteY6" fmla="*/ 3005045 h 3164769"/>
              <a:gd name="connsiteX7" fmla="*/ 180975 w 4179859"/>
              <a:gd name="connsiteY7" fmla="*/ 3089182 h 3164769"/>
              <a:gd name="connsiteX8" fmla="*/ 200025 w 4179859"/>
              <a:gd name="connsiteY8" fmla="*/ 3092357 h 3164769"/>
              <a:gd name="connsiteX9" fmla="*/ 223838 w 4179859"/>
              <a:gd name="connsiteY9" fmla="*/ 3047907 h 3164769"/>
              <a:gd name="connsiteX10" fmla="*/ 246063 w 4179859"/>
              <a:gd name="connsiteY10" fmla="*/ 3105057 h 3164769"/>
              <a:gd name="connsiteX11" fmla="*/ 290513 w 4179859"/>
              <a:gd name="connsiteY11" fmla="*/ 3006632 h 3164769"/>
              <a:gd name="connsiteX12" fmla="*/ 330200 w 4179859"/>
              <a:gd name="connsiteY12" fmla="*/ 3160620 h 3164769"/>
              <a:gd name="connsiteX13" fmla="*/ 360363 w 4179859"/>
              <a:gd name="connsiteY13" fmla="*/ 3119345 h 3164769"/>
              <a:gd name="connsiteX14" fmla="*/ 374650 w 4179859"/>
              <a:gd name="connsiteY14" fmla="*/ 3103470 h 3164769"/>
              <a:gd name="connsiteX15" fmla="*/ 377825 w 4179859"/>
              <a:gd name="connsiteY15" fmla="*/ 2874870 h 3164769"/>
              <a:gd name="connsiteX16" fmla="*/ 400050 w 4179859"/>
              <a:gd name="connsiteY16" fmla="*/ 2935195 h 3164769"/>
              <a:gd name="connsiteX17" fmla="*/ 455613 w 4179859"/>
              <a:gd name="connsiteY17" fmla="*/ 2519270 h 3164769"/>
              <a:gd name="connsiteX18" fmla="*/ 476250 w 4179859"/>
              <a:gd name="connsiteY18" fmla="*/ 2576420 h 3164769"/>
              <a:gd name="connsiteX19" fmla="*/ 501650 w 4179859"/>
              <a:gd name="connsiteY19" fmla="*/ 2835182 h 3164769"/>
              <a:gd name="connsiteX20" fmla="*/ 527050 w 4179859"/>
              <a:gd name="connsiteY20" fmla="*/ 2881220 h 3164769"/>
              <a:gd name="connsiteX21" fmla="*/ 538163 w 4179859"/>
              <a:gd name="connsiteY21" fmla="*/ 2847882 h 3164769"/>
              <a:gd name="connsiteX22" fmla="*/ 547688 w 4179859"/>
              <a:gd name="connsiteY22" fmla="*/ 2784382 h 3164769"/>
              <a:gd name="connsiteX23" fmla="*/ 574675 w 4179859"/>
              <a:gd name="connsiteY23" fmla="*/ 2787557 h 3164769"/>
              <a:gd name="connsiteX24" fmla="*/ 593725 w 4179859"/>
              <a:gd name="connsiteY24" fmla="*/ 2670082 h 3164769"/>
              <a:gd name="connsiteX25" fmla="*/ 590550 w 4179859"/>
              <a:gd name="connsiteY25" fmla="*/ 2341470 h 3164769"/>
              <a:gd name="connsiteX26" fmla="*/ 625475 w 4179859"/>
              <a:gd name="connsiteY26" fmla="*/ 1830295 h 3164769"/>
              <a:gd name="connsiteX27" fmla="*/ 652462 w 4179859"/>
              <a:gd name="connsiteY27" fmla="*/ 1836645 h 3164769"/>
              <a:gd name="connsiteX28" fmla="*/ 661987 w 4179859"/>
              <a:gd name="connsiteY28" fmla="*/ 1684245 h 3164769"/>
              <a:gd name="connsiteX29" fmla="*/ 681036 w 4179859"/>
              <a:gd name="connsiteY29" fmla="*/ 2014445 h 3164769"/>
              <a:gd name="connsiteX30" fmla="*/ 681036 w 4179859"/>
              <a:gd name="connsiteY30" fmla="*/ 2014445 h 3164769"/>
              <a:gd name="connsiteX31" fmla="*/ 719135 w 4179859"/>
              <a:gd name="connsiteY31" fmla="*/ 1714407 h 3164769"/>
              <a:gd name="connsiteX32" fmla="*/ 731835 w 4179859"/>
              <a:gd name="connsiteY32" fmla="*/ 2058895 h 3164769"/>
              <a:gd name="connsiteX33" fmla="*/ 784223 w 4179859"/>
              <a:gd name="connsiteY33" fmla="*/ 2038258 h 3164769"/>
              <a:gd name="connsiteX34" fmla="*/ 806448 w 4179859"/>
              <a:gd name="connsiteY34" fmla="*/ 2481170 h 3164769"/>
              <a:gd name="connsiteX35" fmla="*/ 835021 w 4179859"/>
              <a:gd name="connsiteY35" fmla="*/ 2470057 h 3164769"/>
              <a:gd name="connsiteX36" fmla="*/ 836609 w 4179859"/>
              <a:gd name="connsiteY36" fmla="*/ 2660557 h 3164769"/>
              <a:gd name="connsiteX37" fmla="*/ 862008 w 4179859"/>
              <a:gd name="connsiteY37" fmla="*/ 2641507 h 3164769"/>
              <a:gd name="connsiteX38" fmla="*/ 865183 w 4179859"/>
              <a:gd name="connsiteY38" fmla="*/ 2698657 h 3164769"/>
              <a:gd name="connsiteX39" fmla="*/ 892169 w 4179859"/>
              <a:gd name="connsiteY39" fmla="*/ 2493870 h 3164769"/>
              <a:gd name="connsiteX40" fmla="*/ 912807 w 4179859"/>
              <a:gd name="connsiteY40" fmla="*/ 2460532 h 3164769"/>
              <a:gd name="connsiteX41" fmla="*/ 912807 w 4179859"/>
              <a:gd name="connsiteY41" fmla="*/ 2416082 h 3164769"/>
              <a:gd name="connsiteX42" fmla="*/ 949318 w 4179859"/>
              <a:gd name="connsiteY42" fmla="*/ 2392270 h 3164769"/>
              <a:gd name="connsiteX43" fmla="*/ 941380 w 4179859"/>
              <a:gd name="connsiteY43" fmla="*/ 2317657 h 3164769"/>
              <a:gd name="connsiteX44" fmla="*/ 1019169 w 4179859"/>
              <a:gd name="connsiteY44" fmla="*/ 895257 h 3164769"/>
              <a:gd name="connsiteX45" fmla="*/ 1031869 w 4179859"/>
              <a:gd name="connsiteY45" fmla="*/ 1068824 h 3164769"/>
              <a:gd name="connsiteX46" fmla="*/ 1053036 w 4179859"/>
              <a:gd name="connsiteY46" fmla="*/ 793657 h 3164769"/>
              <a:gd name="connsiteX47" fmla="*/ 1074202 w 4179859"/>
              <a:gd name="connsiteY47" fmla="*/ 1365157 h 3164769"/>
              <a:gd name="connsiteX48" fmla="*/ 1103833 w 4179859"/>
              <a:gd name="connsiteY48" fmla="*/ 869857 h 3164769"/>
              <a:gd name="connsiteX49" fmla="*/ 1137701 w 4179859"/>
              <a:gd name="connsiteY49" fmla="*/ 937590 h 3164769"/>
              <a:gd name="connsiteX50" fmla="*/ 1167333 w 4179859"/>
              <a:gd name="connsiteY50" fmla="*/ 1242391 h 3164769"/>
              <a:gd name="connsiteX51" fmla="*/ 1188500 w 4179859"/>
              <a:gd name="connsiteY51" fmla="*/ 1128090 h 3164769"/>
              <a:gd name="connsiteX52" fmla="*/ 1218132 w 4179859"/>
              <a:gd name="connsiteY52" fmla="*/ 1348223 h 3164769"/>
              <a:gd name="connsiteX53" fmla="*/ 1264699 w 4179859"/>
              <a:gd name="connsiteY53" fmla="*/ 1335523 h 3164769"/>
              <a:gd name="connsiteX54" fmla="*/ 1273165 w 4179859"/>
              <a:gd name="connsiteY54" fmla="*/ 1483690 h 3164769"/>
              <a:gd name="connsiteX55" fmla="*/ 1302799 w 4179859"/>
              <a:gd name="connsiteY55" fmla="*/ 1415957 h 3164769"/>
              <a:gd name="connsiteX56" fmla="*/ 1294330 w 4179859"/>
              <a:gd name="connsiteY56" fmla="*/ 1686890 h 3164769"/>
              <a:gd name="connsiteX57" fmla="*/ 1294331 w 4179859"/>
              <a:gd name="connsiteY57" fmla="*/ 1674190 h 3164769"/>
              <a:gd name="connsiteX58" fmla="*/ 1362063 w 4179859"/>
              <a:gd name="connsiteY58" fmla="*/ 2165257 h 3164769"/>
              <a:gd name="connsiteX59" fmla="*/ 1383231 w 4179859"/>
              <a:gd name="connsiteY59" fmla="*/ 2050957 h 3164769"/>
              <a:gd name="connsiteX60" fmla="*/ 1425565 w 4179859"/>
              <a:gd name="connsiteY60" fmla="*/ 2381157 h 3164769"/>
              <a:gd name="connsiteX61" fmla="*/ 1438264 w 4179859"/>
              <a:gd name="connsiteY61" fmla="*/ 2241457 h 3164769"/>
              <a:gd name="connsiteX62" fmla="*/ 1476363 w 4179859"/>
              <a:gd name="connsiteY62" fmla="*/ 2448891 h 3164769"/>
              <a:gd name="connsiteX63" fmla="*/ 1518696 w 4179859"/>
              <a:gd name="connsiteY63" fmla="*/ 2258390 h 3164769"/>
              <a:gd name="connsiteX64" fmla="*/ 1573729 w 4179859"/>
              <a:gd name="connsiteY64" fmla="*/ 2398090 h 3164769"/>
              <a:gd name="connsiteX65" fmla="*/ 1607596 w 4179859"/>
              <a:gd name="connsiteY65" fmla="*/ 1835057 h 3164769"/>
              <a:gd name="connsiteX66" fmla="*/ 1641461 w 4179859"/>
              <a:gd name="connsiteY66" fmla="*/ 1923957 h 3164769"/>
              <a:gd name="connsiteX67" fmla="*/ 1658393 w 4179859"/>
              <a:gd name="connsiteY67" fmla="*/ 1682657 h 3164769"/>
              <a:gd name="connsiteX68" fmla="*/ 1692260 w 4179859"/>
              <a:gd name="connsiteY68" fmla="*/ 1767324 h 3164769"/>
              <a:gd name="connsiteX69" fmla="*/ 1696492 w 4179859"/>
              <a:gd name="connsiteY69" fmla="*/ 1373623 h 3164769"/>
              <a:gd name="connsiteX70" fmla="*/ 1730359 w 4179859"/>
              <a:gd name="connsiteY70" fmla="*/ 1555657 h 3164769"/>
              <a:gd name="connsiteX71" fmla="*/ 1743060 w 4179859"/>
              <a:gd name="connsiteY71" fmla="*/ 1009558 h 3164769"/>
              <a:gd name="connsiteX72" fmla="*/ 1785392 w 4179859"/>
              <a:gd name="connsiteY72" fmla="*/ 1183124 h 3164769"/>
              <a:gd name="connsiteX73" fmla="*/ 1802326 w 4179859"/>
              <a:gd name="connsiteY73" fmla="*/ 962990 h 3164769"/>
              <a:gd name="connsiteX74" fmla="*/ 1831957 w 4179859"/>
              <a:gd name="connsiteY74" fmla="*/ 1360924 h 3164769"/>
              <a:gd name="connsiteX75" fmla="*/ 1895458 w 4179859"/>
              <a:gd name="connsiteY75" fmla="*/ 1174657 h 3164769"/>
              <a:gd name="connsiteX76" fmla="*/ 1908157 w 4179859"/>
              <a:gd name="connsiteY76" fmla="*/ 1589523 h 3164769"/>
              <a:gd name="connsiteX77" fmla="*/ 1971657 w 4179859"/>
              <a:gd name="connsiteY77" fmla="*/ 1043424 h 3164769"/>
              <a:gd name="connsiteX78" fmla="*/ 1971657 w 4179859"/>
              <a:gd name="connsiteY78" fmla="*/ 1043424 h 3164769"/>
              <a:gd name="connsiteX79" fmla="*/ 2022457 w 4179859"/>
              <a:gd name="connsiteY79" fmla="*/ 1462524 h 3164769"/>
              <a:gd name="connsiteX80" fmla="*/ 2022457 w 4179859"/>
              <a:gd name="connsiteY80" fmla="*/ 1462524 h 3164769"/>
              <a:gd name="connsiteX81" fmla="*/ 2064790 w 4179859"/>
              <a:gd name="connsiteY81" fmla="*/ 988390 h 3164769"/>
              <a:gd name="connsiteX82" fmla="*/ 2162155 w 4179859"/>
              <a:gd name="connsiteY82" fmla="*/ 1813891 h 3164769"/>
              <a:gd name="connsiteX83" fmla="*/ 2191790 w 4179859"/>
              <a:gd name="connsiteY83" fmla="*/ 1695358 h 3164769"/>
              <a:gd name="connsiteX84" fmla="*/ 2246823 w 4179859"/>
              <a:gd name="connsiteY84" fmla="*/ 1919724 h 3164769"/>
              <a:gd name="connsiteX85" fmla="*/ 2289155 w 4179859"/>
              <a:gd name="connsiteY85" fmla="*/ 1847757 h 3164769"/>
              <a:gd name="connsiteX86" fmla="*/ 2297622 w 4179859"/>
              <a:gd name="connsiteY86" fmla="*/ 2059424 h 3164769"/>
              <a:gd name="connsiteX87" fmla="*/ 2348422 w 4179859"/>
              <a:gd name="connsiteY87" fmla="*/ 1932423 h 3164769"/>
              <a:gd name="connsiteX88" fmla="*/ 2382288 w 4179859"/>
              <a:gd name="connsiteY88" fmla="*/ 2021324 h 3164769"/>
              <a:gd name="connsiteX89" fmla="*/ 2411920 w 4179859"/>
              <a:gd name="connsiteY89" fmla="*/ 1691123 h 3164769"/>
              <a:gd name="connsiteX90" fmla="*/ 2479655 w 4179859"/>
              <a:gd name="connsiteY90" fmla="*/ 1885858 h 3164769"/>
              <a:gd name="connsiteX91" fmla="*/ 2521986 w 4179859"/>
              <a:gd name="connsiteY91" fmla="*/ 1568357 h 3164769"/>
              <a:gd name="connsiteX92" fmla="*/ 2585486 w 4179859"/>
              <a:gd name="connsiteY92" fmla="*/ 1860457 h 3164769"/>
              <a:gd name="connsiteX93" fmla="*/ 2615118 w 4179859"/>
              <a:gd name="connsiteY93" fmla="*/ 1462523 h 3164769"/>
              <a:gd name="connsiteX94" fmla="*/ 2695551 w 4179859"/>
              <a:gd name="connsiteY94" fmla="*/ 1661491 h 3164769"/>
              <a:gd name="connsiteX95" fmla="*/ 2720951 w 4179859"/>
              <a:gd name="connsiteY95" fmla="*/ 1068823 h 3164769"/>
              <a:gd name="connsiteX96" fmla="*/ 2780217 w 4179859"/>
              <a:gd name="connsiteY96" fmla="*/ 1356691 h 3164769"/>
              <a:gd name="connsiteX97" fmla="*/ 2780215 w 4179859"/>
              <a:gd name="connsiteY97" fmla="*/ 679358 h 3164769"/>
              <a:gd name="connsiteX98" fmla="*/ 2831016 w 4179859"/>
              <a:gd name="connsiteY98" fmla="*/ 1386324 h 3164769"/>
              <a:gd name="connsiteX99" fmla="*/ 2881817 w 4179859"/>
              <a:gd name="connsiteY99" fmla="*/ 404191 h 3164769"/>
              <a:gd name="connsiteX100" fmla="*/ 2919916 w 4179859"/>
              <a:gd name="connsiteY100" fmla="*/ 916424 h 3164769"/>
              <a:gd name="connsiteX101" fmla="*/ 2962249 w 4179859"/>
              <a:gd name="connsiteY101" fmla="*/ 14724 h 3164769"/>
              <a:gd name="connsiteX102" fmla="*/ 2991881 w 4179859"/>
              <a:gd name="connsiteY102" fmla="*/ 1022258 h 3164769"/>
              <a:gd name="connsiteX103" fmla="*/ 3046914 w 4179859"/>
              <a:gd name="connsiteY103" fmla="*/ 615859 h 3164769"/>
              <a:gd name="connsiteX104" fmla="*/ 3051147 w 4179859"/>
              <a:gd name="connsiteY104" fmla="*/ 1149259 h 3164769"/>
              <a:gd name="connsiteX105" fmla="*/ 3106181 w 4179859"/>
              <a:gd name="connsiteY105" fmla="*/ 349159 h 3164769"/>
              <a:gd name="connsiteX106" fmla="*/ 3165447 w 4179859"/>
              <a:gd name="connsiteY106" fmla="*/ 988393 h 3164769"/>
              <a:gd name="connsiteX107" fmla="*/ 3207779 w 4179859"/>
              <a:gd name="connsiteY107" fmla="*/ 319526 h 3164769"/>
              <a:gd name="connsiteX108" fmla="*/ 3224711 w 4179859"/>
              <a:gd name="connsiteY108" fmla="*/ 1132325 h 3164769"/>
              <a:gd name="connsiteX109" fmla="*/ 3271277 w 4179859"/>
              <a:gd name="connsiteY109" fmla="*/ 145958 h 3164769"/>
              <a:gd name="connsiteX110" fmla="*/ 3296677 w 4179859"/>
              <a:gd name="connsiteY110" fmla="*/ 594693 h 3164769"/>
              <a:gd name="connsiteX111" fmla="*/ 3329485 w 4179859"/>
              <a:gd name="connsiteY111" fmla="*/ 22664 h 3164769"/>
              <a:gd name="connsiteX112" fmla="*/ 3359118 w 4179859"/>
              <a:gd name="connsiteY112" fmla="*/ 946059 h 3164769"/>
              <a:gd name="connsiteX113" fmla="*/ 3394043 w 4179859"/>
              <a:gd name="connsiteY113" fmla="*/ 307885 h 3164769"/>
              <a:gd name="connsiteX114" fmla="*/ 3395631 w 4179859"/>
              <a:gd name="connsiteY114" fmla="*/ 1096872 h 3164769"/>
              <a:gd name="connsiteX115" fmla="*/ 3438492 w 4179859"/>
              <a:gd name="connsiteY115" fmla="*/ 445998 h 3164769"/>
              <a:gd name="connsiteX116" fmla="*/ 3448017 w 4179859"/>
              <a:gd name="connsiteY116" fmla="*/ 931773 h 3164769"/>
              <a:gd name="connsiteX117" fmla="*/ 3476593 w 4179859"/>
              <a:gd name="connsiteY117" fmla="*/ 576173 h 3164769"/>
              <a:gd name="connsiteX118" fmla="*/ 3516278 w 4179859"/>
              <a:gd name="connsiteY118" fmla="*/ 1054010 h 3164769"/>
              <a:gd name="connsiteX119" fmla="*/ 3521041 w 4179859"/>
              <a:gd name="connsiteY119" fmla="*/ 263435 h 3164769"/>
              <a:gd name="connsiteX120" fmla="*/ 3546440 w 4179859"/>
              <a:gd name="connsiteY120" fmla="*/ 457110 h 3164769"/>
              <a:gd name="connsiteX121" fmla="*/ 3568665 w 4179859"/>
              <a:gd name="connsiteY121" fmla="*/ 282486 h 3164769"/>
              <a:gd name="connsiteX122" fmla="*/ 3594065 w 4179859"/>
              <a:gd name="connsiteY122" fmla="*/ 765086 h 3164769"/>
              <a:gd name="connsiteX123" fmla="*/ 3622640 w 4179859"/>
              <a:gd name="connsiteY123" fmla="*/ 201522 h 3164769"/>
              <a:gd name="connsiteX124" fmla="*/ 3625815 w 4179859"/>
              <a:gd name="connsiteY124" fmla="*/ 950824 h 3164769"/>
              <a:gd name="connsiteX125" fmla="*/ 3662327 w 4179859"/>
              <a:gd name="connsiteY125" fmla="*/ 584110 h 3164769"/>
              <a:gd name="connsiteX126" fmla="*/ 3671851 w 4179859"/>
              <a:gd name="connsiteY126" fmla="*/ 1015909 h 3164769"/>
              <a:gd name="connsiteX127" fmla="*/ 3717890 w 4179859"/>
              <a:gd name="connsiteY127" fmla="*/ 646023 h 3164769"/>
              <a:gd name="connsiteX128" fmla="*/ 3736938 w 4179859"/>
              <a:gd name="connsiteY128" fmla="*/ 1422310 h 3164769"/>
              <a:gd name="connsiteX129" fmla="*/ 3771863 w 4179859"/>
              <a:gd name="connsiteY129" fmla="*/ 771435 h 3164769"/>
              <a:gd name="connsiteX130" fmla="*/ 3790912 w 4179859"/>
              <a:gd name="connsiteY130" fmla="*/ 1133385 h 3164769"/>
              <a:gd name="connsiteX131" fmla="*/ 3817899 w 4179859"/>
              <a:gd name="connsiteY131" fmla="*/ 728572 h 3164769"/>
              <a:gd name="connsiteX132" fmla="*/ 3849650 w 4179859"/>
              <a:gd name="connsiteY132" fmla="*/ 1493748 h 3164769"/>
              <a:gd name="connsiteX133" fmla="*/ 3871874 w 4179859"/>
              <a:gd name="connsiteY133" fmla="*/ 728573 h 3164769"/>
              <a:gd name="connsiteX134" fmla="*/ 3906799 w 4179859"/>
              <a:gd name="connsiteY134" fmla="*/ 1376273 h 3164769"/>
              <a:gd name="connsiteX135" fmla="*/ 3925849 w 4179859"/>
              <a:gd name="connsiteY135" fmla="*/ 1187361 h 3164769"/>
              <a:gd name="connsiteX136" fmla="*/ 3951249 w 4179859"/>
              <a:gd name="connsiteY136" fmla="*/ 1327060 h 3164769"/>
              <a:gd name="connsiteX137" fmla="*/ 3957598 w 4179859"/>
              <a:gd name="connsiteY137" fmla="*/ 758735 h 3164769"/>
              <a:gd name="connsiteX138" fmla="*/ 3981409 w 4179859"/>
              <a:gd name="connsiteY138" fmla="*/ 1027023 h 3164769"/>
              <a:gd name="connsiteX139" fmla="*/ 3992522 w 4179859"/>
              <a:gd name="connsiteY139" fmla="*/ 704760 h 3164769"/>
              <a:gd name="connsiteX140" fmla="*/ 4000458 w 4179859"/>
              <a:gd name="connsiteY140" fmla="*/ 1192123 h 3164769"/>
              <a:gd name="connsiteX141" fmla="*/ 4029032 w 4179859"/>
              <a:gd name="connsiteY141" fmla="*/ 1071473 h 3164769"/>
              <a:gd name="connsiteX142" fmla="*/ 4036970 w 4179859"/>
              <a:gd name="connsiteY142" fmla="*/ 1549310 h 3164769"/>
              <a:gd name="connsiteX143" fmla="*/ 4078244 w 4179859"/>
              <a:gd name="connsiteY143" fmla="*/ 1201648 h 3164769"/>
              <a:gd name="connsiteX144" fmla="*/ 4094119 w 4179859"/>
              <a:gd name="connsiteY144" fmla="*/ 1393735 h 3164769"/>
              <a:gd name="connsiteX145" fmla="*/ 4106818 w 4179859"/>
              <a:gd name="connsiteY145" fmla="*/ 800010 h 3164769"/>
              <a:gd name="connsiteX146" fmla="*/ 4132218 w 4179859"/>
              <a:gd name="connsiteY146" fmla="*/ 1382623 h 3164769"/>
              <a:gd name="connsiteX147" fmla="*/ 4179843 w 4179859"/>
              <a:gd name="connsiteY147" fmla="*/ 715872 h 3164769"/>
              <a:gd name="connsiteX0" fmla="*/ 0 w 4183370"/>
              <a:gd name="connsiteY0" fmla="*/ 2935195 h 3164769"/>
              <a:gd name="connsiteX1" fmla="*/ 46038 w 4183370"/>
              <a:gd name="connsiteY1" fmla="*/ 2968532 h 3164769"/>
              <a:gd name="connsiteX2" fmla="*/ 65088 w 4183370"/>
              <a:gd name="connsiteY2" fmla="*/ 2993932 h 3164769"/>
              <a:gd name="connsiteX3" fmla="*/ 80963 w 4183370"/>
              <a:gd name="connsiteY3" fmla="*/ 3003457 h 3164769"/>
              <a:gd name="connsiteX4" fmla="*/ 88900 w 4183370"/>
              <a:gd name="connsiteY4" fmla="*/ 2998695 h 3164769"/>
              <a:gd name="connsiteX5" fmla="*/ 117475 w 4183370"/>
              <a:gd name="connsiteY5" fmla="*/ 3024095 h 3164769"/>
              <a:gd name="connsiteX6" fmla="*/ 146050 w 4183370"/>
              <a:gd name="connsiteY6" fmla="*/ 3005045 h 3164769"/>
              <a:gd name="connsiteX7" fmla="*/ 180975 w 4183370"/>
              <a:gd name="connsiteY7" fmla="*/ 3089182 h 3164769"/>
              <a:gd name="connsiteX8" fmla="*/ 200025 w 4183370"/>
              <a:gd name="connsiteY8" fmla="*/ 3092357 h 3164769"/>
              <a:gd name="connsiteX9" fmla="*/ 223838 w 4183370"/>
              <a:gd name="connsiteY9" fmla="*/ 3047907 h 3164769"/>
              <a:gd name="connsiteX10" fmla="*/ 246063 w 4183370"/>
              <a:gd name="connsiteY10" fmla="*/ 3105057 h 3164769"/>
              <a:gd name="connsiteX11" fmla="*/ 290513 w 4183370"/>
              <a:gd name="connsiteY11" fmla="*/ 3006632 h 3164769"/>
              <a:gd name="connsiteX12" fmla="*/ 330200 w 4183370"/>
              <a:gd name="connsiteY12" fmla="*/ 3160620 h 3164769"/>
              <a:gd name="connsiteX13" fmla="*/ 360363 w 4183370"/>
              <a:gd name="connsiteY13" fmla="*/ 3119345 h 3164769"/>
              <a:gd name="connsiteX14" fmla="*/ 374650 w 4183370"/>
              <a:gd name="connsiteY14" fmla="*/ 3103470 h 3164769"/>
              <a:gd name="connsiteX15" fmla="*/ 377825 w 4183370"/>
              <a:gd name="connsiteY15" fmla="*/ 2874870 h 3164769"/>
              <a:gd name="connsiteX16" fmla="*/ 400050 w 4183370"/>
              <a:gd name="connsiteY16" fmla="*/ 2935195 h 3164769"/>
              <a:gd name="connsiteX17" fmla="*/ 455613 w 4183370"/>
              <a:gd name="connsiteY17" fmla="*/ 2519270 h 3164769"/>
              <a:gd name="connsiteX18" fmla="*/ 476250 w 4183370"/>
              <a:gd name="connsiteY18" fmla="*/ 2576420 h 3164769"/>
              <a:gd name="connsiteX19" fmla="*/ 501650 w 4183370"/>
              <a:gd name="connsiteY19" fmla="*/ 2835182 h 3164769"/>
              <a:gd name="connsiteX20" fmla="*/ 527050 w 4183370"/>
              <a:gd name="connsiteY20" fmla="*/ 2881220 h 3164769"/>
              <a:gd name="connsiteX21" fmla="*/ 538163 w 4183370"/>
              <a:gd name="connsiteY21" fmla="*/ 2847882 h 3164769"/>
              <a:gd name="connsiteX22" fmla="*/ 547688 w 4183370"/>
              <a:gd name="connsiteY22" fmla="*/ 2784382 h 3164769"/>
              <a:gd name="connsiteX23" fmla="*/ 574675 w 4183370"/>
              <a:gd name="connsiteY23" fmla="*/ 2787557 h 3164769"/>
              <a:gd name="connsiteX24" fmla="*/ 593725 w 4183370"/>
              <a:gd name="connsiteY24" fmla="*/ 2670082 h 3164769"/>
              <a:gd name="connsiteX25" fmla="*/ 590550 w 4183370"/>
              <a:gd name="connsiteY25" fmla="*/ 2341470 h 3164769"/>
              <a:gd name="connsiteX26" fmla="*/ 625475 w 4183370"/>
              <a:gd name="connsiteY26" fmla="*/ 1830295 h 3164769"/>
              <a:gd name="connsiteX27" fmla="*/ 652462 w 4183370"/>
              <a:gd name="connsiteY27" fmla="*/ 1836645 h 3164769"/>
              <a:gd name="connsiteX28" fmla="*/ 661987 w 4183370"/>
              <a:gd name="connsiteY28" fmla="*/ 1684245 h 3164769"/>
              <a:gd name="connsiteX29" fmla="*/ 681036 w 4183370"/>
              <a:gd name="connsiteY29" fmla="*/ 2014445 h 3164769"/>
              <a:gd name="connsiteX30" fmla="*/ 681036 w 4183370"/>
              <a:gd name="connsiteY30" fmla="*/ 2014445 h 3164769"/>
              <a:gd name="connsiteX31" fmla="*/ 719135 w 4183370"/>
              <a:gd name="connsiteY31" fmla="*/ 1714407 h 3164769"/>
              <a:gd name="connsiteX32" fmla="*/ 731835 w 4183370"/>
              <a:gd name="connsiteY32" fmla="*/ 2058895 h 3164769"/>
              <a:gd name="connsiteX33" fmla="*/ 784223 w 4183370"/>
              <a:gd name="connsiteY33" fmla="*/ 2038258 h 3164769"/>
              <a:gd name="connsiteX34" fmla="*/ 806448 w 4183370"/>
              <a:gd name="connsiteY34" fmla="*/ 2481170 h 3164769"/>
              <a:gd name="connsiteX35" fmla="*/ 835021 w 4183370"/>
              <a:gd name="connsiteY35" fmla="*/ 2470057 h 3164769"/>
              <a:gd name="connsiteX36" fmla="*/ 836609 w 4183370"/>
              <a:gd name="connsiteY36" fmla="*/ 2660557 h 3164769"/>
              <a:gd name="connsiteX37" fmla="*/ 862008 w 4183370"/>
              <a:gd name="connsiteY37" fmla="*/ 2641507 h 3164769"/>
              <a:gd name="connsiteX38" fmla="*/ 865183 w 4183370"/>
              <a:gd name="connsiteY38" fmla="*/ 2698657 h 3164769"/>
              <a:gd name="connsiteX39" fmla="*/ 892169 w 4183370"/>
              <a:gd name="connsiteY39" fmla="*/ 2493870 h 3164769"/>
              <a:gd name="connsiteX40" fmla="*/ 912807 w 4183370"/>
              <a:gd name="connsiteY40" fmla="*/ 2460532 h 3164769"/>
              <a:gd name="connsiteX41" fmla="*/ 912807 w 4183370"/>
              <a:gd name="connsiteY41" fmla="*/ 2416082 h 3164769"/>
              <a:gd name="connsiteX42" fmla="*/ 949318 w 4183370"/>
              <a:gd name="connsiteY42" fmla="*/ 2392270 h 3164769"/>
              <a:gd name="connsiteX43" fmla="*/ 941380 w 4183370"/>
              <a:gd name="connsiteY43" fmla="*/ 2317657 h 3164769"/>
              <a:gd name="connsiteX44" fmla="*/ 1019169 w 4183370"/>
              <a:gd name="connsiteY44" fmla="*/ 895257 h 3164769"/>
              <a:gd name="connsiteX45" fmla="*/ 1031869 w 4183370"/>
              <a:gd name="connsiteY45" fmla="*/ 1068824 h 3164769"/>
              <a:gd name="connsiteX46" fmla="*/ 1053036 w 4183370"/>
              <a:gd name="connsiteY46" fmla="*/ 793657 h 3164769"/>
              <a:gd name="connsiteX47" fmla="*/ 1074202 w 4183370"/>
              <a:gd name="connsiteY47" fmla="*/ 1365157 h 3164769"/>
              <a:gd name="connsiteX48" fmla="*/ 1103833 w 4183370"/>
              <a:gd name="connsiteY48" fmla="*/ 869857 h 3164769"/>
              <a:gd name="connsiteX49" fmla="*/ 1137701 w 4183370"/>
              <a:gd name="connsiteY49" fmla="*/ 937590 h 3164769"/>
              <a:gd name="connsiteX50" fmla="*/ 1167333 w 4183370"/>
              <a:gd name="connsiteY50" fmla="*/ 1242391 h 3164769"/>
              <a:gd name="connsiteX51" fmla="*/ 1188500 w 4183370"/>
              <a:gd name="connsiteY51" fmla="*/ 1128090 h 3164769"/>
              <a:gd name="connsiteX52" fmla="*/ 1218132 w 4183370"/>
              <a:gd name="connsiteY52" fmla="*/ 1348223 h 3164769"/>
              <a:gd name="connsiteX53" fmla="*/ 1264699 w 4183370"/>
              <a:gd name="connsiteY53" fmla="*/ 1335523 h 3164769"/>
              <a:gd name="connsiteX54" fmla="*/ 1273165 w 4183370"/>
              <a:gd name="connsiteY54" fmla="*/ 1483690 h 3164769"/>
              <a:gd name="connsiteX55" fmla="*/ 1302799 w 4183370"/>
              <a:gd name="connsiteY55" fmla="*/ 1415957 h 3164769"/>
              <a:gd name="connsiteX56" fmla="*/ 1294330 w 4183370"/>
              <a:gd name="connsiteY56" fmla="*/ 1686890 h 3164769"/>
              <a:gd name="connsiteX57" fmla="*/ 1294331 w 4183370"/>
              <a:gd name="connsiteY57" fmla="*/ 1674190 h 3164769"/>
              <a:gd name="connsiteX58" fmla="*/ 1362063 w 4183370"/>
              <a:gd name="connsiteY58" fmla="*/ 2165257 h 3164769"/>
              <a:gd name="connsiteX59" fmla="*/ 1383231 w 4183370"/>
              <a:gd name="connsiteY59" fmla="*/ 2050957 h 3164769"/>
              <a:gd name="connsiteX60" fmla="*/ 1425565 w 4183370"/>
              <a:gd name="connsiteY60" fmla="*/ 2381157 h 3164769"/>
              <a:gd name="connsiteX61" fmla="*/ 1438264 w 4183370"/>
              <a:gd name="connsiteY61" fmla="*/ 2241457 h 3164769"/>
              <a:gd name="connsiteX62" fmla="*/ 1476363 w 4183370"/>
              <a:gd name="connsiteY62" fmla="*/ 2448891 h 3164769"/>
              <a:gd name="connsiteX63" fmla="*/ 1518696 w 4183370"/>
              <a:gd name="connsiteY63" fmla="*/ 2258390 h 3164769"/>
              <a:gd name="connsiteX64" fmla="*/ 1573729 w 4183370"/>
              <a:gd name="connsiteY64" fmla="*/ 2398090 h 3164769"/>
              <a:gd name="connsiteX65" fmla="*/ 1607596 w 4183370"/>
              <a:gd name="connsiteY65" fmla="*/ 1835057 h 3164769"/>
              <a:gd name="connsiteX66" fmla="*/ 1641461 w 4183370"/>
              <a:gd name="connsiteY66" fmla="*/ 1923957 h 3164769"/>
              <a:gd name="connsiteX67" fmla="*/ 1658393 w 4183370"/>
              <a:gd name="connsiteY67" fmla="*/ 1682657 h 3164769"/>
              <a:gd name="connsiteX68" fmla="*/ 1692260 w 4183370"/>
              <a:gd name="connsiteY68" fmla="*/ 1767324 h 3164769"/>
              <a:gd name="connsiteX69" fmla="*/ 1696492 w 4183370"/>
              <a:gd name="connsiteY69" fmla="*/ 1373623 h 3164769"/>
              <a:gd name="connsiteX70" fmla="*/ 1730359 w 4183370"/>
              <a:gd name="connsiteY70" fmla="*/ 1555657 h 3164769"/>
              <a:gd name="connsiteX71" fmla="*/ 1743060 w 4183370"/>
              <a:gd name="connsiteY71" fmla="*/ 1009558 h 3164769"/>
              <a:gd name="connsiteX72" fmla="*/ 1785392 w 4183370"/>
              <a:gd name="connsiteY72" fmla="*/ 1183124 h 3164769"/>
              <a:gd name="connsiteX73" fmla="*/ 1802326 w 4183370"/>
              <a:gd name="connsiteY73" fmla="*/ 962990 h 3164769"/>
              <a:gd name="connsiteX74" fmla="*/ 1831957 w 4183370"/>
              <a:gd name="connsiteY74" fmla="*/ 1360924 h 3164769"/>
              <a:gd name="connsiteX75" fmla="*/ 1895458 w 4183370"/>
              <a:gd name="connsiteY75" fmla="*/ 1174657 h 3164769"/>
              <a:gd name="connsiteX76" fmla="*/ 1908157 w 4183370"/>
              <a:gd name="connsiteY76" fmla="*/ 1589523 h 3164769"/>
              <a:gd name="connsiteX77" fmla="*/ 1971657 w 4183370"/>
              <a:gd name="connsiteY77" fmla="*/ 1043424 h 3164769"/>
              <a:gd name="connsiteX78" fmla="*/ 1971657 w 4183370"/>
              <a:gd name="connsiteY78" fmla="*/ 1043424 h 3164769"/>
              <a:gd name="connsiteX79" fmla="*/ 2022457 w 4183370"/>
              <a:gd name="connsiteY79" fmla="*/ 1462524 h 3164769"/>
              <a:gd name="connsiteX80" fmla="*/ 2022457 w 4183370"/>
              <a:gd name="connsiteY80" fmla="*/ 1462524 h 3164769"/>
              <a:gd name="connsiteX81" fmla="*/ 2064790 w 4183370"/>
              <a:gd name="connsiteY81" fmla="*/ 988390 h 3164769"/>
              <a:gd name="connsiteX82" fmla="*/ 2162155 w 4183370"/>
              <a:gd name="connsiteY82" fmla="*/ 1813891 h 3164769"/>
              <a:gd name="connsiteX83" fmla="*/ 2191790 w 4183370"/>
              <a:gd name="connsiteY83" fmla="*/ 1695358 h 3164769"/>
              <a:gd name="connsiteX84" fmla="*/ 2246823 w 4183370"/>
              <a:gd name="connsiteY84" fmla="*/ 1919724 h 3164769"/>
              <a:gd name="connsiteX85" fmla="*/ 2289155 w 4183370"/>
              <a:gd name="connsiteY85" fmla="*/ 1847757 h 3164769"/>
              <a:gd name="connsiteX86" fmla="*/ 2297622 w 4183370"/>
              <a:gd name="connsiteY86" fmla="*/ 2059424 h 3164769"/>
              <a:gd name="connsiteX87" fmla="*/ 2348422 w 4183370"/>
              <a:gd name="connsiteY87" fmla="*/ 1932423 h 3164769"/>
              <a:gd name="connsiteX88" fmla="*/ 2382288 w 4183370"/>
              <a:gd name="connsiteY88" fmla="*/ 2021324 h 3164769"/>
              <a:gd name="connsiteX89" fmla="*/ 2411920 w 4183370"/>
              <a:gd name="connsiteY89" fmla="*/ 1691123 h 3164769"/>
              <a:gd name="connsiteX90" fmla="*/ 2479655 w 4183370"/>
              <a:gd name="connsiteY90" fmla="*/ 1885858 h 3164769"/>
              <a:gd name="connsiteX91" fmla="*/ 2521986 w 4183370"/>
              <a:gd name="connsiteY91" fmla="*/ 1568357 h 3164769"/>
              <a:gd name="connsiteX92" fmla="*/ 2585486 w 4183370"/>
              <a:gd name="connsiteY92" fmla="*/ 1860457 h 3164769"/>
              <a:gd name="connsiteX93" fmla="*/ 2615118 w 4183370"/>
              <a:gd name="connsiteY93" fmla="*/ 1462523 h 3164769"/>
              <a:gd name="connsiteX94" fmla="*/ 2695551 w 4183370"/>
              <a:gd name="connsiteY94" fmla="*/ 1661491 h 3164769"/>
              <a:gd name="connsiteX95" fmla="*/ 2720951 w 4183370"/>
              <a:gd name="connsiteY95" fmla="*/ 1068823 h 3164769"/>
              <a:gd name="connsiteX96" fmla="*/ 2780217 w 4183370"/>
              <a:gd name="connsiteY96" fmla="*/ 1356691 h 3164769"/>
              <a:gd name="connsiteX97" fmla="*/ 2780215 w 4183370"/>
              <a:gd name="connsiteY97" fmla="*/ 679358 h 3164769"/>
              <a:gd name="connsiteX98" fmla="*/ 2831016 w 4183370"/>
              <a:gd name="connsiteY98" fmla="*/ 1386324 h 3164769"/>
              <a:gd name="connsiteX99" fmla="*/ 2881817 w 4183370"/>
              <a:gd name="connsiteY99" fmla="*/ 404191 h 3164769"/>
              <a:gd name="connsiteX100" fmla="*/ 2919916 w 4183370"/>
              <a:gd name="connsiteY100" fmla="*/ 916424 h 3164769"/>
              <a:gd name="connsiteX101" fmla="*/ 2962249 w 4183370"/>
              <a:gd name="connsiteY101" fmla="*/ 14724 h 3164769"/>
              <a:gd name="connsiteX102" fmla="*/ 2991881 w 4183370"/>
              <a:gd name="connsiteY102" fmla="*/ 1022258 h 3164769"/>
              <a:gd name="connsiteX103" fmla="*/ 3046914 w 4183370"/>
              <a:gd name="connsiteY103" fmla="*/ 615859 h 3164769"/>
              <a:gd name="connsiteX104" fmla="*/ 3051147 w 4183370"/>
              <a:gd name="connsiteY104" fmla="*/ 1149259 h 3164769"/>
              <a:gd name="connsiteX105" fmla="*/ 3106181 w 4183370"/>
              <a:gd name="connsiteY105" fmla="*/ 349159 h 3164769"/>
              <a:gd name="connsiteX106" fmla="*/ 3165447 w 4183370"/>
              <a:gd name="connsiteY106" fmla="*/ 988393 h 3164769"/>
              <a:gd name="connsiteX107" fmla="*/ 3207779 w 4183370"/>
              <a:gd name="connsiteY107" fmla="*/ 319526 h 3164769"/>
              <a:gd name="connsiteX108" fmla="*/ 3224711 w 4183370"/>
              <a:gd name="connsiteY108" fmla="*/ 1132325 h 3164769"/>
              <a:gd name="connsiteX109" fmla="*/ 3271277 w 4183370"/>
              <a:gd name="connsiteY109" fmla="*/ 145958 h 3164769"/>
              <a:gd name="connsiteX110" fmla="*/ 3296677 w 4183370"/>
              <a:gd name="connsiteY110" fmla="*/ 594693 h 3164769"/>
              <a:gd name="connsiteX111" fmla="*/ 3329485 w 4183370"/>
              <a:gd name="connsiteY111" fmla="*/ 22664 h 3164769"/>
              <a:gd name="connsiteX112" fmla="*/ 3359118 w 4183370"/>
              <a:gd name="connsiteY112" fmla="*/ 946059 h 3164769"/>
              <a:gd name="connsiteX113" fmla="*/ 3394043 w 4183370"/>
              <a:gd name="connsiteY113" fmla="*/ 307885 h 3164769"/>
              <a:gd name="connsiteX114" fmla="*/ 3395631 w 4183370"/>
              <a:gd name="connsiteY114" fmla="*/ 1096872 h 3164769"/>
              <a:gd name="connsiteX115" fmla="*/ 3438492 w 4183370"/>
              <a:gd name="connsiteY115" fmla="*/ 445998 h 3164769"/>
              <a:gd name="connsiteX116" fmla="*/ 3448017 w 4183370"/>
              <a:gd name="connsiteY116" fmla="*/ 931773 h 3164769"/>
              <a:gd name="connsiteX117" fmla="*/ 3476593 w 4183370"/>
              <a:gd name="connsiteY117" fmla="*/ 576173 h 3164769"/>
              <a:gd name="connsiteX118" fmla="*/ 3516278 w 4183370"/>
              <a:gd name="connsiteY118" fmla="*/ 1054010 h 3164769"/>
              <a:gd name="connsiteX119" fmla="*/ 3521041 w 4183370"/>
              <a:gd name="connsiteY119" fmla="*/ 263435 h 3164769"/>
              <a:gd name="connsiteX120" fmla="*/ 3546440 w 4183370"/>
              <a:gd name="connsiteY120" fmla="*/ 457110 h 3164769"/>
              <a:gd name="connsiteX121" fmla="*/ 3568665 w 4183370"/>
              <a:gd name="connsiteY121" fmla="*/ 282486 h 3164769"/>
              <a:gd name="connsiteX122" fmla="*/ 3594065 w 4183370"/>
              <a:gd name="connsiteY122" fmla="*/ 765086 h 3164769"/>
              <a:gd name="connsiteX123" fmla="*/ 3622640 w 4183370"/>
              <a:gd name="connsiteY123" fmla="*/ 201522 h 3164769"/>
              <a:gd name="connsiteX124" fmla="*/ 3625815 w 4183370"/>
              <a:gd name="connsiteY124" fmla="*/ 950824 h 3164769"/>
              <a:gd name="connsiteX125" fmla="*/ 3662327 w 4183370"/>
              <a:gd name="connsiteY125" fmla="*/ 584110 h 3164769"/>
              <a:gd name="connsiteX126" fmla="*/ 3671851 w 4183370"/>
              <a:gd name="connsiteY126" fmla="*/ 1015909 h 3164769"/>
              <a:gd name="connsiteX127" fmla="*/ 3717890 w 4183370"/>
              <a:gd name="connsiteY127" fmla="*/ 646023 h 3164769"/>
              <a:gd name="connsiteX128" fmla="*/ 3736938 w 4183370"/>
              <a:gd name="connsiteY128" fmla="*/ 1422310 h 3164769"/>
              <a:gd name="connsiteX129" fmla="*/ 3771863 w 4183370"/>
              <a:gd name="connsiteY129" fmla="*/ 771435 h 3164769"/>
              <a:gd name="connsiteX130" fmla="*/ 3790912 w 4183370"/>
              <a:gd name="connsiteY130" fmla="*/ 1133385 h 3164769"/>
              <a:gd name="connsiteX131" fmla="*/ 3817899 w 4183370"/>
              <a:gd name="connsiteY131" fmla="*/ 728572 h 3164769"/>
              <a:gd name="connsiteX132" fmla="*/ 3849650 w 4183370"/>
              <a:gd name="connsiteY132" fmla="*/ 1493748 h 3164769"/>
              <a:gd name="connsiteX133" fmla="*/ 3871874 w 4183370"/>
              <a:gd name="connsiteY133" fmla="*/ 728573 h 3164769"/>
              <a:gd name="connsiteX134" fmla="*/ 3906799 w 4183370"/>
              <a:gd name="connsiteY134" fmla="*/ 1376273 h 3164769"/>
              <a:gd name="connsiteX135" fmla="*/ 3925849 w 4183370"/>
              <a:gd name="connsiteY135" fmla="*/ 1187361 h 3164769"/>
              <a:gd name="connsiteX136" fmla="*/ 3951249 w 4183370"/>
              <a:gd name="connsiteY136" fmla="*/ 1327060 h 3164769"/>
              <a:gd name="connsiteX137" fmla="*/ 3957598 w 4183370"/>
              <a:gd name="connsiteY137" fmla="*/ 758735 h 3164769"/>
              <a:gd name="connsiteX138" fmla="*/ 3981409 w 4183370"/>
              <a:gd name="connsiteY138" fmla="*/ 1027023 h 3164769"/>
              <a:gd name="connsiteX139" fmla="*/ 3992522 w 4183370"/>
              <a:gd name="connsiteY139" fmla="*/ 704760 h 3164769"/>
              <a:gd name="connsiteX140" fmla="*/ 4000458 w 4183370"/>
              <a:gd name="connsiteY140" fmla="*/ 1192123 h 3164769"/>
              <a:gd name="connsiteX141" fmla="*/ 4029032 w 4183370"/>
              <a:gd name="connsiteY141" fmla="*/ 1071473 h 3164769"/>
              <a:gd name="connsiteX142" fmla="*/ 4036970 w 4183370"/>
              <a:gd name="connsiteY142" fmla="*/ 1549310 h 3164769"/>
              <a:gd name="connsiteX143" fmla="*/ 4078244 w 4183370"/>
              <a:gd name="connsiteY143" fmla="*/ 1201648 h 3164769"/>
              <a:gd name="connsiteX144" fmla="*/ 4094119 w 4183370"/>
              <a:gd name="connsiteY144" fmla="*/ 1393735 h 3164769"/>
              <a:gd name="connsiteX145" fmla="*/ 4106818 w 4183370"/>
              <a:gd name="connsiteY145" fmla="*/ 800010 h 3164769"/>
              <a:gd name="connsiteX146" fmla="*/ 4132218 w 4183370"/>
              <a:gd name="connsiteY146" fmla="*/ 1382623 h 3164769"/>
              <a:gd name="connsiteX147" fmla="*/ 4179843 w 4183370"/>
              <a:gd name="connsiteY147" fmla="*/ 715872 h 3164769"/>
              <a:gd name="connsiteX148" fmla="*/ 4179843 w 4183370"/>
              <a:gd name="connsiteY148" fmla="*/ 715873 h 3164769"/>
              <a:gd name="connsiteX0" fmla="*/ 0 w 4214768"/>
              <a:gd name="connsiteY0" fmla="*/ 2935195 h 3164769"/>
              <a:gd name="connsiteX1" fmla="*/ 46038 w 4214768"/>
              <a:gd name="connsiteY1" fmla="*/ 2968532 h 3164769"/>
              <a:gd name="connsiteX2" fmla="*/ 65088 w 4214768"/>
              <a:gd name="connsiteY2" fmla="*/ 2993932 h 3164769"/>
              <a:gd name="connsiteX3" fmla="*/ 80963 w 4214768"/>
              <a:gd name="connsiteY3" fmla="*/ 3003457 h 3164769"/>
              <a:gd name="connsiteX4" fmla="*/ 88900 w 4214768"/>
              <a:gd name="connsiteY4" fmla="*/ 2998695 h 3164769"/>
              <a:gd name="connsiteX5" fmla="*/ 117475 w 4214768"/>
              <a:gd name="connsiteY5" fmla="*/ 3024095 h 3164769"/>
              <a:gd name="connsiteX6" fmla="*/ 146050 w 4214768"/>
              <a:gd name="connsiteY6" fmla="*/ 3005045 h 3164769"/>
              <a:gd name="connsiteX7" fmla="*/ 180975 w 4214768"/>
              <a:gd name="connsiteY7" fmla="*/ 3089182 h 3164769"/>
              <a:gd name="connsiteX8" fmla="*/ 200025 w 4214768"/>
              <a:gd name="connsiteY8" fmla="*/ 3092357 h 3164769"/>
              <a:gd name="connsiteX9" fmla="*/ 223838 w 4214768"/>
              <a:gd name="connsiteY9" fmla="*/ 3047907 h 3164769"/>
              <a:gd name="connsiteX10" fmla="*/ 246063 w 4214768"/>
              <a:gd name="connsiteY10" fmla="*/ 3105057 h 3164769"/>
              <a:gd name="connsiteX11" fmla="*/ 290513 w 4214768"/>
              <a:gd name="connsiteY11" fmla="*/ 3006632 h 3164769"/>
              <a:gd name="connsiteX12" fmla="*/ 330200 w 4214768"/>
              <a:gd name="connsiteY12" fmla="*/ 3160620 h 3164769"/>
              <a:gd name="connsiteX13" fmla="*/ 360363 w 4214768"/>
              <a:gd name="connsiteY13" fmla="*/ 3119345 h 3164769"/>
              <a:gd name="connsiteX14" fmla="*/ 374650 w 4214768"/>
              <a:gd name="connsiteY14" fmla="*/ 3103470 h 3164769"/>
              <a:gd name="connsiteX15" fmla="*/ 377825 w 4214768"/>
              <a:gd name="connsiteY15" fmla="*/ 2874870 h 3164769"/>
              <a:gd name="connsiteX16" fmla="*/ 400050 w 4214768"/>
              <a:gd name="connsiteY16" fmla="*/ 2935195 h 3164769"/>
              <a:gd name="connsiteX17" fmla="*/ 455613 w 4214768"/>
              <a:gd name="connsiteY17" fmla="*/ 2519270 h 3164769"/>
              <a:gd name="connsiteX18" fmla="*/ 476250 w 4214768"/>
              <a:gd name="connsiteY18" fmla="*/ 2576420 h 3164769"/>
              <a:gd name="connsiteX19" fmla="*/ 501650 w 4214768"/>
              <a:gd name="connsiteY19" fmla="*/ 2835182 h 3164769"/>
              <a:gd name="connsiteX20" fmla="*/ 527050 w 4214768"/>
              <a:gd name="connsiteY20" fmla="*/ 2881220 h 3164769"/>
              <a:gd name="connsiteX21" fmla="*/ 538163 w 4214768"/>
              <a:gd name="connsiteY21" fmla="*/ 2847882 h 3164769"/>
              <a:gd name="connsiteX22" fmla="*/ 547688 w 4214768"/>
              <a:gd name="connsiteY22" fmla="*/ 2784382 h 3164769"/>
              <a:gd name="connsiteX23" fmla="*/ 574675 w 4214768"/>
              <a:gd name="connsiteY23" fmla="*/ 2787557 h 3164769"/>
              <a:gd name="connsiteX24" fmla="*/ 593725 w 4214768"/>
              <a:gd name="connsiteY24" fmla="*/ 2670082 h 3164769"/>
              <a:gd name="connsiteX25" fmla="*/ 590550 w 4214768"/>
              <a:gd name="connsiteY25" fmla="*/ 2341470 h 3164769"/>
              <a:gd name="connsiteX26" fmla="*/ 625475 w 4214768"/>
              <a:gd name="connsiteY26" fmla="*/ 1830295 h 3164769"/>
              <a:gd name="connsiteX27" fmla="*/ 652462 w 4214768"/>
              <a:gd name="connsiteY27" fmla="*/ 1836645 h 3164769"/>
              <a:gd name="connsiteX28" fmla="*/ 661987 w 4214768"/>
              <a:gd name="connsiteY28" fmla="*/ 1684245 h 3164769"/>
              <a:gd name="connsiteX29" fmla="*/ 681036 w 4214768"/>
              <a:gd name="connsiteY29" fmla="*/ 2014445 h 3164769"/>
              <a:gd name="connsiteX30" fmla="*/ 681036 w 4214768"/>
              <a:gd name="connsiteY30" fmla="*/ 2014445 h 3164769"/>
              <a:gd name="connsiteX31" fmla="*/ 719135 w 4214768"/>
              <a:gd name="connsiteY31" fmla="*/ 1714407 h 3164769"/>
              <a:gd name="connsiteX32" fmla="*/ 731835 w 4214768"/>
              <a:gd name="connsiteY32" fmla="*/ 2058895 h 3164769"/>
              <a:gd name="connsiteX33" fmla="*/ 784223 w 4214768"/>
              <a:gd name="connsiteY33" fmla="*/ 2038258 h 3164769"/>
              <a:gd name="connsiteX34" fmla="*/ 806448 w 4214768"/>
              <a:gd name="connsiteY34" fmla="*/ 2481170 h 3164769"/>
              <a:gd name="connsiteX35" fmla="*/ 835021 w 4214768"/>
              <a:gd name="connsiteY35" fmla="*/ 2470057 h 3164769"/>
              <a:gd name="connsiteX36" fmla="*/ 836609 w 4214768"/>
              <a:gd name="connsiteY36" fmla="*/ 2660557 h 3164769"/>
              <a:gd name="connsiteX37" fmla="*/ 862008 w 4214768"/>
              <a:gd name="connsiteY37" fmla="*/ 2641507 h 3164769"/>
              <a:gd name="connsiteX38" fmla="*/ 865183 w 4214768"/>
              <a:gd name="connsiteY38" fmla="*/ 2698657 h 3164769"/>
              <a:gd name="connsiteX39" fmla="*/ 892169 w 4214768"/>
              <a:gd name="connsiteY39" fmla="*/ 2493870 h 3164769"/>
              <a:gd name="connsiteX40" fmla="*/ 912807 w 4214768"/>
              <a:gd name="connsiteY40" fmla="*/ 2460532 h 3164769"/>
              <a:gd name="connsiteX41" fmla="*/ 912807 w 4214768"/>
              <a:gd name="connsiteY41" fmla="*/ 2416082 h 3164769"/>
              <a:gd name="connsiteX42" fmla="*/ 949318 w 4214768"/>
              <a:gd name="connsiteY42" fmla="*/ 2392270 h 3164769"/>
              <a:gd name="connsiteX43" fmla="*/ 941380 w 4214768"/>
              <a:gd name="connsiteY43" fmla="*/ 2317657 h 3164769"/>
              <a:gd name="connsiteX44" fmla="*/ 1019169 w 4214768"/>
              <a:gd name="connsiteY44" fmla="*/ 895257 h 3164769"/>
              <a:gd name="connsiteX45" fmla="*/ 1031869 w 4214768"/>
              <a:gd name="connsiteY45" fmla="*/ 1068824 h 3164769"/>
              <a:gd name="connsiteX46" fmla="*/ 1053036 w 4214768"/>
              <a:gd name="connsiteY46" fmla="*/ 793657 h 3164769"/>
              <a:gd name="connsiteX47" fmla="*/ 1074202 w 4214768"/>
              <a:gd name="connsiteY47" fmla="*/ 1365157 h 3164769"/>
              <a:gd name="connsiteX48" fmla="*/ 1103833 w 4214768"/>
              <a:gd name="connsiteY48" fmla="*/ 869857 h 3164769"/>
              <a:gd name="connsiteX49" fmla="*/ 1137701 w 4214768"/>
              <a:gd name="connsiteY49" fmla="*/ 937590 h 3164769"/>
              <a:gd name="connsiteX50" fmla="*/ 1167333 w 4214768"/>
              <a:gd name="connsiteY50" fmla="*/ 1242391 h 3164769"/>
              <a:gd name="connsiteX51" fmla="*/ 1188500 w 4214768"/>
              <a:gd name="connsiteY51" fmla="*/ 1128090 h 3164769"/>
              <a:gd name="connsiteX52" fmla="*/ 1218132 w 4214768"/>
              <a:gd name="connsiteY52" fmla="*/ 1348223 h 3164769"/>
              <a:gd name="connsiteX53" fmla="*/ 1264699 w 4214768"/>
              <a:gd name="connsiteY53" fmla="*/ 1335523 h 3164769"/>
              <a:gd name="connsiteX54" fmla="*/ 1273165 w 4214768"/>
              <a:gd name="connsiteY54" fmla="*/ 1483690 h 3164769"/>
              <a:gd name="connsiteX55" fmla="*/ 1302799 w 4214768"/>
              <a:gd name="connsiteY55" fmla="*/ 1415957 h 3164769"/>
              <a:gd name="connsiteX56" fmla="*/ 1294330 w 4214768"/>
              <a:gd name="connsiteY56" fmla="*/ 1686890 h 3164769"/>
              <a:gd name="connsiteX57" fmla="*/ 1294331 w 4214768"/>
              <a:gd name="connsiteY57" fmla="*/ 1674190 h 3164769"/>
              <a:gd name="connsiteX58" fmla="*/ 1362063 w 4214768"/>
              <a:gd name="connsiteY58" fmla="*/ 2165257 h 3164769"/>
              <a:gd name="connsiteX59" fmla="*/ 1383231 w 4214768"/>
              <a:gd name="connsiteY59" fmla="*/ 2050957 h 3164769"/>
              <a:gd name="connsiteX60" fmla="*/ 1425565 w 4214768"/>
              <a:gd name="connsiteY60" fmla="*/ 2381157 h 3164769"/>
              <a:gd name="connsiteX61" fmla="*/ 1438264 w 4214768"/>
              <a:gd name="connsiteY61" fmla="*/ 2241457 h 3164769"/>
              <a:gd name="connsiteX62" fmla="*/ 1476363 w 4214768"/>
              <a:gd name="connsiteY62" fmla="*/ 2448891 h 3164769"/>
              <a:gd name="connsiteX63" fmla="*/ 1518696 w 4214768"/>
              <a:gd name="connsiteY63" fmla="*/ 2258390 h 3164769"/>
              <a:gd name="connsiteX64" fmla="*/ 1573729 w 4214768"/>
              <a:gd name="connsiteY64" fmla="*/ 2398090 h 3164769"/>
              <a:gd name="connsiteX65" fmla="*/ 1607596 w 4214768"/>
              <a:gd name="connsiteY65" fmla="*/ 1835057 h 3164769"/>
              <a:gd name="connsiteX66" fmla="*/ 1641461 w 4214768"/>
              <a:gd name="connsiteY66" fmla="*/ 1923957 h 3164769"/>
              <a:gd name="connsiteX67" fmla="*/ 1658393 w 4214768"/>
              <a:gd name="connsiteY67" fmla="*/ 1682657 h 3164769"/>
              <a:gd name="connsiteX68" fmla="*/ 1692260 w 4214768"/>
              <a:gd name="connsiteY68" fmla="*/ 1767324 h 3164769"/>
              <a:gd name="connsiteX69" fmla="*/ 1696492 w 4214768"/>
              <a:gd name="connsiteY69" fmla="*/ 1373623 h 3164769"/>
              <a:gd name="connsiteX70" fmla="*/ 1730359 w 4214768"/>
              <a:gd name="connsiteY70" fmla="*/ 1555657 h 3164769"/>
              <a:gd name="connsiteX71" fmla="*/ 1743060 w 4214768"/>
              <a:gd name="connsiteY71" fmla="*/ 1009558 h 3164769"/>
              <a:gd name="connsiteX72" fmla="*/ 1785392 w 4214768"/>
              <a:gd name="connsiteY72" fmla="*/ 1183124 h 3164769"/>
              <a:gd name="connsiteX73" fmla="*/ 1802326 w 4214768"/>
              <a:gd name="connsiteY73" fmla="*/ 962990 h 3164769"/>
              <a:gd name="connsiteX74" fmla="*/ 1831957 w 4214768"/>
              <a:gd name="connsiteY74" fmla="*/ 1360924 h 3164769"/>
              <a:gd name="connsiteX75" fmla="*/ 1895458 w 4214768"/>
              <a:gd name="connsiteY75" fmla="*/ 1174657 h 3164769"/>
              <a:gd name="connsiteX76" fmla="*/ 1908157 w 4214768"/>
              <a:gd name="connsiteY76" fmla="*/ 1589523 h 3164769"/>
              <a:gd name="connsiteX77" fmla="*/ 1971657 w 4214768"/>
              <a:gd name="connsiteY77" fmla="*/ 1043424 h 3164769"/>
              <a:gd name="connsiteX78" fmla="*/ 1971657 w 4214768"/>
              <a:gd name="connsiteY78" fmla="*/ 1043424 h 3164769"/>
              <a:gd name="connsiteX79" fmla="*/ 2022457 w 4214768"/>
              <a:gd name="connsiteY79" fmla="*/ 1462524 h 3164769"/>
              <a:gd name="connsiteX80" fmla="*/ 2022457 w 4214768"/>
              <a:gd name="connsiteY80" fmla="*/ 1462524 h 3164769"/>
              <a:gd name="connsiteX81" fmla="*/ 2064790 w 4214768"/>
              <a:gd name="connsiteY81" fmla="*/ 988390 h 3164769"/>
              <a:gd name="connsiteX82" fmla="*/ 2162155 w 4214768"/>
              <a:gd name="connsiteY82" fmla="*/ 1813891 h 3164769"/>
              <a:gd name="connsiteX83" fmla="*/ 2191790 w 4214768"/>
              <a:gd name="connsiteY83" fmla="*/ 1695358 h 3164769"/>
              <a:gd name="connsiteX84" fmla="*/ 2246823 w 4214768"/>
              <a:gd name="connsiteY84" fmla="*/ 1919724 h 3164769"/>
              <a:gd name="connsiteX85" fmla="*/ 2289155 w 4214768"/>
              <a:gd name="connsiteY85" fmla="*/ 1847757 h 3164769"/>
              <a:gd name="connsiteX86" fmla="*/ 2297622 w 4214768"/>
              <a:gd name="connsiteY86" fmla="*/ 2059424 h 3164769"/>
              <a:gd name="connsiteX87" fmla="*/ 2348422 w 4214768"/>
              <a:gd name="connsiteY87" fmla="*/ 1932423 h 3164769"/>
              <a:gd name="connsiteX88" fmla="*/ 2382288 w 4214768"/>
              <a:gd name="connsiteY88" fmla="*/ 2021324 h 3164769"/>
              <a:gd name="connsiteX89" fmla="*/ 2411920 w 4214768"/>
              <a:gd name="connsiteY89" fmla="*/ 1691123 h 3164769"/>
              <a:gd name="connsiteX90" fmla="*/ 2479655 w 4214768"/>
              <a:gd name="connsiteY90" fmla="*/ 1885858 h 3164769"/>
              <a:gd name="connsiteX91" fmla="*/ 2521986 w 4214768"/>
              <a:gd name="connsiteY91" fmla="*/ 1568357 h 3164769"/>
              <a:gd name="connsiteX92" fmla="*/ 2585486 w 4214768"/>
              <a:gd name="connsiteY92" fmla="*/ 1860457 h 3164769"/>
              <a:gd name="connsiteX93" fmla="*/ 2615118 w 4214768"/>
              <a:gd name="connsiteY93" fmla="*/ 1462523 h 3164769"/>
              <a:gd name="connsiteX94" fmla="*/ 2695551 w 4214768"/>
              <a:gd name="connsiteY94" fmla="*/ 1661491 h 3164769"/>
              <a:gd name="connsiteX95" fmla="*/ 2720951 w 4214768"/>
              <a:gd name="connsiteY95" fmla="*/ 1068823 h 3164769"/>
              <a:gd name="connsiteX96" fmla="*/ 2780217 w 4214768"/>
              <a:gd name="connsiteY96" fmla="*/ 1356691 h 3164769"/>
              <a:gd name="connsiteX97" fmla="*/ 2780215 w 4214768"/>
              <a:gd name="connsiteY97" fmla="*/ 679358 h 3164769"/>
              <a:gd name="connsiteX98" fmla="*/ 2831016 w 4214768"/>
              <a:gd name="connsiteY98" fmla="*/ 1386324 h 3164769"/>
              <a:gd name="connsiteX99" fmla="*/ 2881817 w 4214768"/>
              <a:gd name="connsiteY99" fmla="*/ 404191 h 3164769"/>
              <a:gd name="connsiteX100" fmla="*/ 2919916 w 4214768"/>
              <a:gd name="connsiteY100" fmla="*/ 916424 h 3164769"/>
              <a:gd name="connsiteX101" fmla="*/ 2962249 w 4214768"/>
              <a:gd name="connsiteY101" fmla="*/ 14724 h 3164769"/>
              <a:gd name="connsiteX102" fmla="*/ 2991881 w 4214768"/>
              <a:gd name="connsiteY102" fmla="*/ 1022258 h 3164769"/>
              <a:gd name="connsiteX103" fmla="*/ 3046914 w 4214768"/>
              <a:gd name="connsiteY103" fmla="*/ 615859 h 3164769"/>
              <a:gd name="connsiteX104" fmla="*/ 3051147 w 4214768"/>
              <a:gd name="connsiteY104" fmla="*/ 1149259 h 3164769"/>
              <a:gd name="connsiteX105" fmla="*/ 3106181 w 4214768"/>
              <a:gd name="connsiteY105" fmla="*/ 349159 h 3164769"/>
              <a:gd name="connsiteX106" fmla="*/ 3165447 w 4214768"/>
              <a:gd name="connsiteY106" fmla="*/ 988393 h 3164769"/>
              <a:gd name="connsiteX107" fmla="*/ 3207779 w 4214768"/>
              <a:gd name="connsiteY107" fmla="*/ 319526 h 3164769"/>
              <a:gd name="connsiteX108" fmla="*/ 3224711 w 4214768"/>
              <a:gd name="connsiteY108" fmla="*/ 1132325 h 3164769"/>
              <a:gd name="connsiteX109" fmla="*/ 3271277 w 4214768"/>
              <a:gd name="connsiteY109" fmla="*/ 145958 h 3164769"/>
              <a:gd name="connsiteX110" fmla="*/ 3296677 w 4214768"/>
              <a:gd name="connsiteY110" fmla="*/ 594693 h 3164769"/>
              <a:gd name="connsiteX111" fmla="*/ 3329485 w 4214768"/>
              <a:gd name="connsiteY111" fmla="*/ 22664 h 3164769"/>
              <a:gd name="connsiteX112" fmla="*/ 3359118 w 4214768"/>
              <a:gd name="connsiteY112" fmla="*/ 946059 h 3164769"/>
              <a:gd name="connsiteX113" fmla="*/ 3394043 w 4214768"/>
              <a:gd name="connsiteY113" fmla="*/ 307885 h 3164769"/>
              <a:gd name="connsiteX114" fmla="*/ 3395631 w 4214768"/>
              <a:gd name="connsiteY114" fmla="*/ 1096872 h 3164769"/>
              <a:gd name="connsiteX115" fmla="*/ 3438492 w 4214768"/>
              <a:gd name="connsiteY115" fmla="*/ 445998 h 3164769"/>
              <a:gd name="connsiteX116" fmla="*/ 3448017 w 4214768"/>
              <a:gd name="connsiteY116" fmla="*/ 931773 h 3164769"/>
              <a:gd name="connsiteX117" fmla="*/ 3476593 w 4214768"/>
              <a:gd name="connsiteY117" fmla="*/ 576173 h 3164769"/>
              <a:gd name="connsiteX118" fmla="*/ 3516278 w 4214768"/>
              <a:gd name="connsiteY118" fmla="*/ 1054010 h 3164769"/>
              <a:gd name="connsiteX119" fmla="*/ 3521041 w 4214768"/>
              <a:gd name="connsiteY119" fmla="*/ 263435 h 3164769"/>
              <a:gd name="connsiteX120" fmla="*/ 3546440 w 4214768"/>
              <a:gd name="connsiteY120" fmla="*/ 457110 h 3164769"/>
              <a:gd name="connsiteX121" fmla="*/ 3568665 w 4214768"/>
              <a:gd name="connsiteY121" fmla="*/ 282486 h 3164769"/>
              <a:gd name="connsiteX122" fmla="*/ 3594065 w 4214768"/>
              <a:gd name="connsiteY122" fmla="*/ 765086 h 3164769"/>
              <a:gd name="connsiteX123" fmla="*/ 3622640 w 4214768"/>
              <a:gd name="connsiteY123" fmla="*/ 201522 h 3164769"/>
              <a:gd name="connsiteX124" fmla="*/ 3625815 w 4214768"/>
              <a:gd name="connsiteY124" fmla="*/ 950824 h 3164769"/>
              <a:gd name="connsiteX125" fmla="*/ 3662327 w 4214768"/>
              <a:gd name="connsiteY125" fmla="*/ 584110 h 3164769"/>
              <a:gd name="connsiteX126" fmla="*/ 3671851 w 4214768"/>
              <a:gd name="connsiteY126" fmla="*/ 1015909 h 3164769"/>
              <a:gd name="connsiteX127" fmla="*/ 3717890 w 4214768"/>
              <a:gd name="connsiteY127" fmla="*/ 646023 h 3164769"/>
              <a:gd name="connsiteX128" fmla="*/ 3736938 w 4214768"/>
              <a:gd name="connsiteY128" fmla="*/ 1422310 h 3164769"/>
              <a:gd name="connsiteX129" fmla="*/ 3771863 w 4214768"/>
              <a:gd name="connsiteY129" fmla="*/ 771435 h 3164769"/>
              <a:gd name="connsiteX130" fmla="*/ 3790912 w 4214768"/>
              <a:gd name="connsiteY130" fmla="*/ 1133385 h 3164769"/>
              <a:gd name="connsiteX131" fmla="*/ 3817899 w 4214768"/>
              <a:gd name="connsiteY131" fmla="*/ 728572 h 3164769"/>
              <a:gd name="connsiteX132" fmla="*/ 3849650 w 4214768"/>
              <a:gd name="connsiteY132" fmla="*/ 1493748 h 3164769"/>
              <a:gd name="connsiteX133" fmla="*/ 3871874 w 4214768"/>
              <a:gd name="connsiteY133" fmla="*/ 728573 h 3164769"/>
              <a:gd name="connsiteX134" fmla="*/ 3906799 w 4214768"/>
              <a:gd name="connsiteY134" fmla="*/ 1376273 h 3164769"/>
              <a:gd name="connsiteX135" fmla="*/ 3925849 w 4214768"/>
              <a:gd name="connsiteY135" fmla="*/ 1187361 h 3164769"/>
              <a:gd name="connsiteX136" fmla="*/ 3951249 w 4214768"/>
              <a:gd name="connsiteY136" fmla="*/ 1327060 h 3164769"/>
              <a:gd name="connsiteX137" fmla="*/ 3957598 w 4214768"/>
              <a:gd name="connsiteY137" fmla="*/ 758735 h 3164769"/>
              <a:gd name="connsiteX138" fmla="*/ 3981409 w 4214768"/>
              <a:gd name="connsiteY138" fmla="*/ 1027023 h 3164769"/>
              <a:gd name="connsiteX139" fmla="*/ 3992522 w 4214768"/>
              <a:gd name="connsiteY139" fmla="*/ 704760 h 3164769"/>
              <a:gd name="connsiteX140" fmla="*/ 4000458 w 4214768"/>
              <a:gd name="connsiteY140" fmla="*/ 1192123 h 3164769"/>
              <a:gd name="connsiteX141" fmla="*/ 4029032 w 4214768"/>
              <a:gd name="connsiteY141" fmla="*/ 1071473 h 3164769"/>
              <a:gd name="connsiteX142" fmla="*/ 4036970 w 4214768"/>
              <a:gd name="connsiteY142" fmla="*/ 1549310 h 3164769"/>
              <a:gd name="connsiteX143" fmla="*/ 4078244 w 4214768"/>
              <a:gd name="connsiteY143" fmla="*/ 1201648 h 3164769"/>
              <a:gd name="connsiteX144" fmla="*/ 4094119 w 4214768"/>
              <a:gd name="connsiteY144" fmla="*/ 1393735 h 3164769"/>
              <a:gd name="connsiteX145" fmla="*/ 4106818 w 4214768"/>
              <a:gd name="connsiteY145" fmla="*/ 800010 h 3164769"/>
              <a:gd name="connsiteX146" fmla="*/ 4132218 w 4214768"/>
              <a:gd name="connsiteY146" fmla="*/ 1382623 h 3164769"/>
              <a:gd name="connsiteX147" fmla="*/ 4179843 w 4214768"/>
              <a:gd name="connsiteY147" fmla="*/ 715872 h 3164769"/>
              <a:gd name="connsiteX148" fmla="*/ 4214768 w 4214768"/>
              <a:gd name="connsiteY148" fmla="*/ 1122273 h 3164769"/>
              <a:gd name="connsiteX0" fmla="*/ 0 w 4217354"/>
              <a:gd name="connsiteY0" fmla="*/ 2935195 h 3164769"/>
              <a:gd name="connsiteX1" fmla="*/ 46038 w 4217354"/>
              <a:gd name="connsiteY1" fmla="*/ 2968532 h 3164769"/>
              <a:gd name="connsiteX2" fmla="*/ 65088 w 4217354"/>
              <a:gd name="connsiteY2" fmla="*/ 2993932 h 3164769"/>
              <a:gd name="connsiteX3" fmla="*/ 80963 w 4217354"/>
              <a:gd name="connsiteY3" fmla="*/ 3003457 h 3164769"/>
              <a:gd name="connsiteX4" fmla="*/ 88900 w 4217354"/>
              <a:gd name="connsiteY4" fmla="*/ 2998695 h 3164769"/>
              <a:gd name="connsiteX5" fmla="*/ 117475 w 4217354"/>
              <a:gd name="connsiteY5" fmla="*/ 3024095 h 3164769"/>
              <a:gd name="connsiteX6" fmla="*/ 146050 w 4217354"/>
              <a:gd name="connsiteY6" fmla="*/ 3005045 h 3164769"/>
              <a:gd name="connsiteX7" fmla="*/ 180975 w 4217354"/>
              <a:gd name="connsiteY7" fmla="*/ 3089182 h 3164769"/>
              <a:gd name="connsiteX8" fmla="*/ 200025 w 4217354"/>
              <a:gd name="connsiteY8" fmla="*/ 3092357 h 3164769"/>
              <a:gd name="connsiteX9" fmla="*/ 223838 w 4217354"/>
              <a:gd name="connsiteY9" fmla="*/ 3047907 h 3164769"/>
              <a:gd name="connsiteX10" fmla="*/ 246063 w 4217354"/>
              <a:gd name="connsiteY10" fmla="*/ 3105057 h 3164769"/>
              <a:gd name="connsiteX11" fmla="*/ 290513 w 4217354"/>
              <a:gd name="connsiteY11" fmla="*/ 3006632 h 3164769"/>
              <a:gd name="connsiteX12" fmla="*/ 330200 w 4217354"/>
              <a:gd name="connsiteY12" fmla="*/ 3160620 h 3164769"/>
              <a:gd name="connsiteX13" fmla="*/ 360363 w 4217354"/>
              <a:gd name="connsiteY13" fmla="*/ 3119345 h 3164769"/>
              <a:gd name="connsiteX14" fmla="*/ 374650 w 4217354"/>
              <a:gd name="connsiteY14" fmla="*/ 3103470 h 3164769"/>
              <a:gd name="connsiteX15" fmla="*/ 377825 w 4217354"/>
              <a:gd name="connsiteY15" fmla="*/ 2874870 h 3164769"/>
              <a:gd name="connsiteX16" fmla="*/ 400050 w 4217354"/>
              <a:gd name="connsiteY16" fmla="*/ 2935195 h 3164769"/>
              <a:gd name="connsiteX17" fmla="*/ 455613 w 4217354"/>
              <a:gd name="connsiteY17" fmla="*/ 2519270 h 3164769"/>
              <a:gd name="connsiteX18" fmla="*/ 476250 w 4217354"/>
              <a:gd name="connsiteY18" fmla="*/ 2576420 h 3164769"/>
              <a:gd name="connsiteX19" fmla="*/ 501650 w 4217354"/>
              <a:gd name="connsiteY19" fmla="*/ 2835182 h 3164769"/>
              <a:gd name="connsiteX20" fmla="*/ 527050 w 4217354"/>
              <a:gd name="connsiteY20" fmla="*/ 2881220 h 3164769"/>
              <a:gd name="connsiteX21" fmla="*/ 538163 w 4217354"/>
              <a:gd name="connsiteY21" fmla="*/ 2847882 h 3164769"/>
              <a:gd name="connsiteX22" fmla="*/ 547688 w 4217354"/>
              <a:gd name="connsiteY22" fmla="*/ 2784382 h 3164769"/>
              <a:gd name="connsiteX23" fmla="*/ 574675 w 4217354"/>
              <a:gd name="connsiteY23" fmla="*/ 2787557 h 3164769"/>
              <a:gd name="connsiteX24" fmla="*/ 593725 w 4217354"/>
              <a:gd name="connsiteY24" fmla="*/ 2670082 h 3164769"/>
              <a:gd name="connsiteX25" fmla="*/ 590550 w 4217354"/>
              <a:gd name="connsiteY25" fmla="*/ 2341470 h 3164769"/>
              <a:gd name="connsiteX26" fmla="*/ 625475 w 4217354"/>
              <a:gd name="connsiteY26" fmla="*/ 1830295 h 3164769"/>
              <a:gd name="connsiteX27" fmla="*/ 652462 w 4217354"/>
              <a:gd name="connsiteY27" fmla="*/ 1836645 h 3164769"/>
              <a:gd name="connsiteX28" fmla="*/ 661987 w 4217354"/>
              <a:gd name="connsiteY28" fmla="*/ 1684245 h 3164769"/>
              <a:gd name="connsiteX29" fmla="*/ 681036 w 4217354"/>
              <a:gd name="connsiteY29" fmla="*/ 2014445 h 3164769"/>
              <a:gd name="connsiteX30" fmla="*/ 681036 w 4217354"/>
              <a:gd name="connsiteY30" fmla="*/ 2014445 h 3164769"/>
              <a:gd name="connsiteX31" fmla="*/ 719135 w 4217354"/>
              <a:gd name="connsiteY31" fmla="*/ 1714407 h 3164769"/>
              <a:gd name="connsiteX32" fmla="*/ 731835 w 4217354"/>
              <a:gd name="connsiteY32" fmla="*/ 2058895 h 3164769"/>
              <a:gd name="connsiteX33" fmla="*/ 784223 w 4217354"/>
              <a:gd name="connsiteY33" fmla="*/ 2038258 h 3164769"/>
              <a:gd name="connsiteX34" fmla="*/ 806448 w 4217354"/>
              <a:gd name="connsiteY34" fmla="*/ 2481170 h 3164769"/>
              <a:gd name="connsiteX35" fmla="*/ 835021 w 4217354"/>
              <a:gd name="connsiteY35" fmla="*/ 2470057 h 3164769"/>
              <a:gd name="connsiteX36" fmla="*/ 836609 w 4217354"/>
              <a:gd name="connsiteY36" fmla="*/ 2660557 h 3164769"/>
              <a:gd name="connsiteX37" fmla="*/ 862008 w 4217354"/>
              <a:gd name="connsiteY37" fmla="*/ 2641507 h 3164769"/>
              <a:gd name="connsiteX38" fmla="*/ 865183 w 4217354"/>
              <a:gd name="connsiteY38" fmla="*/ 2698657 h 3164769"/>
              <a:gd name="connsiteX39" fmla="*/ 892169 w 4217354"/>
              <a:gd name="connsiteY39" fmla="*/ 2493870 h 3164769"/>
              <a:gd name="connsiteX40" fmla="*/ 912807 w 4217354"/>
              <a:gd name="connsiteY40" fmla="*/ 2460532 h 3164769"/>
              <a:gd name="connsiteX41" fmla="*/ 912807 w 4217354"/>
              <a:gd name="connsiteY41" fmla="*/ 2416082 h 3164769"/>
              <a:gd name="connsiteX42" fmla="*/ 949318 w 4217354"/>
              <a:gd name="connsiteY42" fmla="*/ 2392270 h 3164769"/>
              <a:gd name="connsiteX43" fmla="*/ 941380 w 4217354"/>
              <a:gd name="connsiteY43" fmla="*/ 2317657 h 3164769"/>
              <a:gd name="connsiteX44" fmla="*/ 1019169 w 4217354"/>
              <a:gd name="connsiteY44" fmla="*/ 895257 h 3164769"/>
              <a:gd name="connsiteX45" fmla="*/ 1031869 w 4217354"/>
              <a:gd name="connsiteY45" fmla="*/ 1068824 h 3164769"/>
              <a:gd name="connsiteX46" fmla="*/ 1053036 w 4217354"/>
              <a:gd name="connsiteY46" fmla="*/ 793657 h 3164769"/>
              <a:gd name="connsiteX47" fmla="*/ 1074202 w 4217354"/>
              <a:gd name="connsiteY47" fmla="*/ 1365157 h 3164769"/>
              <a:gd name="connsiteX48" fmla="*/ 1103833 w 4217354"/>
              <a:gd name="connsiteY48" fmla="*/ 869857 h 3164769"/>
              <a:gd name="connsiteX49" fmla="*/ 1137701 w 4217354"/>
              <a:gd name="connsiteY49" fmla="*/ 937590 h 3164769"/>
              <a:gd name="connsiteX50" fmla="*/ 1167333 w 4217354"/>
              <a:gd name="connsiteY50" fmla="*/ 1242391 h 3164769"/>
              <a:gd name="connsiteX51" fmla="*/ 1188500 w 4217354"/>
              <a:gd name="connsiteY51" fmla="*/ 1128090 h 3164769"/>
              <a:gd name="connsiteX52" fmla="*/ 1218132 w 4217354"/>
              <a:gd name="connsiteY52" fmla="*/ 1348223 h 3164769"/>
              <a:gd name="connsiteX53" fmla="*/ 1264699 w 4217354"/>
              <a:gd name="connsiteY53" fmla="*/ 1335523 h 3164769"/>
              <a:gd name="connsiteX54" fmla="*/ 1273165 w 4217354"/>
              <a:gd name="connsiteY54" fmla="*/ 1483690 h 3164769"/>
              <a:gd name="connsiteX55" fmla="*/ 1302799 w 4217354"/>
              <a:gd name="connsiteY55" fmla="*/ 1415957 h 3164769"/>
              <a:gd name="connsiteX56" fmla="*/ 1294330 w 4217354"/>
              <a:gd name="connsiteY56" fmla="*/ 1686890 h 3164769"/>
              <a:gd name="connsiteX57" fmla="*/ 1294331 w 4217354"/>
              <a:gd name="connsiteY57" fmla="*/ 1674190 h 3164769"/>
              <a:gd name="connsiteX58" fmla="*/ 1362063 w 4217354"/>
              <a:gd name="connsiteY58" fmla="*/ 2165257 h 3164769"/>
              <a:gd name="connsiteX59" fmla="*/ 1383231 w 4217354"/>
              <a:gd name="connsiteY59" fmla="*/ 2050957 h 3164769"/>
              <a:gd name="connsiteX60" fmla="*/ 1425565 w 4217354"/>
              <a:gd name="connsiteY60" fmla="*/ 2381157 h 3164769"/>
              <a:gd name="connsiteX61" fmla="*/ 1438264 w 4217354"/>
              <a:gd name="connsiteY61" fmla="*/ 2241457 h 3164769"/>
              <a:gd name="connsiteX62" fmla="*/ 1476363 w 4217354"/>
              <a:gd name="connsiteY62" fmla="*/ 2448891 h 3164769"/>
              <a:gd name="connsiteX63" fmla="*/ 1518696 w 4217354"/>
              <a:gd name="connsiteY63" fmla="*/ 2258390 h 3164769"/>
              <a:gd name="connsiteX64" fmla="*/ 1573729 w 4217354"/>
              <a:gd name="connsiteY64" fmla="*/ 2398090 h 3164769"/>
              <a:gd name="connsiteX65" fmla="*/ 1607596 w 4217354"/>
              <a:gd name="connsiteY65" fmla="*/ 1835057 h 3164769"/>
              <a:gd name="connsiteX66" fmla="*/ 1641461 w 4217354"/>
              <a:gd name="connsiteY66" fmla="*/ 1923957 h 3164769"/>
              <a:gd name="connsiteX67" fmla="*/ 1658393 w 4217354"/>
              <a:gd name="connsiteY67" fmla="*/ 1682657 h 3164769"/>
              <a:gd name="connsiteX68" fmla="*/ 1692260 w 4217354"/>
              <a:gd name="connsiteY68" fmla="*/ 1767324 h 3164769"/>
              <a:gd name="connsiteX69" fmla="*/ 1696492 w 4217354"/>
              <a:gd name="connsiteY69" fmla="*/ 1373623 h 3164769"/>
              <a:gd name="connsiteX70" fmla="*/ 1730359 w 4217354"/>
              <a:gd name="connsiteY70" fmla="*/ 1555657 h 3164769"/>
              <a:gd name="connsiteX71" fmla="*/ 1743060 w 4217354"/>
              <a:gd name="connsiteY71" fmla="*/ 1009558 h 3164769"/>
              <a:gd name="connsiteX72" fmla="*/ 1785392 w 4217354"/>
              <a:gd name="connsiteY72" fmla="*/ 1183124 h 3164769"/>
              <a:gd name="connsiteX73" fmla="*/ 1802326 w 4217354"/>
              <a:gd name="connsiteY73" fmla="*/ 962990 h 3164769"/>
              <a:gd name="connsiteX74" fmla="*/ 1831957 w 4217354"/>
              <a:gd name="connsiteY74" fmla="*/ 1360924 h 3164769"/>
              <a:gd name="connsiteX75" fmla="*/ 1895458 w 4217354"/>
              <a:gd name="connsiteY75" fmla="*/ 1174657 h 3164769"/>
              <a:gd name="connsiteX76" fmla="*/ 1908157 w 4217354"/>
              <a:gd name="connsiteY76" fmla="*/ 1589523 h 3164769"/>
              <a:gd name="connsiteX77" fmla="*/ 1971657 w 4217354"/>
              <a:gd name="connsiteY77" fmla="*/ 1043424 h 3164769"/>
              <a:gd name="connsiteX78" fmla="*/ 1971657 w 4217354"/>
              <a:gd name="connsiteY78" fmla="*/ 1043424 h 3164769"/>
              <a:gd name="connsiteX79" fmla="*/ 2022457 w 4217354"/>
              <a:gd name="connsiteY79" fmla="*/ 1462524 h 3164769"/>
              <a:gd name="connsiteX80" fmla="*/ 2022457 w 4217354"/>
              <a:gd name="connsiteY80" fmla="*/ 1462524 h 3164769"/>
              <a:gd name="connsiteX81" fmla="*/ 2064790 w 4217354"/>
              <a:gd name="connsiteY81" fmla="*/ 988390 h 3164769"/>
              <a:gd name="connsiteX82" fmla="*/ 2162155 w 4217354"/>
              <a:gd name="connsiteY82" fmla="*/ 1813891 h 3164769"/>
              <a:gd name="connsiteX83" fmla="*/ 2191790 w 4217354"/>
              <a:gd name="connsiteY83" fmla="*/ 1695358 h 3164769"/>
              <a:gd name="connsiteX84" fmla="*/ 2246823 w 4217354"/>
              <a:gd name="connsiteY84" fmla="*/ 1919724 h 3164769"/>
              <a:gd name="connsiteX85" fmla="*/ 2289155 w 4217354"/>
              <a:gd name="connsiteY85" fmla="*/ 1847757 h 3164769"/>
              <a:gd name="connsiteX86" fmla="*/ 2297622 w 4217354"/>
              <a:gd name="connsiteY86" fmla="*/ 2059424 h 3164769"/>
              <a:gd name="connsiteX87" fmla="*/ 2348422 w 4217354"/>
              <a:gd name="connsiteY87" fmla="*/ 1932423 h 3164769"/>
              <a:gd name="connsiteX88" fmla="*/ 2382288 w 4217354"/>
              <a:gd name="connsiteY88" fmla="*/ 2021324 h 3164769"/>
              <a:gd name="connsiteX89" fmla="*/ 2411920 w 4217354"/>
              <a:gd name="connsiteY89" fmla="*/ 1691123 h 3164769"/>
              <a:gd name="connsiteX90" fmla="*/ 2479655 w 4217354"/>
              <a:gd name="connsiteY90" fmla="*/ 1885858 h 3164769"/>
              <a:gd name="connsiteX91" fmla="*/ 2521986 w 4217354"/>
              <a:gd name="connsiteY91" fmla="*/ 1568357 h 3164769"/>
              <a:gd name="connsiteX92" fmla="*/ 2585486 w 4217354"/>
              <a:gd name="connsiteY92" fmla="*/ 1860457 h 3164769"/>
              <a:gd name="connsiteX93" fmla="*/ 2615118 w 4217354"/>
              <a:gd name="connsiteY93" fmla="*/ 1462523 h 3164769"/>
              <a:gd name="connsiteX94" fmla="*/ 2695551 w 4217354"/>
              <a:gd name="connsiteY94" fmla="*/ 1661491 h 3164769"/>
              <a:gd name="connsiteX95" fmla="*/ 2720951 w 4217354"/>
              <a:gd name="connsiteY95" fmla="*/ 1068823 h 3164769"/>
              <a:gd name="connsiteX96" fmla="*/ 2780217 w 4217354"/>
              <a:gd name="connsiteY96" fmla="*/ 1356691 h 3164769"/>
              <a:gd name="connsiteX97" fmla="*/ 2780215 w 4217354"/>
              <a:gd name="connsiteY97" fmla="*/ 679358 h 3164769"/>
              <a:gd name="connsiteX98" fmla="*/ 2831016 w 4217354"/>
              <a:gd name="connsiteY98" fmla="*/ 1386324 h 3164769"/>
              <a:gd name="connsiteX99" fmla="*/ 2881817 w 4217354"/>
              <a:gd name="connsiteY99" fmla="*/ 404191 h 3164769"/>
              <a:gd name="connsiteX100" fmla="*/ 2919916 w 4217354"/>
              <a:gd name="connsiteY100" fmla="*/ 916424 h 3164769"/>
              <a:gd name="connsiteX101" fmla="*/ 2962249 w 4217354"/>
              <a:gd name="connsiteY101" fmla="*/ 14724 h 3164769"/>
              <a:gd name="connsiteX102" fmla="*/ 2991881 w 4217354"/>
              <a:gd name="connsiteY102" fmla="*/ 1022258 h 3164769"/>
              <a:gd name="connsiteX103" fmla="*/ 3046914 w 4217354"/>
              <a:gd name="connsiteY103" fmla="*/ 615859 h 3164769"/>
              <a:gd name="connsiteX104" fmla="*/ 3051147 w 4217354"/>
              <a:gd name="connsiteY104" fmla="*/ 1149259 h 3164769"/>
              <a:gd name="connsiteX105" fmla="*/ 3106181 w 4217354"/>
              <a:gd name="connsiteY105" fmla="*/ 349159 h 3164769"/>
              <a:gd name="connsiteX106" fmla="*/ 3165447 w 4217354"/>
              <a:gd name="connsiteY106" fmla="*/ 988393 h 3164769"/>
              <a:gd name="connsiteX107" fmla="*/ 3207779 w 4217354"/>
              <a:gd name="connsiteY107" fmla="*/ 319526 h 3164769"/>
              <a:gd name="connsiteX108" fmla="*/ 3224711 w 4217354"/>
              <a:gd name="connsiteY108" fmla="*/ 1132325 h 3164769"/>
              <a:gd name="connsiteX109" fmla="*/ 3271277 w 4217354"/>
              <a:gd name="connsiteY109" fmla="*/ 145958 h 3164769"/>
              <a:gd name="connsiteX110" fmla="*/ 3296677 w 4217354"/>
              <a:gd name="connsiteY110" fmla="*/ 594693 h 3164769"/>
              <a:gd name="connsiteX111" fmla="*/ 3329485 w 4217354"/>
              <a:gd name="connsiteY111" fmla="*/ 22664 h 3164769"/>
              <a:gd name="connsiteX112" fmla="*/ 3359118 w 4217354"/>
              <a:gd name="connsiteY112" fmla="*/ 946059 h 3164769"/>
              <a:gd name="connsiteX113" fmla="*/ 3394043 w 4217354"/>
              <a:gd name="connsiteY113" fmla="*/ 307885 h 3164769"/>
              <a:gd name="connsiteX114" fmla="*/ 3395631 w 4217354"/>
              <a:gd name="connsiteY114" fmla="*/ 1096872 h 3164769"/>
              <a:gd name="connsiteX115" fmla="*/ 3438492 w 4217354"/>
              <a:gd name="connsiteY115" fmla="*/ 445998 h 3164769"/>
              <a:gd name="connsiteX116" fmla="*/ 3448017 w 4217354"/>
              <a:gd name="connsiteY116" fmla="*/ 931773 h 3164769"/>
              <a:gd name="connsiteX117" fmla="*/ 3476593 w 4217354"/>
              <a:gd name="connsiteY117" fmla="*/ 576173 h 3164769"/>
              <a:gd name="connsiteX118" fmla="*/ 3516278 w 4217354"/>
              <a:gd name="connsiteY118" fmla="*/ 1054010 h 3164769"/>
              <a:gd name="connsiteX119" fmla="*/ 3521041 w 4217354"/>
              <a:gd name="connsiteY119" fmla="*/ 263435 h 3164769"/>
              <a:gd name="connsiteX120" fmla="*/ 3546440 w 4217354"/>
              <a:gd name="connsiteY120" fmla="*/ 457110 h 3164769"/>
              <a:gd name="connsiteX121" fmla="*/ 3568665 w 4217354"/>
              <a:gd name="connsiteY121" fmla="*/ 282486 h 3164769"/>
              <a:gd name="connsiteX122" fmla="*/ 3594065 w 4217354"/>
              <a:gd name="connsiteY122" fmla="*/ 765086 h 3164769"/>
              <a:gd name="connsiteX123" fmla="*/ 3622640 w 4217354"/>
              <a:gd name="connsiteY123" fmla="*/ 201522 h 3164769"/>
              <a:gd name="connsiteX124" fmla="*/ 3625815 w 4217354"/>
              <a:gd name="connsiteY124" fmla="*/ 950824 h 3164769"/>
              <a:gd name="connsiteX125" fmla="*/ 3662327 w 4217354"/>
              <a:gd name="connsiteY125" fmla="*/ 584110 h 3164769"/>
              <a:gd name="connsiteX126" fmla="*/ 3671851 w 4217354"/>
              <a:gd name="connsiteY126" fmla="*/ 1015909 h 3164769"/>
              <a:gd name="connsiteX127" fmla="*/ 3717890 w 4217354"/>
              <a:gd name="connsiteY127" fmla="*/ 646023 h 3164769"/>
              <a:gd name="connsiteX128" fmla="*/ 3736938 w 4217354"/>
              <a:gd name="connsiteY128" fmla="*/ 1422310 h 3164769"/>
              <a:gd name="connsiteX129" fmla="*/ 3771863 w 4217354"/>
              <a:gd name="connsiteY129" fmla="*/ 771435 h 3164769"/>
              <a:gd name="connsiteX130" fmla="*/ 3790912 w 4217354"/>
              <a:gd name="connsiteY130" fmla="*/ 1133385 h 3164769"/>
              <a:gd name="connsiteX131" fmla="*/ 3817899 w 4217354"/>
              <a:gd name="connsiteY131" fmla="*/ 728572 h 3164769"/>
              <a:gd name="connsiteX132" fmla="*/ 3849650 w 4217354"/>
              <a:gd name="connsiteY132" fmla="*/ 1493748 h 3164769"/>
              <a:gd name="connsiteX133" fmla="*/ 3871874 w 4217354"/>
              <a:gd name="connsiteY133" fmla="*/ 728573 h 3164769"/>
              <a:gd name="connsiteX134" fmla="*/ 3906799 w 4217354"/>
              <a:gd name="connsiteY134" fmla="*/ 1376273 h 3164769"/>
              <a:gd name="connsiteX135" fmla="*/ 3925849 w 4217354"/>
              <a:gd name="connsiteY135" fmla="*/ 1187361 h 3164769"/>
              <a:gd name="connsiteX136" fmla="*/ 3951249 w 4217354"/>
              <a:gd name="connsiteY136" fmla="*/ 1327060 h 3164769"/>
              <a:gd name="connsiteX137" fmla="*/ 3957598 w 4217354"/>
              <a:gd name="connsiteY137" fmla="*/ 758735 h 3164769"/>
              <a:gd name="connsiteX138" fmla="*/ 3981409 w 4217354"/>
              <a:gd name="connsiteY138" fmla="*/ 1027023 h 3164769"/>
              <a:gd name="connsiteX139" fmla="*/ 3992522 w 4217354"/>
              <a:gd name="connsiteY139" fmla="*/ 704760 h 3164769"/>
              <a:gd name="connsiteX140" fmla="*/ 4000458 w 4217354"/>
              <a:gd name="connsiteY140" fmla="*/ 1192123 h 3164769"/>
              <a:gd name="connsiteX141" fmla="*/ 4029032 w 4217354"/>
              <a:gd name="connsiteY141" fmla="*/ 1071473 h 3164769"/>
              <a:gd name="connsiteX142" fmla="*/ 4036970 w 4217354"/>
              <a:gd name="connsiteY142" fmla="*/ 1549310 h 3164769"/>
              <a:gd name="connsiteX143" fmla="*/ 4078244 w 4217354"/>
              <a:gd name="connsiteY143" fmla="*/ 1201648 h 3164769"/>
              <a:gd name="connsiteX144" fmla="*/ 4094119 w 4217354"/>
              <a:gd name="connsiteY144" fmla="*/ 1393735 h 3164769"/>
              <a:gd name="connsiteX145" fmla="*/ 4106818 w 4217354"/>
              <a:gd name="connsiteY145" fmla="*/ 800010 h 3164769"/>
              <a:gd name="connsiteX146" fmla="*/ 4132218 w 4217354"/>
              <a:gd name="connsiteY146" fmla="*/ 1382623 h 3164769"/>
              <a:gd name="connsiteX147" fmla="*/ 4179843 w 4217354"/>
              <a:gd name="connsiteY147" fmla="*/ 715872 h 3164769"/>
              <a:gd name="connsiteX148" fmla="*/ 4214768 w 4217354"/>
              <a:gd name="connsiteY148" fmla="*/ 1122273 h 3164769"/>
              <a:gd name="connsiteX149" fmla="*/ 4214767 w 4217354"/>
              <a:gd name="connsiteY149" fmla="*/ 1122273 h 3164769"/>
              <a:gd name="connsiteX0" fmla="*/ 0 w 4233817"/>
              <a:gd name="connsiteY0" fmla="*/ 2935195 h 3164769"/>
              <a:gd name="connsiteX1" fmla="*/ 46038 w 4233817"/>
              <a:gd name="connsiteY1" fmla="*/ 2968532 h 3164769"/>
              <a:gd name="connsiteX2" fmla="*/ 65088 w 4233817"/>
              <a:gd name="connsiteY2" fmla="*/ 2993932 h 3164769"/>
              <a:gd name="connsiteX3" fmla="*/ 80963 w 4233817"/>
              <a:gd name="connsiteY3" fmla="*/ 3003457 h 3164769"/>
              <a:gd name="connsiteX4" fmla="*/ 88900 w 4233817"/>
              <a:gd name="connsiteY4" fmla="*/ 2998695 h 3164769"/>
              <a:gd name="connsiteX5" fmla="*/ 117475 w 4233817"/>
              <a:gd name="connsiteY5" fmla="*/ 3024095 h 3164769"/>
              <a:gd name="connsiteX6" fmla="*/ 146050 w 4233817"/>
              <a:gd name="connsiteY6" fmla="*/ 3005045 h 3164769"/>
              <a:gd name="connsiteX7" fmla="*/ 180975 w 4233817"/>
              <a:gd name="connsiteY7" fmla="*/ 3089182 h 3164769"/>
              <a:gd name="connsiteX8" fmla="*/ 200025 w 4233817"/>
              <a:gd name="connsiteY8" fmla="*/ 3092357 h 3164769"/>
              <a:gd name="connsiteX9" fmla="*/ 223838 w 4233817"/>
              <a:gd name="connsiteY9" fmla="*/ 3047907 h 3164769"/>
              <a:gd name="connsiteX10" fmla="*/ 246063 w 4233817"/>
              <a:gd name="connsiteY10" fmla="*/ 3105057 h 3164769"/>
              <a:gd name="connsiteX11" fmla="*/ 290513 w 4233817"/>
              <a:gd name="connsiteY11" fmla="*/ 3006632 h 3164769"/>
              <a:gd name="connsiteX12" fmla="*/ 330200 w 4233817"/>
              <a:gd name="connsiteY12" fmla="*/ 3160620 h 3164769"/>
              <a:gd name="connsiteX13" fmla="*/ 360363 w 4233817"/>
              <a:gd name="connsiteY13" fmla="*/ 3119345 h 3164769"/>
              <a:gd name="connsiteX14" fmla="*/ 374650 w 4233817"/>
              <a:gd name="connsiteY14" fmla="*/ 3103470 h 3164769"/>
              <a:gd name="connsiteX15" fmla="*/ 377825 w 4233817"/>
              <a:gd name="connsiteY15" fmla="*/ 2874870 h 3164769"/>
              <a:gd name="connsiteX16" fmla="*/ 400050 w 4233817"/>
              <a:gd name="connsiteY16" fmla="*/ 2935195 h 3164769"/>
              <a:gd name="connsiteX17" fmla="*/ 455613 w 4233817"/>
              <a:gd name="connsiteY17" fmla="*/ 2519270 h 3164769"/>
              <a:gd name="connsiteX18" fmla="*/ 476250 w 4233817"/>
              <a:gd name="connsiteY18" fmla="*/ 2576420 h 3164769"/>
              <a:gd name="connsiteX19" fmla="*/ 501650 w 4233817"/>
              <a:gd name="connsiteY19" fmla="*/ 2835182 h 3164769"/>
              <a:gd name="connsiteX20" fmla="*/ 527050 w 4233817"/>
              <a:gd name="connsiteY20" fmla="*/ 2881220 h 3164769"/>
              <a:gd name="connsiteX21" fmla="*/ 538163 w 4233817"/>
              <a:gd name="connsiteY21" fmla="*/ 2847882 h 3164769"/>
              <a:gd name="connsiteX22" fmla="*/ 547688 w 4233817"/>
              <a:gd name="connsiteY22" fmla="*/ 2784382 h 3164769"/>
              <a:gd name="connsiteX23" fmla="*/ 574675 w 4233817"/>
              <a:gd name="connsiteY23" fmla="*/ 2787557 h 3164769"/>
              <a:gd name="connsiteX24" fmla="*/ 593725 w 4233817"/>
              <a:gd name="connsiteY24" fmla="*/ 2670082 h 3164769"/>
              <a:gd name="connsiteX25" fmla="*/ 590550 w 4233817"/>
              <a:gd name="connsiteY25" fmla="*/ 2341470 h 3164769"/>
              <a:gd name="connsiteX26" fmla="*/ 625475 w 4233817"/>
              <a:gd name="connsiteY26" fmla="*/ 1830295 h 3164769"/>
              <a:gd name="connsiteX27" fmla="*/ 652462 w 4233817"/>
              <a:gd name="connsiteY27" fmla="*/ 1836645 h 3164769"/>
              <a:gd name="connsiteX28" fmla="*/ 661987 w 4233817"/>
              <a:gd name="connsiteY28" fmla="*/ 1684245 h 3164769"/>
              <a:gd name="connsiteX29" fmla="*/ 681036 w 4233817"/>
              <a:gd name="connsiteY29" fmla="*/ 2014445 h 3164769"/>
              <a:gd name="connsiteX30" fmla="*/ 681036 w 4233817"/>
              <a:gd name="connsiteY30" fmla="*/ 2014445 h 3164769"/>
              <a:gd name="connsiteX31" fmla="*/ 719135 w 4233817"/>
              <a:gd name="connsiteY31" fmla="*/ 1714407 h 3164769"/>
              <a:gd name="connsiteX32" fmla="*/ 731835 w 4233817"/>
              <a:gd name="connsiteY32" fmla="*/ 2058895 h 3164769"/>
              <a:gd name="connsiteX33" fmla="*/ 784223 w 4233817"/>
              <a:gd name="connsiteY33" fmla="*/ 2038258 h 3164769"/>
              <a:gd name="connsiteX34" fmla="*/ 806448 w 4233817"/>
              <a:gd name="connsiteY34" fmla="*/ 2481170 h 3164769"/>
              <a:gd name="connsiteX35" fmla="*/ 835021 w 4233817"/>
              <a:gd name="connsiteY35" fmla="*/ 2470057 h 3164769"/>
              <a:gd name="connsiteX36" fmla="*/ 836609 w 4233817"/>
              <a:gd name="connsiteY36" fmla="*/ 2660557 h 3164769"/>
              <a:gd name="connsiteX37" fmla="*/ 862008 w 4233817"/>
              <a:gd name="connsiteY37" fmla="*/ 2641507 h 3164769"/>
              <a:gd name="connsiteX38" fmla="*/ 865183 w 4233817"/>
              <a:gd name="connsiteY38" fmla="*/ 2698657 h 3164769"/>
              <a:gd name="connsiteX39" fmla="*/ 892169 w 4233817"/>
              <a:gd name="connsiteY39" fmla="*/ 2493870 h 3164769"/>
              <a:gd name="connsiteX40" fmla="*/ 912807 w 4233817"/>
              <a:gd name="connsiteY40" fmla="*/ 2460532 h 3164769"/>
              <a:gd name="connsiteX41" fmla="*/ 912807 w 4233817"/>
              <a:gd name="connsiteY41" fmla="*/ 2416082 h 3164769"/>
              <a:gd name="connsiteX42" fmla="*/ 949318 w 4233817"/>
              <a:gd name="connsiteY42" fmla="*/ 2392270 h 3164769"/>
              <a:gd name="connsiteX43" fmla="*/ 941380 w 4233817"/>
              <a:gd name="connsiteY43" fmla="*/ 2317657 h 3164769"/>
              <a:gd name="connsiteX44" fmla="*/ 1019169 w 4233817"/>
              <a:gd name="connsiteY44" fmla="*/ 895257 h 3164769"/>
              <a:gd name="connsiteX45" fmla="*/ 1031869 w 4233817"/>
              <a:gd name="connsiteY45" fmla="*/ 1068824 h 3164769"/>
              <a:gd name="connsiteX46" fmla="*/ 1053036 w 4233817"/>
              <a:gd name="connsiteY46" fmla="*/ 793657 h 3164769"/>
              <a:gd name="connsiteX47" fmla="*/ 1074202 w 4233817"/>
              <a:gd name="connsiteY47" fmla="*/ 1365157 h 3164769"/>
              <a:gd name="connsiteX48" fmla="*/ 1103833 w 4233817"/>
              <a:gd name="connsiteY48" fmla="*/ 869857 h 3164769"/>
              <a:gd name="connsiteX49" fmla="*/ 1137701 w 4233817"/>
              <a:gd name="connsiteY49" fmla="*/ 937590 h 3164769"/>
              <a:gd name="connsiteX50" fmla="*/ 1167333 w 4233817"/>
              <a:gd name="connsiteY50" fmla="*/ 1242391 h 3164769"/>
              <a:gd name="connsiteX51" fmla="*/ 1188500 w 4233817"/>
              <a:gd name="connsiteY51" fmla="*/ 1128090 h 3164769"/>
              <a:gd name="connsiteX52" fmla="*/ 1218132 w 4233817"/>
              <a:gd name="connsiteY52" fmla="*/ 1348223 h 3164769"/>
              <a:gd name="connsiteX53" fmla="*/ 1264699 w 4233817"/>
              <a:gd name="connsiteY53" fmla="*/ 1335523 h 3164769"/>
              <a:gd name="connsiteX54" fmla="*/ 1273165 w 4233817"/>
              <a:gd name="connsiteY54" fmla="*/ 1483690 h 3164769"/>
              <a:gd name="connsiteX55" fmla="*/ 1302799 w 4233817"/>
              <a:gd name="connsiteY55" fmla="*/ 1415957 h 3164769"/>
              <a:gd name="connsiteX56" fmla="*/ 1294330 w 4233817"/>
              <a:gd name="connsiteY56" fmla="*/ 1686890 h 3164769"/>
              <a:gd name="connsiteX57" fmla="*/ 1294331 w 4233817"/>
              <a:gd name="connsiteY57" fmla="*/ 1674190 h 3164769"/>
              <a:gd name="connsiteX58" fmla="*/ 1362063 w 4233817"/>
              <a:gd name="connsiteY58" fmla="*/ 2165257 h 3164769"/>
              <a:gd name="connsiteX59" fmla="*/ 1383231 w 4233817"/>
              <a:gd name="connsiteY59" fmla="*/ 2050957 h 3164769"/>
              <a:gd name="connsiteX60" fmla="*/ 1425565 w 4233817"/>
              <a:gd name="connsiteY60" fmla="*/ 2381157 h 3164769"/>
              <a:gd name="connsiteX61" fmla="*/ 1438264 w 4233817"/>
              <a:gd name="connsiteY61" fmla="*/ 2241457 h 3164769"/>
              <a:gd name="connsiteX62" fmla="*/ 1476363 w 4233817"/>
              <a:gd name="connsiteY62" fmla="*/ 2448891 h 3164769"/>
              <a:gd name="connsiteX63" fmla="*/ 1518696 w 4233817"/>
              <a:gd name="connsiteY63" fmla="*/ 2258390 h 3164769"/>
              <a:gd name="connsiteX64" fmla="*/ 1573729 w 4233817"/>
              <a:gd name="connsiteY64" fmla="*/ 2398090 h 3164769"/>
              <a:gd name="connsiteX65" fmla="*/ 1607596 w 4233817"/>
              <a:gd name="connsiteY65" fmla="*/ 1835057 h 3164769"/>
              <a:gd name="connsiteX66" fmla="*/ 1641461 w 4233817"/>
              <a:gd name="connsiteY66" fmla="*/ 1923957 h 3164769"/>
              <a:gd name="connsiteX67" fmla="*/ 1658393 w 4233817"/>
              <a:gd name="connsiteY67" fmla="*/ 1682657 h 3164769"/>
              <a:gd name="connsiteX68" fmla="*/ 1692260 w 4233817"/>
              <a:gd name="connsiteY68" fmla="*/ 1767324 h 3164769"/>
              <a:gd name="connsiteX69" fmla="*/ 1696492 w 4233817"/>
              <a:gd name="connsiteY69" fmla="*/ 1373623 h 3164769"/>
              <a:gd name="connsiteX70" fmla="*/ 1730359 w 4233817"/>
              <a:gd name="connsiteY70" fmla="*/ 1555657 h 3164769"/>
              <a:gd name="connsiteX71" fmla="*/ 1743060 w 4233817"/>
              <a:gd name="connsiteY71" fmla="*/ 1009558 h 3164769"/>
              <a:gd name="connsiteX72" fmla="*/ 1785392 w 4233817"/>
              <a:gd name="connsiteY72" fmla="*/ 1183124 h 3164769"/>
              <a:gd name="connsiteX73" fmla="*/ 1802326 w 4233817"/>
              <a:gd name="connsiteY73" fmla="*/ 962990 h 3164769"/>
              <a:gd name="connsiteX74" fmla="*/ 1831957 w 4233817"/>
              <a:gd name="connsiteY74" fmla="*/ 1360924 h 3164769"/>
              <a:gd name="connsiteX75" fmla="*/ 1895458 w 4233817"/>
              <a:gd name="connsiteY75" fmla="*/ 1174657 h 3164769"/>
              <a:gd name="connsiteX76" fmla="*/ 1908157 w 4233817"/>
              <a:gd name="connsiteY76" fmla="*/ 1589523 h 3164769"/>
              <a:gd name="connsiteX77" fmla="*/ 1971657 w 4233817"/>
              <a:gd name="connsiteY77" fmla="*/ 1043424 h 3164769"/>
              <a:gd name="connsiteX78" fmla="*/ 1971657 w 4233817"/>
              <a:gd name="connsiteY78" fmla="*/ 1043424 h 3164769"/>
              <a:gd name="connsiteX79" fmla="*/ 2022457 w 4233817"/>
              <a:gd name="connsiteY79" fmla="*/ 1462524 h 3164769"/>
              <a:gd name="connsiteX80" fmla="*/ 2022457 w 4233817"/>
              <a:gd name="connsiteY80" fmla="*/ 1462524 h 3164769"/>
              <a:gd name="connsiteX81" fmla="*/ 2064790 w 4233817"/>
              <a:gd name="connsiteY81" fmla="*/ 988390 h 3164769"/>
              <a:gd name="connsiteX82" fmla="*/ 2162155 w 4233817"/>
              <a:gd name="connsiteY82" fmla="*/ 1813891 h 3164769"/>
              <a:gd name="connsiteX83" fmla="*/ 2191790 w 4233817"/>
              <a:gd name="connsiteY83" fmla="*/ 1695358 h 3164769"/>
              <a:gd name="connsiteX84" fmla="*/ 2246823 w 4233817"/>
              <a:gd name="connsiteY84" fmla="*/ 1919724 h 3164769"/>
              <a:gd name="connsiteX85" fmla="*/ 2289155 w 4233817"/>
              <a:gd name="connsiteY85" fmla="*/ 1847757 h 3164769"/>
              <a:gd name="connsiteX86" fmla="*/ 2297622 w 4233817"/>
              <a:gd name="connsiteY86" fmla="*/ 2059424 h 3164769"/>
              <a:gd name="connsiteX87" fmla="*/ 2348422 w 4233817"/>
              <a:gd name="connsiteY87" fmla="*/ 1932423 h 3164769"/>
              <a:gd name="connsiteX88" fmla="*/ 2382288 w 4233817"/>
              <a:gd name="connsiteY88" fmla="*/ 2021324 h 3164769"/>
              <a:gd name="connsiteX89" fmla="*/ 2411920 w 4233817"/>
              <a:gd name="connsiteY89" fmla="*/ 1691123 h 3164769"/>
              <a:gd name="connsiteX90" fmla="*/ 2479655 w 4233817"/>
              <a:gd name="connsiteY90" fmla="*/ 1885858 h 3164769"/>
              <a:gd name="connsiteX91" fmla="*/ 2521986 w 4233817"/>
              <a:gd name="connsiteY91" fmla="*/ 1568357 h 3164769"/>
              <a:gd name="connsiteX92" fmla="*/ 2585486 w 4233817"/>
              <a:gd name="connsiteY92" fmla="*/ 1860457 h 3164769"/>
              <a:gd name="connsiteX93" fmla="*/ 2615118 w 4233817"/>
              <a:gd name="connsiteY93" fmla="*/ 1462523 h 3164769"/>
              <a:gd name="connsiteX94" fmla="*/ 2695551 w 4233817"/>
              <a:gd name="connsiteY94" fmla="*/ 1661491 h 3164769"/>
              <a:gd name="connsiteX95" fmla="*/ 2720951 w 4233817"/>
              <a:gd name="connsiteY95" fmla="*/ 1068823 h 3164769"/>
              <a:gd name="connsiteX96" fmla="*/ 2780217 w 4233817"/>
              <a:gd name="connsiteY96" fmla="*/ 1356691 h 3164769"/>
              <a:gd name="connsiteX97" fmla="*/ 2780215 w 4233817"/>
              <a:gd name="connsiteY97" fmla="*/ 679358 h 3164769"/>
              <a:gd name="connsiteX98" fmla="*/ 2831016 w 4233817"/>
              <a:gd name="connsiteY98" fmla="*/ 1386324 h 3164769"/>
              <a:gd name="connsiteX99" fmla="*/ 2881817 w 4233817"/>
              <a:gd name="connsiteY99" fmla="*/ 404191 h 3164769"/>
              <a:gd name="connsiteX100" fmla="*/ 2919916 w 4233817"/>
              <a:gd name="connsiteY100" fmla="*/ 916424 h 3164769"/>
              <a:gd name="connsiteX101" fmla="*/ 2962249 w 4233817"/>
              <a:gd name="connsiteY101" fmla="*/ 14724 h 3164769"/>
              <a:gd name="connsiteX102" fmla="*/ 2991881 w 4233817"/>
              <a:gd name="connsiteY102" fmla="*/ 1022258 h 3164769"/>
              <a:gd name="connsiteX103" fmla="*/ 3046914 w 4233817"/>
              <a:gd name="connsiteY103" fmla="*/ 615859 h 3164769"/>
              <a:gd name="connsiteX104" fmla="*/ 3051147 w 4233817"/>
              <a:gd name="connsiteY104" fmla="*/ 1149259 h 3164769"/>
              <a:gd name="connsiteX105" fmla="*/ 3106181 w 4233817"/>
              <a:gd name="connsiteY105" fmla="*/ 349159 h 3164769"/>
              <a:gd name="connsiteX106" fmla="*/ 3165447 w 4233817"/>
              <a:gd name="connsiteY106" fmla="*/ 988393 h 3164769"/>
              <a:gd name="connsiteX107" fmla="*/ 3207779 w 4233817"/>
              <a:gd name="connsiteY107" fmla="*/ 319526 h 3164769"/>
              <a:gd name="connsiteX108" fmla="*/ 3224711 w 4233817"/>
              <a:gd name="connsiteY108" fmla="*/ 1132325 h 3164769"/>
              <a:gd name="connsiteX109" fmla="*/ 3271277 w 4233817"/>
              <a:gd name="connsiteY109" fmla="*/ 145958 h 3164769"/>
              <a:gd name="connsiteX110" fmla="*/ 3296677 w 4233817"/>
              <a:gd name="connsiteY110" fmla="*/ 594693 h 3164769"/>
              <a:gd name="connsiteX111" fmla="*/ 3329485 w 4233817"/>
              <a:gd name="connsiteY111" fmla="*/ 22664 h 3164769"/>
              <a:gd name="connsiteX112" fmla="*/ 3359118 w 4233817"/>
              <a:gd name="connsiteY112" fmla="*/ 946059 h 3164769"/>
              <a:gd name="connsiteX113" fmla="*/ 3394043 w 4233817"/>
              <a:gd name="connsiteY113" fmla="*/ 307885 h 3164769"/>
              <a:gd name="connsiteX114" fmla="*/ 3395631 w 4233817"/>
              <a:gd name="connsiteY114" fmla="*/ 1096872 h 3164769"/>
              <a:gd name="connsiteX115" fmla="*/ 3438492 w 4233817"/>
              <a:gd name="connsiteY115" fmla="*/ 445998 h 3164769"/>
              <a:gd name="connsiteX116" fmla="*/ 3448017 w 4233817"/>
              <a:gd name="connsiteY116" fmla="*/ 931773 h 3164769"/>
              <a:gd name="connsiteX117" fmla="*/ 3476593 w 4233817"/>
              <a:gd name="connsiteY117" fmla="*/ 576173 h 3164769"/>
              <a:gd name="connsiteX118" fmla="*/ 3516278 w 4233817"/>
              <a:gd name="connsiteY118" fmla="*/ 1054010 h 3164769"/>
              <a:gd name="connsiteX119" fmla="*/ 3521041 w 4233817"/>
              <a:gd name="connsiteY119" fmla="*/ 263435 h 3164769"/>
              <a:gd name="connsiteX120" fmla="*/ 3546440 w 4233817"/>
              <a:gd name="connsiteY120" fmla="*/ 457110 h 3164769"/>
              <a:gd name="connsiteX121" fmla="*/ 3568665 w 4233817"/>
              <a:gd name="connsiteY121" fmla="*/ 282486 h 3164769"/>
              <a:gd name="connsiteX122" fmla="*/ 3594065 w 4233817"/>
              <a:gd name="connsiteY122" fmla="*/ 765086 h 3164769"/>
              <a:gd name="connsiteX123" fmla="*/ 3622640 w 4233817"/>
              <a:gd name="connsiteY123" fmla="*/ 201522 h 3164769"/>
              <a:gd name="connsiteX124" fmla="*/ 3625815 w 4233817"/>
              <a:gd name="connsiteY124" fmla="*/ 950824 h 3164769"/>
              <a:gd name="connsiteX125" fmla="*/ 3662327 w 4233817"/>
              <a:gd name="connsiteY125" fmla="*/ 584110 h 3164769"/>
              <a:gd name="connsiteX126" fmla="*/ 3671851 w 4233817"/>
              <a:gd name="connsiteY126" fmla="*/ 1015909 h 3164769"/>
              <a:gd name="connsiteX127" fmla="*/ 3717890 w 4233817"/>
              <a:gd name="connsiteY127" fmla="*/ 646023 h 3164769"/>
              <a:gd name="connsiteX128" fmla="*/ 3736938 w 4233817"/>
              <a:gd name="connsiteY128" fmla="*/ 1422310 h 3164769"/>
              <a:gd name="connsiteX129" fmla="*/ 3771863 w 4233817"/>
              <a:gd name="connsiteY129" fmla="*/ 771435 h 3164769"/>
              <a:gd name="connsiteX130" fmla="*/ 3790912 w 4233817"/>
              <a:gd name="connsiteY130" fmla="*/ 1133385 h 3164769"/>
              <a:gd name="connsiteX131" fmla="*/ 3817899 w 4233817"/>
              <a:gd name="connsiteY131" fmla="*/ 728572 h 3164769"/>
              <a:gd name="connsiteX132" fmla="*/ 3849650 w 4233817"/>
              <a:gd name="connsiteY132" fmla="*/ 1493748 h 3164769"/>
              <a:gd name="connsiteX133" fmla="*/ 3871874 w 4233817"/>
              <a:gd name="connsiteY133" fmla="*/ 728573 h 3164769"/>
              <a:gd name="connsiteX134" fmla="*/ 3906799 w 4233817"/>
              <a:gd name="connsiteY134" fmla="*/ 1376273 h 3164769"/>
              <a:gd name="connsiteX135" fmla="*/ 3925849 w 4233817"/>
              <a:gd name="connsiteY135" fmla="*/ 1187361 h 3164769"/>
              <a:gd name="connsiteX136" fmla="*/ 3951249 w 4233817"/>
              <a:gd name="connsiteY136" fmla="*/ 1327060 h 3164769"/>
              <a:gd name="connsiteX137" fmla="*/ 3957598 w 4233817"/>
              <a:gd name="connsiteY137" fmla="*/ 758735 h 3164769"/>
              <a:gd name="connsiteX138" fmla="*/ 3981409 w 4233817"/>
              <a:gd name="connsiteY138" fmla="*/ 1027023 h 3164769"/>
              <a:gd name="connsiteX139" fmla="*/ 3992522 w 4233817"/>
              <a:gd name="connsiteY139" fmla="*/ 704760 h 3164769"/>
              <a:gd name="connsiteX140" fmla="*/ 4000458 w 4233817"/>
              <a:gd name="connsiteY140" fmla="*/ 1192123 h 3164769"/>
              <a:gd name="connsiteX141" fmla="*/ 4029032 w 4233817"/>
              <a:gd name="connsiteY141" fmla="*/ 1071473 h 3164769"/>
              <a:gd name="connsiteX142" fmla="*/ 4036970 w 4233817"/>
              <a:gd name="connsiteY142" fmla="*/ 1549310 h 3164769"/>
              <a:gd name="connsiteX143" fmla="*/ 4078244 w 4233817"/>
              <a:gd name="connsiteY143" fmla="*/ 1201648 h 3164769"/>
              <a:gd name="connsiteX144" fmla="*/ 4094119 w 4233817"/>
              <a:gd name="connsiteY144" fmla="*/ 1393735 h 3164769"/>
              <a:gd name="connsiteX145" fmla="*/ 4106818 w 4233817"/>
              <a:gd name="connsiteY145" fmla="*/ 800010 h 3164769"/>
              <a:gd name="connsiteX146" fmla="*/ 4132218 w 4233817"/>
              <a:gd name="connsiteY146" fmla="*/ 1382623 h 3164769"/>
              <a:gd name="connsiteX147" fmla="*/ 4179843 w 4233817"/>
              <a:gd name="connsiteY147" fmla="*/ 715872 h 3164769"/>
              <a:gd name="connsiteX148" fmla="*/ 4214768 w 4233817"/>
              <a:gd name="connsiteY148" fmla="*/ 1122273 h 3164769"/>
              <a:gd name="connsiteX149" fmla="*/ 4233817 w 4233817"/>
              <a:gd name="connsiteY149" fmla="*/ 895261 h 3164769"/>
              <a:gd name="connsiteX0" fmla="*/ 0 w 4235228"/>
              <a:gd name="connsiteY0" fmla="*/ 2935195 h 3164769"/>
              <a:gd name="connsiteX1" fmla="*/ 46038 w 4235228"/>
              <a:gd name="connsiteY1" fmla="*/ 2968532 h 3164769"/>
              <a:gd name="connsiteX2" fmla="*/ 65088 w 4235228"/>
              <a:gd name="connsiteY2" fmla="*/ 2993932 h 3164769"/>
              <a:gd name="connsiteX3" fmla="*/ 80963 w 4235228"/>
              <a:gd name="connsiteY3" fmla="*/ 3003457 h 3164769"/>
              <a:gd name="connsiteX4" fmla="*/ 88900 w 4235228"/>
              <a:gd name="connsiteY4" fmla="*/ 2998695 h 3164769"/>
              <a:gd name="connsiteX5" fmla="*/ 117475 w 4235228"/>
              <a:gd name="connsiteY5" fmla="*/ 3024095 h 3164769"/>
              <a:gd name="connsiteX6" fmla="*/ 146050 w 4235228"/>
              <a:gd name="connsiteY6" fmla="*/ 3005045 h 3164769"/>
              <a:gd name="connsiteX7" fmla="*/ 180975 w 4235228"/>
              <a:gd name="connsiteY7" fmla="*/ 3089182 h 3164769"/>
              <a:gd name="connsiteX8" fmla="*/ 200025 w 4235228"/>
              <a:gd name="connsiteY8" fmla="*/ 3092357 h 3164769"/>
              <a:gd name="connsiteX9" fmla="*/ 223838 w 4235228"/>
              <a:gd name="connsiteY9" fmla="*/ 3047907 h 3164769"/>
              <a:gd name="connsiteX10" fmla="*/ 246063 w 4235228"/>
              <a:gd name="connsiteY10" fmla="*/ 3105057 h 3164769"/>
              <a:gd name="connsiteX11" fmla="*/ 290513 w 4235228"/>
              <a:gd name="connsiteY11" fmla="*/ 3006632 h 3164769"/>
              <a:gd name="connsiteX12" fmla="*/ 330200 w 4235228"/>
              <a:gd name="connsiteY12" fmla="*/ 3160620 h 3164769"/>
              <a:gd name="connsiteX13" fmla="*/ 360363 w 4235228"/>
              <a:gd name="connsiteY13" fmla="*/ 3119345 h 3164769"/>
              <a:gd name="connsiteX14" fmla="*/ 374650 w 4235228"/>
              <a:gd name="connsiteY14" fmla="*/ 3103470 h 3164769"/>
              <a:gd name="connsiteX15" fmla="*/ 377825 w 4235228"/>
              <a:gd name="connsiteY15" fmla="*/ 2874870 h 3164769"/>
              <a:gd name="connsiteX16" fmla="*/ 400050 w 4235228"/>
              <a:gd name="connsiteY16" fmla="*/ 2935195 h 3164769"/>
              <a:gd name="connsiteX17" fmla="*/ 455613 w 4235228"/>
              <a:gd name="connsiteY17" fmla="*/ 2519270 h 3164769"/>
              <a:gd name="connsiteX18" fmla="*/ 476250 w 4235228"/>
              <a:gd name="connsiteY18" fmla="*/ 2576420 h 3164769"/>
              <a:gd name="connsiteX19" fmla="*/ 501650 w 4235228"/>
              <a:gd name="connsiteY19" fmla="*/ 2835182 h 3164769"/>
              <a:gd name="connsiteX20" fmla="*/ 527050 w 4235228"/>
              <a:gd name="connsiteY20" fmla="*/ 2881220 h 3164769"/>
              <a:gd name="connsiteX21" fmla="*/ 538163 w 4235228"/>
              <a:gd name="connsiteY21" fmla="*/ 2847882 h 3164769"/>
              <a:gd name="connsiteX22" fmla="*/ 547688 w 4235228"/>
              <a:gd name="connsiteY22" fmla="*/ 2784382 h 3164769"/>
              <a:gd name="connsiteX23" fmla="*/ 574675 w 4235228"/>
              <a:gd name="connsiteY23" fmla="*/ 2787557 h 3164769"/>
              <a:gd name="connsiteX24" fmla="*/ 593725 w 4235228"/>
              <a:gd name="connsiteY24" fmla="*/ 2670082 h 3164769"/>
              <a:gd name="connsiteX25" fmla="*/ 590550 w 4235228"/>
              <a:gd name="connsiteY25" fmla="*/ 2341470 h 3164769"/>
              <a:gd name="connsiteX26" fmla="*/ 625475 w 4235228"/>
              <a:gd name="connsiteY26" fmla="*/ 1830295 h 3164769"/>
              <a:gd name="connsiteX27" fmla="*/ 652462 w 4235228"/>
              <a:gd name="connsiteY27" fmla="*/ 1836645 h 3164769"/>
              <a:gd name="connsiteX28" fmla="*/ 661987 w 4235228"/>
              <a:gd name="connsiteY28" fmla="*/ 1684245 h 3164769"/>
              <a:gd name="connsiteX29" fmla="*/ 681036 w 4235228"/>
              <a:gd name="connsiteY29" fmla="*/ 2014445 h 3164769"/>
              <a:gd name="connsiteX30" fmla="*/ 681036 w 4235228"/>
              <a:gd name="connsiteY30" fmla="*/ 2014445 h 3164769"/>
              <a:gd name="connsiteX31" fmla="*/ 719135 w 4235228"/>
              <a:gd name="connsiteY31" fmla="*/ 1714407 h 3164769"/>
              <a:gd name="connsiteX32" fmla="*/ 731835 w 4235228"/>
              <a:gd name="connsiteY32" fmla="*/ 2058895 h 3164769"/>
              <a:gd name="connsiteX33" fmla="*/ 784223 w 4235228"/>
              <a:gd name="connsiteY33" fmla="*/ 2038258 h 3164769"/>
              <a:gd name="connsiteX34" fmla="*/ 806448 w 4235228"/>
              <a:gd name="connsiteY34" fmla="*/ 2481170 h 3164769"/>
              <a:gd name="connsiteX35" fmla="*/ 835021 w 4235228"/>
              <a:gd name="connsiteY35" fmla="*/ 2470057 h 3164769"/>
              <a:gd name="connsiteX36" fmla="*/ 836609 w 4235228"/>
              <a:gd name="connsiteY36" fmla="*/ 2660557 h 3164769"/>
              <a:gd name="connsiteX37" fmla="*/ 862008 w 4235228"/>
              <a:gd name="connsiteY37" fmla="*/ 2641507 h 3164769"/>
              <a:gd name="connsiteX38" fmla="*/ 865183 w 4235228"/>
              <a:gd name="connsiteY38" fmla="*/ 2698657 h 3164769"/>
              <a:gd name="connsiteX39" fmla="*/ 892169 w 4235228"/>
              <a:gd name="connsiteY39" fmla="*/ 2493870 h 3164769"/>
              <a:gd name="connsiteX40" fmla="*/ 912807 w 4235228"/>
              <a:gd name="connsiteY40" fmla="*/ 2460532 h 3164769"/>
              <a:gd name="connsiteX41" fmla="*/ 912807 w 4235228"/>
              <a:gd name="connsiteY41" fmla="*/ 2416082 h 3164769"/>
              <a:gd name="connsiteX42" fmla="*/ 949318 w 4235228"/>
              <a:gd name="connsiteY42" fmla="*/ 2392270 h 3164769"/>
              <a:gd name="connsiteX43" fmla="*/ 941380 w 4235228"/>
              <a:gd name="connsiteY43" fmla="*/ 2317657 h 3164769"/>
              <a:gd name="connsiteX44" fmla="*/ 1019169 w 4235228"/>
              <a:gd name="connsiteY44" fmla="*/ 895257 h 3164769"/>
              <a:gd name="connsiteX45" fmla="*/ 1031869 w 4235228"/>
              <a:gd name="connsiteY45" fmla="*/ 1068824 h 3164769"/>
              <a:gd name="connsiteX46" fmla="*/ 1053036 w 4235228"/>
              <a:gd name="connsiteY46" fmla="*/ 793657 h 3164769"/>
              <a:gd name="connsiteX47" fmla="*/ 1074202 w 4235228"/>
              <a:gd name="connsiteY47" fmla="*/ 1365157 h 3164769"/>
              <a:gd name="connsiteX48" fmla="*/ 1103833 w 4235228"/>
              <a:gd name="connsiteY48" fmla="*/ 869857 h 3164769"/>
              <a:gd name="connsiteX49" fmla="*/ 1137701 w 4235228"/>
              <a:gd name="connsiteY49" fmla="*/ 937590 h 3164769"/>
              <a:gd name="connsiteX50" fmla="*/ 1167333 w 4235228"/>
              <a:gd name="connsiteY50" fmla="*/ 1242391 h 3164769"/>
              <a:gd name="connsiteX51" fmla="*/ 1188500 w 4235228"/>
              <a:gd name="connsiteY51" fmla="*/ 1128090 h 3164769"/>
              <a:gd name="connsiteX52" fmla="*/ 1218132 w 4235228"/>
              <a:gd name="connsiteY52" fmla="*/ 1348223 h 3164769"/>
              <a:gd name="connsiteX53" fmla="*/ 1264699 w 4235228"/>
              <a:gd name="connsiteY53" fmla="*/ 1335523 h 3164769"/>
              <a:gd name="connsiteX54" fmla="*/ 1273165 w 4235228"/>
              <a:gd name="connsiteY54" fmla="*/ 1483690 h 3164769"/>
              <a:gd name="connsiteX55" fmla="*/ 1302799 w 4235228"/>
              <a:gd name="connsiteY55" fmla="*/ 1415957 h 3164769"/>
              <a:gd name="connsiteX56" fmla="*/ 1294330 w 4235228"/>
              <a:gd name="connsiteY56" fmla="*/ 1686890 h 3164769"/>
              <a:gd name="connsiteX57" fmla="*/ 1294331 w 4235228"/>
              <a:gd name="connsiteY57" fmla="*/ 1674190 h 3164769"/>
              <a:gd name="connsiteX58" fmla="*/ 1362063 w 4235228"/>
              <a:gd name="connsiteY58" fmla="*/ 2165257 h 3164769"/>
              <a:gd name="connsiteX59" fmla="*/ 1383231 w 4235228"/>
              <a:gd name="connsiteY59" fmla="*/ 2050957 h 3164769"/>
              <a:gd name="connsiteX60" fmla="*/ 1425565 w 4235228"/>
              <a:gd name="connsiteY60" fmla="*/ 2381157 h 3164769"/>
              <a:gd name="connsiteX61" fmla="*/ 1438264 w 4235228"/>
              <a:gd name="connsiteY61" fmla="*/ 2241457 h 3164769"/>
              <a:gd name="connsiteX62" fmla="*/ 1476363 w 4235228"/>
              <a:gd name="connsiteY62" fmla="*/ 2448891 h 3164769"/>
              <a:gd name="connsiteX63" fmla="*/ 1518696 w 4235228"/>
              <a:gd name="connsiteY63" fmla="*/ 2258390 h 3164769"/>
              <a:gd name="connsiteX64" fmla="*/ 1573729 w 4235228"/>
              <a:gd name="connsiteY64" fmla="*/ 2398090 h 3164769"/>
              <a:gd name="connsiteX65" fmla="*/ 1607596 w 4235228"/>
              <a:gd name="connsiteY65" fmla="*/ 1835057 h 3164769"/>
              <a:gd name="connsiteX66" fmla="*/ 1641461 w 4235228"/>
              <a:gd name="connsiteY66" fmla="*/ 1923957 h 3164769"/>
              <a:gd name="connsiteX67" fmla="*/ 1658393 w 4235228"/>
              <a:gd name="connsiteY67" fmla="*/ 1682657 h 3164769"/>
              <a:gd name="connsiteX68" fmla="*/ 1692260 w 4235228"/>
              <a:gd name="connsiteY68" fmla="*/ 1767324 h 3164769"/>
              <a:gd name="connsiteX69" fmla="*/ 1696492 w 4235228"/>
              <a:gd name="connsiteY69" fmla="*/ 1373623 h 3164769"/>
              <a:gd name="connsiteX70" fmla="*/ 1730359 w 4235228"/>
              <a:gd name="connsiteY70" fmla="*/ 1555657 h 3164769"/>
              <a:gd name="connsiteX71" fmla="*/ 1743060 w 4235228"/>
              <a:gd name="connsiteY71" fmla="*/ 1009558 h 3164769"/>
              <a:gd name="connsiteX72" fmla="*/ 1785392 w 4235228"/>
              <a:gd name="connsiteY72" fmla="*/ 1183124 h 3164769"/>
              <a:gd name="connsiteX73" fmla="*/ 1802326 w 4235228"/>
              <a:gd name="connsiteY73" fmla="*/ 962990 h 3164769"/>
              <a:gd name="connsiteX74" fmla="*/ 1831957 w 4235228"/>
              <a:gd name="connsiteY74" fmla="*/ 1360924 h 3164769"/>
              <a:gd name="connsiteX75" fmla="*/ 1895458 w 4235228"/>
              <a:gd name="connsiteY75" fmla="*/ 1174657 h 3164769"/>
              <a:gd name="connsiteX76" fmla="*/ 1908157 w 4235228"/>
              <a:gd name="connsiteY76" fmla="*/ 1589523 h 3164769"/>
              <a:gd name="connsiteX77" fmla="*/ 1971657 w 4235228"/>
              <a:gd name="connsiteY77" fmla="*/ 1043424 h 3164769"/>
              <a:gd name="connsiteX78" fmla="*/ 1971657 w 4235228"/>
              <a:gd name="connsiteY78" fmla="*/ 1043424 h 3164769"/>
              <a:gd name="connsiteX79" fmla="*/ 2022457 w 4235228"/>
              <a:gd name="connsiteY79" fmla="*/ 1462524 h 3164769"/>
              <a:gd name="connsiteX80" fmla="*/ 2022457 w 4235228"/>
              <a:gd name="connsiteY80" fmla="*/ 1462524 h 3164769"/>
              <a:gd name="connsiteX81" fmla="*/ 2064790 w 4235228"/>
              <a:gd name="connsiteY81" fmla="*/ 988390 h 3164769"/>
              <a:gd name="connsiteX82" fmla="*/ 2162155 w 4235228"/>
              <a:gd name="connsiteY82" fmla="*/ 1813891 h 3164769"/>
              <a:gd name="connsiteX83" fmla="*/ 2191790 w 4235228"/>
              <a:gd name="connsiteY83" fmla="*/ 1695358 h 3164769"/>
              <a:gd name="connsiteX84" fmla="*/ 2246823 w 4235228"/>
              <a:gd name="connsiteY84" fmla="*/ 1919724 h 3164769"/>
              <a:gd name="connsiteX85" fmla="*/ 2289155 w 4235228"/>
              <a:gd name="connsiteY85" fmla="*/ 1847757 h 3164769"/>
              <a:gd name="connsiteX86" fmla="*/ 2297622 w 4235228"/>
              <a:gd name="connsiteY86" fmla="*/ 2059424 h 3164769"/>
              <a:gd name="connsiteX87" fmla="*/ 2348422 w 4235228"/>
              <a:gd name="connsiteY87" fmla="*/ 1932423 h 3164769"/>
              <a:gd name="connsiteX88" fmla="*/ 2382288 w 4235228"/>
              <a:gd name="connsiteY88" fmla="*/ 2021324 h 3164769"/>
              <a:gd name="connsiteX89" fmla="*/ 2411920 w 4235228"/>
              <a:gd name="connsiteY89" fmla="*/ 1691123 h 3164769"/>
              <a:gd name="connsiteX90" fmla="*/ 2479655 w 4235228"/>
              <a:gd name="connsiteY90" fmla="*/ 1885858 h 3164769"/>
              <a:gd name="connsiteX91" fmla="*/ 2521986 w 4235228"/>
              <a:gd name="connsiteY91" fmla="*/ 1568357 h 3164769"/>
              <a:gd name="connsiteX92" fmla="*/ 2585486 w 4235228"/>
              <a:gd name="connsiteY92" fmla="*/ 1860457 h 3164769"/>
              <a:gd name="connsiteX93" fmla="*/ 2615118 w 4235228"/>
              <a:gd name="connsiteY93" fmla="*/ 1462523 h 3164769"/>
              <a:gd name="connsiteX94" fmla="*/ 2695551 w 4235228"/>
              <a:gd name="connsiteY94" fmla="*/ 1661491 h 3164769"/>
              <a:gd name="connsiteX95" fmla="*/ 2720951 w 4235228"/>
              <a:gd name="connsiteY95" fmla="*/ 1068823 h 3164769"/>
              <a:gd name="connsiteX96" fmla="*/ 2780217 w 4235228"/>
              <a:gd name="connsiteY96" fmla="*/ 1356691 h 3164769"/>
              <a:gd name="connsiteX97" fmla="*/ 2780215 w 4235228"/>
              <a:gd name="connsiteY97" fmla="*/ 679358 h 3164769"/>
              <a:gd name="connsiteX98" fmla="*/ 2831016 w 4235228"/>
              <a:gd name="connsiteY98" fmla="*/ 1386324 h 3164769"/>
              <a:gd name="connsiteX99" fmla="*/ 2881817 w 4235228"/>
              <a:gd name="connsiteY99" fmla="*/ 404191 h 3164769"/>
              <a:gd name="connsiteX100" fmla="*/ 2919916 w 4235228"/>
              <a:gd name="connsiteY100" fmla="*/ 916424 h 3164769"/>
              <a:gd name="connsiteX101" fmla="*/ 2962249 w 4235228"/>
              <a:gd name="connsiteY101" fmla="*/ 14724 h 3164769"/>
              <a:gd name="connsiteX102" fmla="*/ 2991881 w 4235228"/>
              <a:gd name="connsiteY102" fmla="*/ 1022258 h 3164769"/>
              <a:gd name="connsiteX103" fmla="*/ 3046914 w 4235228"/>
              <a:gd name="connsiteY103" fmla="*/ 615859 h 3164769"/>
              <a:gd name="connsiteX104" fmla="*/ 3051147 w 4235228"/>
              <a:gd name="connsiteY104" fmla="*/ 1149259 h 3164769"/>
              <a:gd name="connsiteX105" fmla="*/ 3106181 w 4235228"/>
              <a:gd name="connsiteY105" fmla="*/ 349159 h 3164769"/>
              <a:gd name="connsiteX106" fmla="*/ 3165447 w 4235228"/>
              <a:gd name="connsiteY106" fmla="*/ 988393 h 3164769"/>
              <a:gd name="connsiteX107" fmla="*/ 3207779 w 4235228"/>
              <a:gd name="connsiteY107" fmla="*/ 319526 h 3164769"/>
              <a:gd name="connsiteX108" fmla="*/ 3224711 w 4235228"/>
              <a:gd name="connsiteY108" fmla="*/ 1132325 h 3164769"/>
              <a:gd name="connsiteX109" fmla="*/ 3271277 w 4235228"/>
              <a:gd name="connsiteY109" fmla="*/ 145958 h 3164769"/>
              <a:gd name="connsiteX110" fmla="*/ 3296677 w 4235228"/>
              <a:gd name="connsiteY110" fmla="*/ 594693 h 3164769"/>
              <a:gd name="connsiteX111" fmla="*/ 3329485 w 4235228"/>
              <a:gd name="connsiteY111" fmla="*/ 22664 h 3164769"/>
              <a:gd name="connsiteX112" fmla="*/ 3359118 w 4235228"/>
              <a:gd name="connsiteY112" fmla="*/ 946059 h 3164769"/>
              <a:gd name="connsiteX113" fmla="*/ 3394043 w 4235228"/>
              <a:gd name="connsiteY113" fmla="*/ 307885 h 3164769"/>
              <a:gd name="connsiteX114" fmla="*/ 3395631 w 4235228"/>
              <a:gd name="connsiteY114" fmla="*/ 1096872 h 3164769"/>
              <a:gd name="connsiteX115" fmla="*/ 3438492 w 4235228"/>
              <a:gd name="connsiteY115" fmla="*/ 445998 h 3164769"/>
              <a:gd name="connsiteX116" fmla="*/ 3448017 w 4235228"/>
              <a:gd name="connsiteY116" fmla="*/ 931773 h 3164769"/>
              <a:gd name="connsiteX117" fmla="*/ 3476593 w 4235228"/>
              <a:gd name="connsiteY117" fmla="*/ 576173 h 3164769"/>
              <a:gd name="connsiteX118" fmla="*/ 3516278 w 4235228"/>
              <a:gd name="connsiteY118" fmla="*/ 1054010 h 3164769"/>
              <a:gd name="connsiteX119" fmla="*/ 3521041 w 4235228"/>
              <a:gd name="connsiteY119" fmla="*/ 263435 h 3164769"/>
              <a:gd name="connsiteX120" fmla="*/ 3546440 w 4235228"/>
              <a:gd name="connsiteY120" fmla="*/ 457110 h 3164769"/>
              <a:gd name="connsiteX121" fmla="*/ 3568665 w 4235228"/>
              <a:gd name="connsiteY121" fmla="*/ 282486 h 3164769"/>
              <a:gd name="connsiteX122" fmla="*/ 3594065 w 4235228"/>
              <a:gd name="connsiteY122" fmla="*/ 765086 h 3164769"/>
              <a:gd name="connsiteX123" fmla="*/ 3622640 w 4235228"/>
              <a:gd name="connsiteY123" fmla="*/ 201522 h 3164769"/>
              <a:gd name="connsiteX124" fmla="*/ 3625815 w 4235228"/>
              <a:gd name="connsiteY124" fmla="*/ 950824 h 3164769"/>
              <a:gd name="connsiteX125" fmla="*/ 3662327 w 4235228"/>
              <a:gd name="connsiteY125" fmla="*/ 584110 h 3164769"/>
              <a:gd name="connsiteX126" fmla="*/ 3671851 w 4235228"/>
              <a:gd name="connsiteY126" fmla="*/ 1015909 h 3164769"/>
              <a:gd name="connsiteX127" fmla="*/ 3717890 w 4235228"/>
              <a:gd name="connsiteY127" fmla="*/ 646023 h 3164769"/>
              <a:gd name="connsiteX128" fmla="*/ 3736938 w 4235228"/>
              <a:gd name="connsiteY128" fmla="*/ 1422310 h 3164769"/>
              <a:gd name="connsiteX129" fmla="*/ 3771863 w 4235228"/>
              <a:gd name="connsiteY129" fmla="*/ 771435 h 3164769"/>
              <a:gd name="connsiteX130" fmla="*/ 3790912 w 4235228"/>
              <a:gd name="connsiteY130" fmla="*/ 1133385 h 3164769"/>
              <a:gd name="connsiteX131" fmla="*/ 3817899 w 4235228"/>
              <a:gd name="connsiteY131" fmla="*/ 728572 h 3164769"/>
              <a:gd name="connsiteX132" fmla="*/ 3849650 w 4235228"/>
              <a:gd name="connsiteY132" fmla="*/ 1493748 h 3164769"/>
              <a:gd name="connsiteX133" fmla="*/ 3871874 w 4235228"/>
              <a:gd name="connsiteY133" fmla="*/ 728573 h 3164769"/>
              <a:gd name="connsiteX134" fmla="*/ 3906799 w 4235228"/>
              <a:gd name="connsiteY134" fmla="*/ 1376273 h 3164769"/>
              <a:gd name="connsiteX135" fmla="*/ 3925849 w 4235228"/>
              <a:gd name="connsiteY135" fmla="*/ 1187361 h 3164769"/>
              <a:gd name="connsiteX136" fmla="*/ 3951249 w 4235228"/>
              <a:gd name="connsiteY136" fmla="*/ 1327060 h 3164769"/>
              <a:gd name="connsiteX137" fmla="*/ 3957598 w 4235228"/>
              <a:gd name="connsiteY137" fmla="*/ 758735 h 3164769"/>
              <a:gd name="connsiteX138" fmla="*/ 3981409 w 4235228"/>
              <a:gd name="connsiteY138" fmla="*/ 1027023 h 3164769"/>
              <a:gd name="connsiteX139" fmla="*/ 3992522 w 4235228"/>
              <a:gd name="connsiteY139" fmla="*/ 704760 h 3164769"/>
              <a:gd name="connsiteX140" fmla="*/ 4000458 w 4235228"/>
              <a:gd name="connsiteY140" fmla="*/ 1192123 h 3164769"/>
              <a:gd name="connsiteX141" fmla="*/ 4029032 w 4235228"/>
              <a:gd name="connsiteY141" fmla="*/ 1071473 h 3164769"/>
              <a:gd name="connsiteX142" fmla="*/ 4036970 w 4235228"/>
              <a:gd name="connsiteY142" fmla="*/ 1549310 h 3164769"/>
              <a:gd name="connsiteX143" fmla="*/ 4078244 w 4235228"/>
              <a:gd name="connsiteY143" fmla="*/ 1201648 h 3164769"/>
              <a:gd name="connsiteX144" fmla="*/ 4094119 w 4235228"/>
              <a:gd name="connsiteY144" fmla="*/ 1393735 h 3164769"/>
              <a:gd name="connsiteX145" fmla="*/ 4106818 w 4235228"/>
              <a:gd name="connsiteY145" fmla="*/ 800010 h 3164769"/>
              <a:gd name="connsiteX146" fmla="*/ 4132218 w 4235228"/>
              <a:gd name="connsiteY146" fmla="*/ 1382623 h 3164769"/>
              <a:gd name="connsiteX147" fmla="*/ 4179843 w 4235228"/>
              <a:gd name="connsiteY147" fmla="*/ 715872 h 3164769"/>
              <a:gd name="connsiteX148" fmla="*/ 4214768 w 4235228"/>
              <a:gd name="connsiteY148" fmla="*/ 1122273 h 3164769"/>
              <a:gd name="connsiteX149" fmla="*/ 4233817 w 4235228"/>
              <a:gd name="connsiteY149" fmla="*/ 895261 h 3164769"/>
              <a:gd name="connsiteX150" fmla="*/ 4233817 w 4235228"/>
              <a:gd name="connsiteY150" fmla="*/ 900023 h 3164769"/>
              <a:gd name="connsiteX0" fmla="*/ 0 w 4248105"/>
              <a:gd name="connsiteY0" fmla="*/ 2935195 h 3164769"/>
              <a:gd name="connsiteX1" fmla="*/ 46038 w 4248105"/>
              <a:gd name="connsiteY1" fmla="*/ 2968532 h 3164769"/>
              <a:gd name="connsiteX2" fmla="*/ 65088 w 4248105"/>
              <a:gd name="connsiteY2" fmla="*/ 2993932 h 3164769"/>
              <a:gd name="connsiteX3" fmla="*/ 80963 w 4248105"/>
              <a:gd name="connsiteY3" fmla="*/ 3003457 h 3164769"/>
              <a:gd name="connsiteX4" fmla="*/ 88900 w 4248105"/>
              <a:gd name="connsiteY4" fmla="*/ 2998695 h 3164769"/>
              <a:gd name="connsiteX5" fmla="*/ 117475 w 4248105"/>
              <a:gd name="connsiteY5" fmla="*/ 3024095 h 3164769"/>
              <a:gd name="connsiteX6" fmla="*/ 146050 w 4248105"/>
              <a:gd name="connsiteY6" fmla="*/ 3005045 h 3164769"/>
              <a:gd name="connsiteX7" fmla="*/ 180975 w 4248105"/>
              <a:gd name="connsiteY7" fmla="*/ 3089182 h 3164769"/>
              <a:gd name="connsiteX8" fmla="*/ 200025 w 4248105"/>
              <a:gd name="connsiteY8" fmla="*/ 3092357 h 3164769"/>
              <a:gd name="connsiteX9" fmla="*/ 223838 w 4248105"/>
              <a:gd name="connsiteY9" fmla="*/ 3047907 h 3164769"/>
              <a:gd name="connsiteX10" fmla="*/ 246063 w 4248105"/>
              <a:gd name="connsiteY10" fmla="*/ 3105057 h 3164769"/>
              <a:gd name="connsiteX11" fmla="*/ 290513 w 4248105"/>
              <a:gd name="connsiteY11" fmla="*/ 3006632 h 3164769"/>
              <a:gd name="connsiteX12" fmla="*/ 330200 w 4248105"/>
              <a:gd name="connsiteY12" fmla="*/ 3160620 h 3164769"/>
              <a:gd name="connsiteX13" fmla="*/ 360363 w 4248105"/>
              <a:gd name="connsiteY13" fmla="*/ 3119345 h 3164769"/>
              <a:gd name="connsiteX14" fmla="*/ 374650 w 4248105"/>
              <a:gd name="connsiteY14" fmla="*/ 3103470 h 3164769"/>
              <a:gd name="connsiteX15" fmla="*/ 377825 w 4248105"/>
              <a:gd name="connsiteY15" fmla="*/ 2874870 h 3164769"/>
              <a:gd name="connsiteX16" fmla="*/ 400050 w 4248105"/>
              <a:gd name="connsiteY16" fmla="*/ 2935195 h 3164769"/>
              <a:gd name="connsiteX17" fmla="*/ 455613 w 4248105"/>
              <a:gd name="connsiteY17" fmla="*/ 2519270 h 3164769"/>
              <a:gd name="connsiteX18" fmla="*/ 476250 w 4248105"/>
              <a:gd name="connsiteY18" fmla="*/ 2576420 h 3164769"/>
              <a:gd name="connsiteX19" fmla="*/ 501650 w 4248105"/>
              <a:gd name="connsiteY19" fmla="*/ 2835182 h 3164769"/>
              <a:gd name="connsiteX20" fmla="*/ 527050 w 4248105"/>
              <a:gd name="connsiteY20" fmla="*/ 2881220 h 3164769"/>
              <a:gd name="connsiteX21" fmla="*/ 538163 w 4248105"/>
              <a:gd name="connsiteY21" fmla="*/ 2847882 h 3164769"/>
              <a:gd name="connsiteX22" fmla="*/ 547688 w 4248105"/>
              <a:gd name="connsiteY22" fmla="*/ 2784382 h 3164769"/>
              <a:gd name="connsiteX23" fmla="*/ 574675 w 4248105"/>
              <a:gd name="connsiteY23" fmla="*/ 2787557 h 3164769"/>
              <a:gd name="connsiteX24" fmla="*/ 593725 w 4248105"/>
              <a:gd name="connsiteY24" fmla="*/ 2670082 h 3164769"/>
              <a:gd name="connsiteX25" fmla="*/ 590550 w 4248105"/>
              <a:gd name="connsiteY25" fmla="*/ 2341470 h 3164769"/>
              <a:gd name="connsiteX26" fmla="*/ 625475 w 4248105"/>
              <a:gd name="connsiteY26" fmla="*/ 1830295 h 3164769"/>
              <a:gd name="connsiteX27" fmla="*/ 652462 w 4248105"/>
              <a:gd name="connsiteY27" fmla="*/ 1836645 h 3164769"/>
              <a:gd name="connsiteX28" fmla="*/ 661987 w 4248105"/>
              <a:gd name="connsiteY28" fmla="*/ 1684245 h 3164769"/>
              <a:gd name="connsiteX29" fmla="*/ 681036 w 4248105"/>
              <a:gd name="connsiteY29" fmla="*/ 2014445 h 3164769"/>
              <a:gd name="connsiteX30" fmla="*/ 681036 w 4248105"/>
              <a:gd name="connsiteY30" fmla="*/ 2014445 h 3164769"/>
              <a:gd name="connsiteX31" fmla="*/ 719135 w 4248105"/>
              <a:gd name="connsiteY31" fmla="*/ 1714407 h 3164769"/>
              <a:gd name="connsiteX32" fmla="*/ 731835 w 4248105"/>
              <a:gd name="connsiteY32" fmla="*/ 2058895 h 3164769"/>
              <a:gd name="connsiteX33" fmla="*/ 784223 w 4248105"/>
              <a:gd name="connsiteY33" fmla="*/ 2038258 h 3164769"/>
              <a:gd name="connsiteX34" fmla="*/ 806448 w 4248105"/>
              <a:gd name="connsiteY34" fmla="*/ 2481170 h 3164769"/>
              <a:gd name="connsiteX35" fmla="*/ 835021 w 4248105"/>
              <a:gd name="connsiteY35" fmla="*/ 2470057 h 3164769"/>
              <a:gd name="connsiteX36" fmla="*/ 836609 w 4248105"/>
              <a:gd name="connsiteY36" fmla="*/ 2660557 h 3164769"/>
              <a:gd name="connsiteX37" fmla="*/ 862008 w 4248105"/>
              <a:gd name="connsiteY37" fmla="*/ 2641507 h 3164769"/>
              <a:gd name="connsiteX38" fmla="*/ 865183 w 4248105"/>
              <a:gd name="connsiteY38" fmla="*/ 2698657 h 3164769"/>
              <a:gd name="connsiteX39" fmla="*/ 892169 w 4248105"/>
              <a:gd name="connsiteY39" fmla="*/ 2493870 h 3164769"/>
              <a:gd name="connsiteX40" fmla="*/ 912807 w 4248105"/>
              <a:gd name="connsiteY40" fmla="*/ 2460532 h 3164769"/>
              <a:gd name="connsiteX41" fmla="*/ 912807 w 4248105"/>
              <a:gd name="connsiteY41" fmla="*/ 2416082 h 3164769"/>
              <a:gd name="connsiteX42" fmla="*/ 949318 w 4248105"/>
              <a:gd name="connsiteY42" fmla="*/ 2392270 h 3164769"/>
              <a:gd name="connsiteX43" fmla="*/ 941380 w 4248105"/>
              <a:gd name="connsiteY43" fmla="*/ 2317657 h 3164769"/>
              <a:gd name="connsiteX44" fmla="*/ 1019169 w 4248105"/>
              <a:gd name="connsiteY44" fmla="*/ 895257 h 3164769"/>
              <a:gd name="connsiteX45" fmla="*/ 1031869 w 4248105"/>
              <a:gd name="connsiteY45" fmla="*/ 1068824 h 3164769"/>
              <a:gd name="connsiteX46" fmla="*/ 1053036 w 4248105"/>
              <a:gd name="connsiteY46" fmla="*/ 793657 h 3164769"/>
              <a:gd name="connsiteX47" fmla="*/ 1074202 w 4248105"/>
              <a:gd name="connsiteY47" fmla="*/ 1365157 h 3164769"/>
              <a:gd name="connsiteX48" fmla="*/ 1103833 w 4248105"/>
              <a:gd name="connsiteY48" fmla="*/ 869857 h 3164769"/>
              <a:gd name="connsiteX49" fmla="*/ 1137701 w 4248105"/>
              <a:gd name="connsiteY49" fmla="*/ 937590 h 3164769"/>
              <a:gd name="connsiteX50" fmla="*/ 1167333 w 4248105"/>
              <a:gd name="connsiteY50" fmla="*/ 1242391 h 3164769"/>
              <a:gd name="connsiteX51" fmla="*/ 1188500 w 4248105"/>
              <a:gd name="connsiteY51" fmla="*/ 1128090 h 3164769"/>
              <a:gd name="connsiteX52" fmla="*/ 1218132 w 4248105"/>
              <a:gd name="connsiteY52" fmla="*/ 1348223 h 3164769"/>
              <a:gd name="connsiteX53" fmla="*/ 1264699 w 4248105"/>
              <a:gd name="connsiteY53" fmla="*/ 1335523 h 3164769"/>
              <a:gd name="connsiteX54" fmla="*/ 1273165 w 4248105"/>
              <a:gd name="connsiteY54" fmla="*/ 1483690 h 3164769"/>
              <a:gd name="connsiteX55" fmla="*/ 1302799 w 4248105"/>
              <a:gd name="connsiteY55" fmla="*/ 1415957 h 3164769"/>
              <a:gd name="connsiteX56" fmla="*/ 1294330 w 4248105"/>
              <a:gd name="connsiteY56" fmla="*/ 1686890 h 3164769"/>
              <a:gd name="connsiteX57" fmla="*/ 1294331 w 4248105"/>
              <a:gd name="connsiteY57" fmla="*/ 1674190 h 3164769"/>
              <a:gd name="connsiteX58" fmla="*/ 1362063 w 4248105"/>
              <a:gd name="connsiteY58" fmla="*/ 2165257 h 3164769"/>
              <a:gd name="connsiteX59" fmla="*/ 1383231 w 4248105"/>
              <a:gd name="connsiteY59" fmla="*/ 2050957 h 3164769"/>
              <a:gd name="connsiteX60" fmla="*/ 1425565 w 4248105"/>
              <a:gd name="connsiteY60" fmla="*/ 2381157 h 3164769"/>
              <a:gd name="connsiteX61" fmla="*/ 1438264 w 4248105"/>
              <a:gd name="connsiteY61" fmla="*/ 2241457 h 3164769"/>
              <a:gd name="connsiteX62" fmla="*/ 1476363 w 4248105"/>
              <a:gd name="connsiteY62" fmla="*/ 2448891 h 3164769"/>
              <a:gd name="connsiteX63" fmla="*/ 1518696 w 4248105"/>
              <a:gd name="connsiteY63" fmla="*/ 2258390 h 3164769"/>
              <a:gd name="connsiteX64" fmla="*/ 1573729 w 4248105"/>
              <a:gd name="connsiteY64" fmla="*/ 2398090 h 3164769"/>
              <a:gd name="connsiteX65" fmla="*/ 1607596 w 4248105"/>
              <a:gd name="connsiteY65" fmla="*/ 1835057 h 3164769"/>
              <a:gd name="connsiteX66" fmla="*/ 1641461 w 4248105"/>
              <a:gd name="connsiteY66" fmla="*/ 1923957 h 3164769"/>
              <a:gd name="connsiteX67" fmla="*/ 1658393 w 4248105"/>
              <a:gd name="connsiteY67" fmla="*/ 1682657 h 3164769"/>
              <a:gd name="connsiteX68" fmla="*/ 1692260 w 4248105"/>
              <a:gd name="connsiteY68" fmla="*/ 1767324 h 3164769"/>
              <a:gd name="connsiteX69" fmla="*/ 1696492 w 4248105"/>
              <a:gd name="connsiteY69" fmla="*/ 1373623 h 3164769"/>
              <a:gd name="connsiteX70" fmla="*/ 1730359 w 4248105"/>
              <a:gd name="connsiteY70" fmla="*/ 1555657 h 3164769"/>
              <a:gd name="connsiteX71" fmla="*/ 1743060 w 4248105"/>
              <a:gd name="connsiteY71" fmla="*/ 1009558 h 3164769"/>
              <a:gd name="connsiteX72" fmla="*/ 1785392 w 4248105"/>
              <a:gd name="connsiteY72" fmla="*/ 1183124 h 3164769"/>
              <a:gd name="connsiteX73" fmla="*/ 1802326 w 4248105"/>
              <a:gd name="connsiteY73" fmla="*/ 962990 h 3164769"/>
              <a:gd name="connsiteX74" fmla="*/ 1831957 w 4248105"/>
              <a:gd name="connsiteY74" fmla="*/ 1360924 h 3164769"/>
              <a:gd name="connsiteX75" fmla="*/ 1895458 w 4248105"/>
              <a:gd name="connsiteY75" fmla="*/ 1174657 h 3164769"/>
              <a:gd name="connsiteX76" fmla="*/ 1908157 w 4248105"/>
              <a:gd name="connsiteY76" fmla="*/ 1589523 h 3164769"/>
              <a:gd name="connsiteX77" fmla="*/ 1971657 w 4248105"/>
              <a:gd name="connsiteY77" fmla="*/ 1043424 h 3164769"/>
              <a:gd name="connsiteX78" fmla="*/ 1971657 w 4248105"/>
              <a:gd name="connsiteY78" fmla="*/ 1043424 h 3164769"/>
              <a:gd name="connsiteX79" fmla="*/ 2022457 w 4248105"/>
              <a:gd name="connsiteY79" fmla="*/ 1462524 h 3164769"/>
              <a:gd name="connsiteX80" fmla="*/ 2022457 w 4248105"/>
              <a:gd name="connsiteY80" fmla="*/ 1462524 h 3164769"/>
              <a:gd name="connsiteX81" fmla="*/ 2064790 w 4248105"/>
              <a:gd name="connsiteY81" fmla="*/ 988390 h 3164769"/>
              <a:gd name="connsiteX82" fmla="*/ 2162155 w 4248105"/>
              <a:gd name="connsiteY82" fmla="*/ 1813891 h 3164769"/>
              <a:gd name="connsiteX83" fmla="*/ 2191790 w 4248105"/>
              <a:gd name="connsiteY83" fmla="*/ 1695358 h 3164769"/>
              <a:gd name="connsiteX84" fmla="*/ 2246823 w 4248105"/>
              <a:gd name="connsiteY84" fmla="*/ 1919724 h 3164769"/>
              <a:gd name="connsiteX85" fmla="*/ 2289155 w 4248105"/>
              <a:gd name="connsiteY85" fmla="*/ 1847757 h 3164769"/>
              <a:gd name="connsiteX86" fmla="*/ 2297622 w 4248105"/>
              <a:gd name="connsiteY86" fmla="*/ 2059424 h 3164769"/>
              <a:gd name="connsiteX87" fmla="*/ 2348422 w 4248105"/>
              <a:gd name="connsiteY87" fmla="*/ 1932423 h 3164769"/>
              <a:gd name="connsiteX88" fmla="*/ 2382288 w 4248105"/>
              <a:gd name="connsiteY88" fmla="*/ 2021324 h 3164769"/>
              <a:gd name="connsiteX89" fmla="*/ 2411920 w 4248105"/>
              <a:gd name="connsiteY89" fmla="*/ 1691123 h 3164769"/>
              <a:gd name="connsiteX90" fmla="*/ 2479655 w 4248105"/>
              <a:gd name="connsiteY90" fmla="*/ 1885858 h 3164769"/>
              <a:gd name="connsiteX91" fmla="*/ 2521986 w 4248105"/>
              <a:gd name="connsiteY91" fmla="*/ 1568357 h 3164769"/>
              <a:gd name="connsiteX92" fmla="*/ 2585486 w 4248105"/>
              <a:gd name="connsiteY92" fmla="*/ 1860457 h 3164769"/>
              <a:gd name="connsiteX93" fmla="*/ 2615118 w 4248105"/>
              <a:gd name="connsiteY93" fmla="*/ 1462523 h 3164769"/>
              <a:gd name="connsiteX94" fmla="*/ 2695551 w 4248105"/>
              <a:gd name="connsiteY94" fmla="*/ 1661491 h 3164769"/>
              <a:gd name="connsiteX95" fmla="*/ 2720951 w 4248105"/>
              <a:gd name="connsiteY95" fmla="*/ 1068823 h 3164769"/>
              <a:gd name="connsiteX96" fmla="*/ 2780217 w 4248105"/>
              <a:gd name="connsiteY96" fmla="*/ 1356691 h 3164769"/>
              <a:gd name="connsiteX97" fmla="*/ 2780215 w 4248105"/>
              <a:gd name="connsiteY97" fmla="*/ 679358 h 3164769"/>
              <a:gd name="connsiteX98" fmla="*/ 2831016 w 4248105"/>
              <a:gd name="connsiteY98" fmla="*/ 1386324 h 3164769"/>
              <a:gd name="connsiteX99" fmla="*/ 2881817 w 4248105"/>
              <a:gd name="connsiteY99" fmla="*/ 404191 h 3164769"/>
              <a:gd name="connsiteX100" fmla="*/ 2919916 w 4248105"/>
              <a:gd name="connsiteY100" fmla="*/ 916424 h 3164769"/>
              <a:gd name="connsiteX101" fmla="*/ 2962249 w 4248105"/>
              <a:gd name="connsiteY101" fmla="*/ 14724 h 3164769"/>
              <a:gd name="connsiteX102" fmla="*/ 2991881 w 4248105"/>
              <a:gd name="connsiteY102" fmla="*/ 1022258 h 3164769"/>
              <a:gd name="connsiteX103" fmla="*/ 3046914 w 4248105"/>
              <a:gd name="connsiteY103" fmla="*/ 615859 h 3164769"/>
              <a:gd name="connsiteX104" fmla="*/ 3051147 w 4248105"/>
              <a:gd name="connsiteY104" fmla="*/ 1149259 h 3164769"/>
              <a:gd name="connsiteX105" fmla="*/ 3106181 w 4248105"/>
              <a:gd name="connsiteY105" fmla="*/ 349159 h 3164769"/>
              <a:gd name="connsiteX106" fmla="*/ 3165447 w 4248105"/>
              <a:gd name="connsiteY106" fmla="*/ 988393 h 3164769"/>
              <a:gd name="connsiteX107" fmla="*/ 3207779 w 4248105"/>
              <a:gd name="connsiteY107" fmla="*/ 319526 h 3164769"/>
              <a:gd name="connsiteX108" fmla="*/ 3224711 w 4248105"/>
              <a:gd name="connsiteY108" fmla="*/ 1132325 h 3164769"/>
              <a:gd name="connsiteX109" fmla="*/ 3271277 w 4248105"/>
              <a:gd name="connsiteY109" fmla="*/ 145958 h 3164769"/>
              <a:gd name="connsiteX110" fmla="*/ 3296677 w 4248105"/>
              <a:gd name="connsiteY110" fmla="*/ 594693 h 3164769"/>
              <a:gd name="connsiteX111" fmla="*/ 3329485 w 4248105"/>
              <a:gd name="connsiteY111" fmla="*/ 22664 h 3164769"/>
              <a:gd name="connsiteX112" fmla="*/ 3359118 w 4248105"/>
              <a:gd name="connsiteY112" fmla="*/ 946059 h 3164769"/>
              <a:gd name="connsiteX113" fmla="*/ 3394043 w 4248105"/>
              <a:gd name="connsiteY113" fmla="*/ 307885 h 3164769"/>
              <a:gd name="connsiteX114" fmla="*/ 3395631 w 4248105"/>
              <a:gd name="connsiteY114" fmla="*/ 1096872 h 3164769"/>
              <a:gd name="connsiteX115" fmla="*/ 3438492 w 4248105"/>
              <a:gd name="connsiteY115" fmla="*/ 445998 h 3164769"/>
              <a:gd name="connsiteX116" fmla="*/ 3448017 w 4248105"/>
              <a:gd name="connsiteY116" fmla="*/ 931773 h 3164769"/>
              <a:gd name="connsiteX117" fmla="*/ 3476593 w 4248105"/>
              <a:gd name="connsiteY117" fmla="*/ 576173 h 3164769"/>
              <a:gd name="connsiteX118" fmla="*/ 3516278 w 4248105"/>
              <a:gd name="connsiteY118" fmla="*/ 1054010 h 3164769"/>
              <a:gd name="connsiteX119" fmla="*/ 3521041 w 4248105"/>
              <a:gd name="connsiteY119" fmla="*/ 263435 h 3164769"/>
              <a:gd name="connsiteX120" fmla="*/ 3546440 w 4248105"/>
              <a:gd name="connsiteY120" fmla="*/ 457110 h 3164769"/>
              <a:gd name="connsiteX121" fmla="*/ 3568665 w 4248105"/>
              <a:gd name="connsiteY121" fmla="*/ 282486 h 3164769"/>
              <a:gd name="connsiteX122" fmla="*/ 3594065 w 4248105"/>
              <a:gd name="connsiteY122" fmla="*/ 765086 h 3164769"/>
              <a:gd name="connsiteX123" fmla="*/ 3622640 w 4248105"/>
              <a:gd name="connsiteY123" fmla="*/ 201522 h 3164769"/>
              <a:gd name="connsiteX124" fmla="*/ 3625815 w 4248105"/>
              <a:gd name="connsiteY124" fmla="*/ 950824 h 3164769"/>
              <a:gd name="connsiteX125" fmla="*/ 3662327 w 4248105"/>
              <a:gd name="connsiteY125" fmla="*/ 584110 h 3164769"/>
              <a:gd name="connsiteX126" fmla="*/ 3671851 w 4248105"/>
              <a:gd name="connsiteY126" fmla="*/ 1015909 h 3164769"/>
              <a:gd name="connsiteX127" fmla="*/ 3717890 w 4248105"/>
              <a:gd name="connsiteY127" fmla="*/ 646023 h 3164769"/>
              <a:gd name="connsiteX128" fmla="*/ 3736938 w 4248105"/>
              <a:gd name="connsiteY128" fmla="*/ 1422310 h 3164769"/>
              <a:gd name="connsiteX129" fmla="*/ 3771863 w 4248105"/>
              <a:gd name="connsiteY129" fmla="*/ 771435 h 3164769"/>
              <a:gd name="connsiteX130" fmla="*/ 3790912 w 4248105"/>
              <a:gd name="connsiteY130" fmla="*/ 1133385 h 3164769"/>
              <a:gd name="connsiteX131" fmla="*/ 3817899 w 4248105"/>
              <a:gd name="connsiteY131" fmla="*/ 728572 h 3164769"/>
              <a:gd name="connsiteX132" fmla="*/ 3849650 w 4248105"/>
              <a:gd name="connsiteY132" fmla="*/ 1493748 h 3164769"/>
              <a:gd name="connsiteX133" fmla="*/ 3871874 w 4248105"/>
              <a:gd name="connsiteY133" fmla="*/ 728573 h 3164769"/>
              <a:gd name="connsiteX134" fmla="*/ 3906799 w 4248105"/>
              <a:gd name="connsiteY134" fmla="*/ 1376273 h 3164769"/>
              <a:gd name="connsiteX135" fmla="*/ 3925849 w 4248105"/>
              <a:gd name="connsiteY135" fmla="*/ 1187361 h 3164769"/>
              <a:gd name="connsiteX136" fmla="*/ 3951249 w 4248105"/>
              <a:gd name="connsiteY136" fmla="*/ 1327060 h 3164769"/>
              <a:gd name="connsiteX137" fmla="*/ 3957598 w 4248105"/>
              <a:gd name="connsiteY137" fmla="*/ 758735 h 3164769"/>
              <a:gd name="connsiteX138" fmla="*/ 3981409 w 4248105"/>
              <a:gd name="connsiteY138" fmla="*/ 1027023 h 3164769"/>
              <a:gd name="connsiteX139" fmla="*/ 3992522 w 4248105"/>
              <a:gd name="connsiteY139" fmla="*/ 704760 h 3164769"/>
              <a:gd name="connsiteX140" fmla="*/ 4000458 w 4248105"/>
              <a:gd name="connsiteY140" fmla="*/ 1192123 h 3164769"/>
              <a:gd name="connsiteX141" fmla="*/ 4029032 w 4248105"/>
              <a:gd name="connsiteY141" fmla="*/ 1071473 h 3164769"/>
              <a:gd name="connsiteX142" fmla="*/ 4036970 w 4248105"/>
              <a:gd name="connsiteY142" fmla="*/ 1549310 h 3164769"/>
              <a:gd name="connsiteX143" fmla="*/ 4078244 w 4248105"/>
              <a:gd name="connsiteY143" fmla="*/ 1201648 h 3164769"/>
              <a:gd name="connsiteX144" fmla="*/ 4094119 w 4248105"/>
              <a:gd name="connsiteY144" fmla="*/ 1393735 h 3164769"/>
              <a:gd name="connsiteX145" fmla="*/ 4106818 w 4248105"/>
              <a:gd name="connsiteY145" fmla="*/ 800010 h 3164769"/>
              <a:gd name="connsiteX146" fmla="*/ 4132218 w 4248105"/>
              <a:gd name="connsiteY146" fmla="*/ 1382623 h 3164769"/>
              <a:gd name="connsiteX147" fmla="*/ 4179843 w 4248105"/>
              <a:gd name="connsiteY147" fmla="*/ 715872 h 3164769"/>
              <a:gd name="connsiteX148" fmla="*/ 4214768 w 4248105"/>
              <a:gd name="connsiteY148" fmla="*/ 1122273 h 3164769"/>
              <a:gd name="connsiteX149" fmla="*/ 4233817 w 4248105"/>
              <a:gd name="connsiteY149" fmla="*/ 895261 h 3164769"/>
              <a:gd name="connsiteX150" fmla="*/ 4248105 w 4248105"/>
              <a:gd name="connsiteY150" fmla="*/ 1419135 h 3164769"/>
              <a:gd name="connsiteX0" fmla="*/ 0 w 4248559"/>
              <a:gd name="connsiteY0" fmla="*/ 2935195 h 3164769"/>
              <a:gd name="connsiteX1" fmla="*/ 46038 w 4248559"/>
              <a:gd name="connsiteY1" fmla="*/ 2968532 h 3164769"/>
              <a:gd name="connsiteX2" fmla="*/ 65088 w 4248559"/>
              <a:gd name="connsiteY2" fmla="*/ 2993932 h 3164769"/>
              <a:gd name="connsiteX3" fmla="*/ 80963 w 4248559"/>
              <a:gd name="connsiteY3" fmla="*/ 3003457 h 3164769"/>
              <a:gd name="connsiteX4" fmla="*/ 88900 w 4248559"/>
              <a:gd name="connsiteY4" fmla="*/ 2998695 h 3164769"/>
              <a:gd name="connsiteX5" fmla="*/ 117475 w 4248559"/>
              <a:gd name="connsiteY5" fmla="*/ 3024095 h 3164769"/>
              <a:gd name="connsiteX6" fmla="*/ 146050 w 4248559"/>
              <a:gd name="connsiteY6" fmla="*/ 3005045 h 3164769"/>
              <a:gd name="connsiteX7" fmla="*/ 180975 w 4248559"/>
              <a:gd name="connsiteY7" fmla="*/ 3089182 h 3164769"/>
              <a:gd name="connsiteX8" fmla="*/ 200025 w 4248559"/>
              <a:gd name="connsiteY8" fmla="*/ 3092357 h 3164769"/>
              <a:gd name="connsiteX9" fmla="*/ 223838 w 4248559"/>
              <a:gd name="connsiteY9" fmla="*/ 3047907 h 3164769"/>
              <a:gd name="connsiteX10" fmla="*/ 246063 w 4248559"/>
              <a:gd name="connsiteY10" fmla="*/ 3105057 h 3164769"/>
              <a:gd name="connsiteX11" fmla="*/ 290513 w 4248559"/>
              <a:gd name="connsiteY11" fmla="*/ 3006632 h 3164769"/>
              <a:gd name="connsiteX12" fmla="*/ 330200 w 4248559"/>
              <a:gd name="connsiteY12" fmla="*/ 3160620 h 3164769"/>
              <a:gd name="connsiteX13" fmla="*/ 360363 w 4248559"/>
              <a:gd name="connsiteY13" fmla="*/ 3119345 h 3164769"/>
              <a:gd name="connsiteX14" fmla="*/ 374650 w 4248559"/>
              <a:gd name="connsiteY14" fmla="*/ 3103470 h 3164769"/>
              <a:gd name="connsiteX15" fmla="*/ 377825 w 4248559"/>
              <a:gd name="connsiteY15" fmla="*/ 2874870 h 3164769"/>
              <a:gd name="connsiteX16" fmla="*/ 400050 w 4248559"/>
              <a:gd name="connsiteY16" fmla="*/ 2935195 h 3164769"/>
              <a:gd name="connsiteX17" fmla="*/ 455613 w 4248559"/>
              <a:gd name="connsiteY17" fmla="*/ 2519270 h 3164769"/>
              <a:gd name="connsiteX18" fmla="*/ 476250 w 4248559"/>
              <a:gd name="connsiteY18" fmla="*/ 2576420 h 3164769"/>
              <a:gd name="connsiteX19" fmla="*/ 501650 w 4248559"/>
              <a:gd name="connsiteY19" fmla="*/ 2835182 h 3164769"/>
              <a:gd name="connsiteX20" fmla="*/ 527050 w 4248559"/>
              <a:gd name="connsiteY20" fmla="*/ 2881220 h 3164769"/>
              <a:gd name="connsiteX21" fmla="*/ 538163 w 4248559"/>
              <a:gd name="connsiteY21" fmla="*/ 2847882 h 3164769"/>
              <a:gd name="connsiteX22" fmla="*/ 547688 w 4248559"/>
              <a:gd name="connsiteY22" fmla="*/ 2784382 h 3164769"/>
              <a:gd name="connsiteX23" fmla="*/ 574675 w 4248559"/>
              <a:gd name="connsiteY23" fmla="*/ 2787557 h 3164769"/>
              <a:gd name="connsiteX24" fmla="*/ 593725 w 4248559"/>
              <a:gd name="connsiteY24" fmla="*/ 2670082 h 3164769"/>
              <a:gd name="connsiteX25" fmla="*/ 590550 w 4248559"/>
              <a:gd name="connsiteY25" fmla="*/ 2341470 h 3164769"/>
              <a:gd name="connsiteX26" fmla="*/ 625475 w 4248559"/>
              <a:gd name="connsiteY26" fmla="*/ 1830295 h 3164769"/>
              <a:gd name="connsiteX27" fmla="*/ 652462 w 4248559"/>
              <a:gd name="connsiteY27" fmla="*/ 1836645 h 3164769"/>
              <a:gd name="connsiteX28" fmla="*/ 661987 w 4248559"/>
              <a:gd name="connsiteY28" fmla="*/ 1684245 h 3164769"/>
              <a:gd name="connsiteX29" fmla="*/ 681036 w 4248559"/>
              <a:gd name="connsiteY29" fmla="*/ 2014445 h 3164769"/>
              <a:gd name="connsiteX30" fmla="*/ 681036 w 4248559"/>
              <a:gd name="connsiteY30" fmla="*/ 2014445 h 3164769"/>
              <a:gd name="connsiteX31" fmla="*/ 719135 w 4248559"/>
              <a:gd name="connsiteY31" fmla="*/ 1714407 h 3164769"/>
              <a:gd name="connsiteX32" fmla="*/ 731835 w 4248559"/>
              <a:gd name="connsiteY32" fmla="*/ 2058895 h 3164769"/>
              <a:gd name="connsiteX33" fmla="*/ 784223 w 4248559"/>
              <a:gd name="connsiteY33" fmla="*/ 2038258 h 3164769"/>
              <a:gd name="connsiteX34" fmla="*/ 806448 w 4248559"/>
              <a:gd name="connsiteY34" fmla="*/ 2481170 h 3164769"/>
              <a:gd name="connsiteX35" fmla="*/ 835021 w 4248559"/>
              <a:gd name="connsiteY35" fmla="*/ 2470057 h 3164769"/>
              <a:gd name="connsiteX36" fmla="*/ 836609 w 4248559"/>
              <a:gd name="connsiteY36" fmla="*/ 2660557 h 3164769"/>
              <a:gd name="connsiteX37" fmla="*/ 862008 w 4248559"/>
              <a:gd name="connsiteY37" fmla="*/ 2641507 h 3164769"/>
              <a:gd name="connsiteX38" fmla="*/ 865183 w 4248559"/>
              <a:gd name="connsiteY38" fmla="*/ 2698657 h 3164769"/>
              <a:gd name="connsiteX39" fmla="*/ 892169 w 4248559"/>
              <a:gd name="connsiteY39" fmla="*/ 2493870 h 3164769"/>
              <a:gd name="connsiteX40" fmla="*/ 912807 w 4248559"/>
              <a:gd name="connsiteY40" fmla="*/ 2460532 h 3164769"/>
              <a:gd name="connsiteX41" fmla="*/ 912807 w 4248559"/>
              <a:gd name="connsiteY41" fmla="*/ 2416082 h 3164769"/>
              <a:gd name="connsiteX42" fmla="*/ 949318 w 4248559"/>
              <a:gd name="connsiteY42" fmla="*/ 2392270 h 3164769"/>
              <a:gd name="connsiteX43" fmla="*/ 941380 w 4248559"/>
              <a:gd name="connsiteY43" fmla="*/ 2317657 h 3164769"/>
              <a:gd name="connsiteX44" fmla="*/ 1019169 w 4248559"/>
              <a:gd name="connsiteY44" fmla="*/ 895257 h 3164769"/>
              <a:gd name="connsiteX45" fmla="*/ 1031869 w 4248559"/>
              <a:gd name="connsiteY45" fmla="*/ 1068824 h 3164769"/>
              <a:gd name="connsiteX46" fmla="*/ 1053036 w 4248559"/>
              <a:gd name="connsiteY46" fmla="*/ 793657 h 3164769"/>
              <a:gd name="connsiteX47" fmla="*/ 1074202 w 4248559"/>
              <a:gd name="connsiteY47" fmla="*/ 1365157 h 3164769"/>
              <a:gd name="connsiteX48" fmla="*/ 1103833 w 4248559"/>
              <a:gd name="connsiteY48" fmla="*/ 869857 h 3164769"/>
              <a:gd name="connsiteX49" fmla="*/ 1137701 w 4248559"/>
              <a:gd name="connsiteY49" fmla="*/ 937590 h 3164769"/>
              <a:gd name="connsiteX50" fmla="*/ 1167333 w 4248559"/>
              <a:gd name="connsiteY50" fmla="*/ 1242391 h 3164769"/>
              <a:gd name="connsiteX51" fmla="*/ 1188500 w 4248559"/>
              <a:gd name="connsiteY51" fmla="*/ 1128090 h 3164769"/>
              <a:gd name="connsiteX52" fmla="*/ 1218132 w 4248559"/>
              <a:gd name="connsiteY52" fmla="*/ 1348223 h 3164769"/>
              <a:gd name="connsiteX53" fmla="*/ 1264699 w 4248559"/>
              <a:gd name="connsiteY53" fmla="*/ 1335523 h 3164769"/>
              <a:gd name="connsiteX54" fmla="*/ 1273165 w 4248559"/>
              <a:gd name="connsiteY54" fmla="*/ 1483690 h 3164769"/>
              <a:gd name="connsiteX55" fmla="*/ 1302799 w 4248559"/>
              <a:gd name="connsiteY55" fmla="*/ 1415957 h 3164769"/>
              <a:gd name="connsiteX56" fmla="*/ 1294330 w 4248559"/>
              <a:gd name="connsiteY56" fmla="*/ 1686890 h 3164769"/>
              <a:gd name="connsiteX57" fmla="*/ 1294331 w 4248559"/>
              <a:gd name="connsiteY57" fmla="*/ 1674190 h 3164769"/>
              <a:gd name="connsiteX58" fmla="*/ 1362063 w 4248559"/>
              <a:gd name="connsiteY58" fmla="*/ 2165257 h 3164769"/>
              <a:gd name="connsiteX59" fmla="*/ 1383231 w 4248559"/>
              <a:gd name="connsiteY59" fmla="*/ 2050957 h 3164769"/>
              <a:gd name="connsiteX60" fmla="*/ 1425565 w 4248559"/>
              <a:gd name="connsiteY60" fmla="*/ 2381157 h 3164769"/>
              <a:gd name="connsiteX61" fmla="*/ 1438264 w 4248559"/>
              <a:gd name="connsiteY61" fmla="*/ 2241457 h 3164769"/>
              <a:gd name="connsiteX62" fmla="*/ 1476363 w 4248559"/>
              <a:gd name="connsiteY62" fmla="*/ 2448891 h 3164769"/>
              <a:gd name="connsiteX63" fmla="*/ 1518696 w 4248559"/>
              <a:gd name="connsiteY63" fmla="*/ 2258390 h 3164769"/>
              <a:gd name="connsiteX64" fmla="*/ 1573729 w 4248559"/>
              <a:gd name="connsiteY64" fmla="*/ 2398090 h 3164769"/>
              <a:gd name="connsiteX65" fmla="*/ 1607596 w 4248559"/>
              <a:gd name="connsiteY65" fmla="*/ 1835057 h 3164769"/>
              <a:gd name="connsiteX66" fmla="*/ 1641461 w 4248559"/>
              <a:gd name="connsiteY66" fmla="*/ 1923957 h 3164769"/>
              <a:gd name="connsiteX67" fmla="*/ 1658393 w 4248559"/>
              <a:gd name="connsiteY67" fmla="*/ 1682657 h 3164769"/>
              <a:gd name="connsiteX68" fmla="*/ 1692260 w 4248559"/>
              <a:gd name="connsiteY68" fmla="*/ 1767324 h 3164769"/>
              <a:gd name="connsiteX69" fmla="*/ 1696492 w 4248559"/>
              <a:gd name="connsiteY69" fmla="*/ 1373623 h 3164769"/>
              <a:gd name="connsiteX70" fmla="*/ 1730359 w 4248559"/>
              <a:gd name="connsiteY70" fmla="*/ 1555657 h 3164769"/>
              <a:gd name="connsiteX71" fmla="*/ 1743060 w 4248559"/>
              <a:gd name="connsiteY71" fmla="*/ 1009558 h 3164769"/>
              <a:gd name="connsiteX72" fmla="*/ 1785392 w 4248559"/>
              <a:gd name="connsiteY72" fmla="*/ 1183124 h 3164769"/>
              <a:gd name="connsiteX73" fmla="*/ 1802326 w 4248559"/>
              <a:gd name="connsiteY73" fmla="*/ 962990 h 3164769"/>
              <a:gd name="connsiteX74" fmla="*/ 1831957 w 4248559"/>
              <a:gd name="connsiteY74" fmla="*/ 1360924 h 3164769"/>
              <a:gd name="connsiteX75" fmla="*/ 1895458 w 4248559"/>
              <a:gd name="connsiteY75" fmla="*/ 1174657 h 3164769"/>
              <a:gd name="connsiteX76" fmla="*/ 1908157 w 4248559"/>
              <a:gd name="connsiteY76" fmla="*/ 1589523 h 3164769"/>
              <a:gd name="connsiteX77" fmla="*/ 1971657 w 4248559"/>
              <a:gd name="connsiteY77" fmla="*/ 1043424 h 3164769"/>
              <a:gd name="connsiteX78" fmla="*/ 1971657 w 4248559"/>
              <a:gd name="connsiteY78" fmla="*/ 1043424 h 3164769"/>
              <a:gd name="connsiteX79" fmla="*/ 2022457 w 4248559"/>
              <a:gd name="connsiteY79" fmla="*/ 1462524 h 3164769"/>
              <a:gd name="connsiteX80" fmla="*/ 2022457 w 4248559"/>
              <a:gd name="connsiteY80" fmla="*/ 1462524 h 3164769"/>
              <a:gd name="connsiteX81" fmla="*/ 2064790 w 4248559"/>
              <a:gd name="connsiteY81" fmla="*/ 988390 h 3164769"/>
              <a:gd name="connsiteX82" fmla="*/ 2162155 w 4248559"/>
              <a:gd name="connsiteY82" fmla="*/ 1813891 h 3164769"/>
              <a:gd name="connsiteX83" fmla="*/ 2191790 w 4248559"/>
              <a:gd name="connsiteY83" fmla="*/ 1695358 h 3164769"/>
              <a:gd name="connsiteX84" fmla="*/ 2246823 w 4248559"/>
              <a:gd name="connsiteY84" fmla="*/ 1919724 h 3164769"/>
              <a:gd name="connsiteX85" fmla="*/ 2289155 w 4248559"/>
              <a:gd name="connsiteY85" fmla="*/ 1847757 h 3164769"/>
              <a:gd name="connsiteX86" fmla="*/ 2297622 w 4248559"/>
              <a:gd name="connsiteY86" fmla="*/ 2059424 h 3164769"/>
              <a:gd name="connsiteX87" fmla="*/ 2348422 w 4248559"/>
              <a:gd name="connsiteY87" fmla="*/ 1932423 h 3164769"/>
              <a:gd name="connsiteX88" fmla="*/ 2382288 w 4248559"/>
              <a:gd name="connsiteY88" fmla="*/ 2021324 h 3164769"/>
              <a:gd name="connsiteX89" fmla="*/ 2411920 w 4248559"/>
              <a:gd name="connsiteY89" fmla="*/ 1691123 h 3164769"/>
              <a:gd name="connsiteX90" fmla="*/ 2479655 w 4248559"/>
              <a:gd name="connsiteY90" fmla="*/ 1885858 h 3164769"/>
              <a:gd name="connsiteX91" fmla="*/ 2521986 w 4248559"/>
              <a:gd name="connsiteY91" fmla="*/ 1568357 h 3164769"/>
              <a:gd name="connsiteX92" fmla="*/ 2585486 w 4248559"/>
              <a:gd name="connsiteY92" fmla="*/ 1860457 h 3164769"/>
              <a:gd name="connsiteX93" fmla="*/ 2615118 w 4248559"/>
              <a:gd name="connsiteY93" fmla="*/ 1462523 h 3164769"/>
              <a:gd name="connsiteX94" fmla="*/ 2695551 w 4248559"/>
              <a:gd name="connsiteY94" fmla="*/ 1661491 h 3164769"/>
              <a:gd name="connsiteX95" fmla="*/ 2720951 w 4248559"/>
              <a:gd name="connsiteY95" fmla="*/ 1068823 h 3164769"/>
              <a:gd name="connsiteX96" fmla="*/ 2780217 w 4248559"/>
              <a:gd name="connsiteY96" fmla="*/ 1356691 h 3164769"/>
              <a:gd name="connsiteX97" fmla="*/ 2780215 w 4248559"/>
              <a:gd name="connsiteY97" fmla="*/ 679358 h 3164769"/>
              <a:gd name="connsiteX98" fmla="*/ 2831016 w 4248559"/>
              <a:gd name="connsiteY98" fmla="*/ 1386324 h 3164769"/>
              <a:gd name="connsiteX99" fmla="*/ 2881817 w 4248559"/>
              <a:gd name="connsiteY99" fmla="*/ 404191 h 3164769"/>
              <a:gd name="connsiteX100" fmla="*/ 2919916 w 4248559"/>
              <a:gd name="connsiteY100" fmla="*/ 916424 h 3164769"/>
              <a:gd name="connsiteX101" fmla="*/ 2962249 w 4248559"/>
              <a:gd name="connsiteY101" fmla="*/ 14724 h 3164769"/>
              <a:gd name="connsiteX102" fmla="*/ 2991881 w 4248559"/>
              <a:gd name="connsiteY102" fmla="*/ 1022258 h 3164769"/>
              <a:gd name="connsiteX103" fmla="*/ 3046914 w 4248559"/>
              <a:gd name="connsiteY103" fmla="*/ 615859 h 3164769"/>
              <a:gd name="connsiteX104" fmla="*/ 3051147 w 4248559"/>
              <a:gd name="connsiteY104" fmla="*/ 1149259 h 3164769"/>
              <a:gd name="connsiteX105" fmla="*/ 3106181 w 4248559"/>
              <a:gd name="connsiteY105" fmla="*/ 349159 h 3164769"/>
              <a:gd name="connsiteX106" fmla="*/ 3165447 w 4248559"/>
              <a:gd name="connsiteY106" fmla="*/ 988393 h 3164769"/>
              <a:gd name="connsiteX107" fmla="*/ 3207779 w 4248559"/>
              <a:gd name="connsiteY107" fmla="*/ 319526 h 3164769"/>
              <a:gd name="connsiteX108" fmla="*/ 3224711 w 4248559"/>
              <a:gd name="connsiteY108" fmla="*/ 1132325 h 3164769"/>
              <a:gd name="connsiteX109" fmla="*/ 3271277 w 4248559"/>
              <a:gd name="connsiteY109" fmla="*/ 145958 h 3164769"/>
              <a:gd name="connsiteX110" fmla="*/ 3296677 w 4248559"/>
              <a:gd name="connsiteY110" fmla="*/ 594693 h 3164769"/>
              <a:gd name="connsiteX111" fmla="*/ 3329485 w 4248559"/>
              <a:gd name="connsiteY111" fmla="*/ 22664 h 3164769"/>
              <a:gd name="connsiteX112" fmla="*/ 3359118 w 4248559"/>
              <a:gd name="connsiteY112" fmla="*/ 946059 h 3164769"/>
              <a:gd name="connsiteX113" fmla="*/ 3394043 w 4248559"/>
              <a:gd name="connsiteY113" fmla="*/ 307885 h 3164769"/>
              <a:gd name="connsiteX114" fmla="*/ 3395631 w 4248559"/>
              <a:gd name="connsiteY114" fmla="*/ 1096872 h 3164769"/>
              <a:gd name="connsiteX115" fmla="*/ 3438492 w 4248559"/>
              <a:gd name="connsiteY115" fmla="*/ 445998 h 3164769"/>
              <a:gd name="connsiteX116" fmla="*/ 3448017 w 4248559"/>
              <a:gd name="connsiteY116" fmla="*/ 931773 h 3164769"/>
              <a:gd name="connsiteX117" fmla="*/ 3476593 w 4248559"/>
              <a:gd name="connsiteY117" fmla="*/ 576173 h 3164769"/>
              <a:gd name="connsiteX118" fmla="*/ 3516278 w 4248559"/>
              <a:gd name="connsiteY118" fmla="*/ 1054010 h 3164769"/>
              <a:gd name="connsiteX119" fmla="*/ 3521041 w 4248559"/>
              <a:gd name="connsiteY119" fmla="*/ 263435 h 3164769"/>
              <a:gd name="connsiteX120" fmla="*/ 3546440 w 4248559"/>
              <a:gd name="connsiteY120" fmla="*/ 457110 h 3164769"/>
              <a:gd name="connsiteX121" fmla="*/ 3568665 w 4248559"/>
              <a:gd name="connsiteY121" fmla="*/ 282486 h 3164769"/>
              <a:gd name="connsiteX122" fmla="*/ 3594065 w 4248559"/>
              <a:gd name="connsiteY122" fmla="*/ 765086 h 3164769"/>
              <a:gd name="connsiteX123" fmla="*/ 3622640 w 4248559"/>
              <a:gd name="connsiteY123" fmla="*/ 201522 h 3164769"/>
              <a:gd name="connsiteX124" fmla="*/ 3625815 w 4248559"/>
              <a:gd name="connsiteY124" fmla="*/ 950824 h 3164769"/>
              <a:gd name="connsiteX125" fmla="*/ 3662327 w 4248559"/>
              <a:gd name="connsiteY125" fmla="*/ 584110 h 3164769"/>
              <a:gd name="connsiteX126" fmla="*/ 3671851 w 4248559"/>
              <a:gd name="connsiteY126" fmla="*/ 1015909 h 3164769"/>
              <a:gd name="connsiteX127" fmla="*/ 3717890 w 4248559"/>
              <a:gd name="connsiteY127" fmla="*/ 646023 h 3164769"/>
              <a:gd name="connsiteX128" fmla="*/ 3736938 w 4248559"/>
              <a:gd name="connsiteY128" fmla="*/ 1422310 h 3164769"/>
              <a:gd name="connsiteX129" fmla="*/ 3771863 w 4248559"/>
              <a:gd name="connsiteY129" fmla="*/ 771435 h 3164769"/>
              <a:gd name="connsiteX130" fmla="*/ 3790912 w 4248559"/>
              <a:gd name="connsiteY130" fmla="*/ 1133385 h 3164769"/>
              <a:gd name="connsiteX131" fmla="*/ 3817899 w 4248559"/>
              <a:gd name="connsiteY131" fmla="*/ 728572 h 3164769"/>
              <a:gd name="connsiteX132" fmla="*/ 3849650 w 4248559"/>
              <a:gd name="connsiteY132" fmla="*/ 1493748 h 3164769"/>
              <a:gd name="connsiteX133" fmla="*/ 3871874 w 4248559"/>
              <a:gd name="connsiteY133" fmla="*/ 728573 h 3164769"/>
              <a:gd name="connsiteX134" fmla="*/ 3906799 w 4248559"/>
              <a:gd name="connsiteY134" fmla="*/ 1376273 h 3164769"/>
              <a:gd name="connsiteX135" fmla="*/ 3925849 w 4248559"/>
              <a:gd name="connsiteY135" fmla="*/ 1187361 h 3164769"/>
              <a:gd name="connsiteX136" fmla="*/ 3951249 w 4248559"/>
              <a:gd name="connsiteY136" fmla="*/ 1327060 h 3164769"/>
              <a:gd name="connsiteX137" fmla="*/ 3957598 w 4248559"/>
              <a:gd name="connsiteY137" fmla="*/ 758735 h 3164769"/>
              <a:gd name="connsiteX138" fmla="*/ 3981409 w 4248559"/>
              <a:gd name="connsiteY138" fmla="*/ 1027023 h 3164769"/>
              <a:gd name="connsiteX139" fmla="*/ 3992522 w 4248559"/>
              <a:gd name="connsiteY139" fmla="*/ 704760 h 3164769"/>
              <a:gd name="connsiteX140" fmla="*/ 4000458 w 4248559"/>
              <a:gd name="connsiteY140" fmla="*/ 1192123 h 3164769"/>
              <a:gd name="connsiteX141" fmla="*/ 4029032 w 4248559"/>
              <a:gd name="connsiteY141" fmla="*/ 1071473 h 3164769"/>
              <a:gd name="connsiteX142" fmla="*/ 4036970 w 4248559"/>
              <a:gd name="connsiteY142" fmla="*/ 1549310 h 3164769"/>
              <a:gd name="connsiteX143" fmla="*/ 4078244 w 4248559"/>
              <a:gd name="connsiteY143" fmla="*/ 1201648 h 3164769"/>
              <a:gd name="connsiteX144" fmla="*/ 4094119 w 4248559"/>
              <a:gd name="connsiteY144" fmla="*/ 1393735 h 3164769"/>
              <a:gd name="connsiteX145" fmla="*/ 4106818 w 4248559"/>
              <a:gd name="connsiteY145" fmla="*/ 800010 h 3164769"/>
              <a:gd name="connsiteX146" fmla="*/ 4132218 w 4248559"/>
              <a:gd name="connsiteY146" fmla="*/ 1382623 h 3164769"/>
              <a:gd name="connsiteX147" fmla="*/ 4179843 w 4248559"/>
              <a:gd name="connsiteY147" fmla="*/ 715872 h 3164769"/>
              <a:gd name="connsiteX148" fmla="*/ 4214768 w 4248559"/>
              <a:gd name="connsiteY148" fmla="*/ 1122273 h 3164769"/>
              <a:gd name="connsiteX149" fmla="*/ 4233817 w 4248559"/>
              <a:gd name="connsiteY149" fmla="*/ 895261 h 3164769"/>
              <a:gd name="connsiteX150" fmla="*/ 4248105 w 4248559"/>
              <a:gd name="connsiteY150" fmla="*/ 1419135 h 3164769"/>
              <a:gd name="connsiteX151" fmla="*/ 4244928 w 4248559"/>
              <a:gd name="connsiteY151" fmla="*/ 1415960 h 3164769"/>
              <a:gd name="connsiteX0" fmla="*/ 0 w 4292560"/>
              <a:gd name="connsiteY0" fmla="*/ 2935195 h 3164769"/>
              <a:gd name="connsiteX1" fmla="*/ 46038 w 4292560"/>
              <a:gd name="connsiteY1" fmla="*/ 2968532 h 3164769"/>
              <a:gd name="connsiteX2" fmla="*/ 65088 w 4292560"/>
              <a:gd name="connsiteY2" fmla="*/ 2993932 h 3164769"/>
              <a:gd name="connsiteX3" fmla="*/ 80963 w 4292560"/>
              <a:gd name="connsiteY3" fmla="*/ 3003457 h 3164769"/>
              <a:gd name="connsiteX4" fmla="*/ 88900 w 4292560"/>
              <a:gd name="connsiteY4" fmla="*/ 2998695 h 3164769"/>
              <a:gd name="connsiteX5" fmla="*/ 117475 w 4292560"/>
              <a:gd name="connsiteY5" fmla="*/ 3024095 h 3164769"/>
              <a:gd name="connsiteX6" fmla="*/ 146050 w 4292560"/>
              <a:gd name="connsiteY6" fmla="*/ 3005045 h 3164769"/>
              <a:gd name="connsiteX7" fmla="*/ 180975 w 4292560"/>
              <a:gd name="connsiteY7" fmla="*/ 3089182 h 3164769"/>
              <a:gd name="connsiteX8" fmla="*/ 200025 w 4292560"/>
              <a:gd name="connsiteY8" fmla="*/ 3092357 h 3164769"/>
              <a:gd name="connsiteX9" fmla="*/ 223838 w 4292560"/>
              <a:gd name="connsiteY9" fmla="*/ 3047907 h 3164769"/>
              <a:gd name="connsiteX10" fmla="*/ 246063 w 4292560"/>
              <a:gd name="connsiteY10" fmla="*/ 3105057 h 3164769"/>
              <a:gd name="connsiteX11" fmla="*/ 290513 w 4292560"/>
              <a:gd name="connsiteY11" fmla="*/ 3006632 h 3164769"/>
              <a:gd name="connsiteX12" fmla="*/ 330200 w 4292560"/>
              <a:gd name="connsiteY12" fmla="*/ 3160620 h 3164769"/>
              <a:gd name="connsiteX13" fmla="*/ 360363 w 4292560"/>
              <a:gd name="connsiteY13" fmla="*/ 3119345 h 3164769"/>
              <a:gd name="connsiteX14" fmla="*/ 374650 w 4292560"/>
              <a:gd name="connsiteY14" fmla="*/ 3103470 h 3164769"/>
              <a:gd name="connsiteX15" fmla="*/ 377825 w 4292560"/>
              <a:gd name="connsiteY15" fmla="*/ 2874870 h 3164769"/>
              <a:gd name="connsiteX16" fmla="*/ 400050 w 4292560"/>
              <a:gd name="connsiteY16" fmla="*/ 2935195 h 3164769"/>
              <a:gd name="connsiteX17" fmla="*/ 455613 w 4292560"/>
              <a:gd name="connsiteY17" fmla="*/ 2519270 h 3164769"/>
              <a:gd name="connsiteX18" fmla="*/ 476250 w 4292560"/>
              <a:gd name="connsiteY18" fmla="*/ 2576420 h 3164769"/>
              <a:gd name="connsiteX19" fmla="*/ 501650 w 4292560"/>
              <a:gd name="connsiteY19" fmla="*/ 2835182 h 3164769"/>
              <a:gd name="connsiteX20" fmla="*/ 527050 w 4292560"/>
              <a:gd name="connsiteY20" fmla="*/ 2881220 h 3164769"/>
              <a:gd name="connsiteX21" fmla="*/ 538163 w 4292560"/>
              <a:gd name="connsiteY21" fmla="*/ 2847882 h 3164769"/>
              <a:gd name="connsiteX22" fmla="*/ 547688 w 4292560"/>
              <a:gd name="connsiteY22" fmla="*/ 2784382 h 3164769"/>
              <a:gd name="connsiteX23" fmla="*/ 574675 w 4292560"/>
              <a:gd name="connsiteY23" fmla="*/ 2787557 h 3164769"/>
              <a:gd name="connsiteX24" fmla="*/ 593725 w 4292560"/>
              <a:gd name="connsiteY24" fmla="*/ 2670082 h 3164769"/>
              <a:gd name="connsiteX25" fmla="*/ 590550 w 4292560"/>
              <a:gd name="connsiteY25" fmla="*/ 2341470 h 3164769"/>
              <a:gd name="connsiteX26" fmla="*/ 625475 w 4292560"/>
              <a:gd name="connsiteY26" fmla="*/ 1830295 h 3164769"/>
              <a:gd name="connsiteX27" fmla="*/ 652462 w 4292560"/>
              <a:gd name="connsiteY27" fmla="*/ 1836645 h 3164769"/>
              <a:gd name="connsiteX28" fmla="*/ 661987 w 4292560"/>
              <a:gd name="connsiteY28" fmla="*/ 1684245 h 3164769"/>
              <a:gd name="connsiteX29" fmla="*/ 681036 w 4292560"/>
              <a:gd name="connsiteY29" fmla="*/ 2014445 h 3164769"/>
              <a:gd name="connsiteX30" fmla="*/ 681036 w 4292560"/>
              <a:gd name="connsiteY30" fmla="*/ 2014445 h 3164769"/>
              <a:gd name="connsiteX31" fmla="*/ 719135 w 4292560"/>
              <a:gd name="connsiteY31" fmla="*/ 1714407 h 3164769"/>
              <a:gd name="connsiteX32" fmla="*/ 731835 w 4292560"/>
              <a:gd name="connsiteY32" fmla="*/ 2058895 h 3164769"/>
              <a:gd name="connsiteX33" fmla="*/ 784223 w 4292560"/>
              <a:gd name="connsiteY33" fmla="*/ 2038258 h 3164769"/>
              <a:gd name="connsiteX34" fmla="*/ 806448 w 4292560"/>
              <a:gd name="connsiteY34" fmla="*/ 2481170 h 3164769"/>
              <a:gd name="connsiteX35" fmla="*/ 835021 w 4292560"/>
              <a:gd name="connsiteY35" fmla="*/ 2470057 h 3164769"/>
              <a:gd name="connsiteX36" fmla="*/ 836609 w 4292560"/>
              <a:gd name="connsiteY36" fmla="*/ 2660557 h 3164769"/>
              <a:gd name="connsiteX37" fmla="*/ 862008 w 4292560"/>
              <a:gd name="connsiteY37" fmla="*/ 2641507 h 3164769"/>
              <a:gd name="connsiteX38" fmla="*/ 865183 w 4292560"/>
              <a:gd name="connsiteY38" fmla="*/ 2698657 h 3164769"/>
              <a:gd name="connsiteX39" fmla="*/ 892169 w 4292560"/>
              <a:gd name="connsiteY39" fmla="*/ 2493870 h 3164769"/>
              <a:gd name="connsiteX40" fmla="*/ 912807 w 4292560"/>
              <a:gd name="connsiteY40" fmla="*/ 2460532 h 3164769"/>
              <a:gd name="connsiteX41" fmla="*/ 912807 w 4292560"/>
              <a:gd name="connsiteY41" fmla="*/ 2416082 h 3164769"/>
              <a:gd name="connsiteX42" fmla="*/ 949318 w 4292560"/>
              <a:gd name="connsiteY42" fmla="*/ 2392270 h 3164769"/>
              <a:gd name="connsiteX43" fmla="*/ 941380 w 4292560"/>
              <a:gd name="connsiteY43" fmla="*/ 2317657 h 3164769"/>
              <a:gd name="connsiteX44" fmla="*/ 1019169 w 4292560"/>
              <a:gd name="connsiteY44" fmla="*/ 895257 h 3164769"/>
              <a:gd name="connsiteX45" fmla="*/ 1031869 w 4292560"/>
              <a:gd name="connsiteY45" fmla="*/ 1068824 h 3164769"/>
              <a:gd name="connsiteX46" fmla="*/ 1053036 w 4292560"/>
              <a:gd name="connsiteY46" fmla="*/ 793657 h 3164769"/>
              <a:gd name="connsiteX47" fmla="*/ 1074202 w 4292560"/>
              <a:gd name="connsiteY47" fmla="*/ 1365157 h 3164769"/>
              <a:gd name="connsiteX48" fmla="*/ 1103833 w 4292560"/>
              <a:gd name="connsiteY48" fmla="*/ 869857 h 3164769"/>
              <a:gd name="connsiteX49" fmla="*/ 1137701 w 4292560"/>
              <a:gd name="connsiteY49" fmla="*/ 937590 h 3164769"/>
              <a:gd name="connsiteX50" fmla="*/ 1167333 w 4292560"/>
              <a:gd name="connsiteY50" fmla="*/ 1242391 h 3164769"/>
              <a:gd name="connsiteX51" fmla="*/ 1188500 w 4292560"/>
              <a:gd name="connsiteY51" fmla="*/ 1128090 h 3164769"/>
              <a:gd name="connsiteX52" fmla="*/ 1218132 w 4292560"/>
              <a:gd name="connsiteY52" fmla="*/ 1348223 h 3164769"/>
              <a:gd name="connsiteX53" fmla="*/ 1264699 w 4292560"/>
              <a:gd name="connsiteY53" fmla="*/ 1335523 h 3164769"/>
              <a:gd name="connsiteX54" fmla="*/ 1273165 w 4292560"/>
              <a:gd name="connsiteY54" fmla="*/ 1483690 h 3164769"/>
              <a:gd name="connsiteX55" fmla="*/ 1302799 w 4292560"/>
              <a:gd name="connsiteY55" fmla="*/ 1415957 h 3164769"/>
              <a:gd name="connsiteX56" fmla="*/ 1294330 w 4292560"/>
              <a:gd name="connsiteY56" fmla="*/ 1686890 h 3164769"/>
              <a:gd name="connsiteX57" fmla="*/ 1294331 w 4292560"/>
              <a:gd name="connsiteY57" fmla="*/ 1674190 h 3164769"/>
              <a:gd name="connsiteX58" fmla="*/ 1362063 w 4292560"/>
              <a:gd name="connsiteY58" fmla="*/ 2165257 h 3164769"/>
              <a:gd name="connsiteX59" fmla="*/ 1383231 w 4292560"/>
              <a:gd name="connsiteY59" fmla="*/ 2050957 h 3164769"/>
              <a:gd name="connsiteX60" fmla="*/ 1425565 w 4292560"/>
              <a:gd name="connsiteY60" fmla="*/ 2381157 h 3164769"/>
              <a:gd name="connsiteX61" fmla="*/ 1438264 w 4292560"/>
              <a:gd name="connsiteY61" fmla="*/ 2241457 h 3164769"/>
              <a:gd name="connsiteX62" fmla="*/ 1476363 w 4292560"/>
              <a:gd name="connsiteY62" fmla="*/ 2448891 h 3164769"/>
              <a:gd name="connsiteX63" fmla="*/ 1518696 w 4292560"/>
              <a:gd name="connsiteY63" fmla="*/ 2258390 h 3164769"/>
              <a:gd name="connsiteX64" fmla="*/ 1573729 w 4292560"/>
              <a:gd name="connsiteY64" fmla="*/ 2398090 h 3164769"/>
              <a:gd name="connsiteX65" fmla="*/ 1607596 w 4292560"/>
              <a:gd name="connsiteY65" fmla="*/ 1835057 h 3164769"/>
              <a:gd name="connsiteX66" fmla="*/ 1641461 w 4292560"/>
              <a:gd name="connsiteY66" fmla="*/ 1923957 h 3164769"/>
              <a:gd name="connsiteX67" fmla="*/ 1658393 w 4292560"/>
              <a:gd name="connsiteY67" fmla="*/ 1682657 h 3164769"/>
              <a:gd name="connsiteX68" fmla="*/ 1692260 w 4292560"/>
              <a:gd name="connsiteY68" fmla="*/ 1767324 h 3164769"/>
              <a:gd name="connsiteX69" fmla="*/ 1696492 w 4292560"/>
              <a:gd name="connsiteY69" fmla="*/ 1373623 h 3164769"/>
              <a:gd name="connsiteX70" fmla="*/ 1730359 w 4292560"/>
              <a:gd name="connsiteY70" fmla="*/ 1555657 h 3164769"/>
              <a:gd name="connsiteX71" fmla="*/ 1743060 w 4292560"/>
              <a:gd name="connsiteY71" fmla="*/ 1009558 h 3164769"/>
              <a:gd name="connsiteX72" fmla="*/ 1785392 w 4292560"/>
              <a:gd name="connsiteY72" fmla="*/ 1183124 h 3164769"/>
              <a:gd name="connsiteX73" fmla="*/ 1802326 w 4292560"/>
              <a:gd name="connsiteY73" fmla="*/ 962990 h 3164769"/>
              <a:gd name="connsiteX74" fmla="*/ 1831957 w 4292560"/>
              <a:gd name="connsiteY74" fmla="*/ 1360924 h 3164769"/>
              <a:gd name="connsiteX75" fmla="*/ 1895458 w 4292560"/>
              <a:gd name="connsiteY75" fmla="*/ 1174657 h 3164769"/>
              <a:gd name="connsiteX76" fmla="*/ 1908157 w 4292560"/>
              <a:gd name="connsiteY76" fmla="*/ 1589523 h 3164769"/>
              <a:gd name="connsiteX77" fmla="*/ 1971657 w 4292560"/>
              <a:gd name="connsiteY77" fmla="*/ 1043424 h 3164769"/>
              <a:gd name="connsiteX78" fmla="*/ 1971657 w 4292560"/>
              <a:gd name="connsiteY78" fmla="*/ 1043424 h 3164769"/>
              <a:gd name="connsiteX79" fmla="*/ 2022457 w 4292560"/>
              <a:gd name="connsiteY79" fmla="*/ 1462524 h 3164769"/>
              <a:gd name="connsiteX80" fmla="*/ 2022457 w 4292560"/>
              <a:gd name="connsiteY80" fmla="*/ 1462524 h 3164769"/>
              <a:gd name="connsiteX81" fmla="*/ 2064790 w 4292560"/>
              <a:gd name="connsiteY81" fmla="*/ 988390 h 3164769"/>
              <a:gd name="connsiteX82" fmla="*/ 2162155 w 4292560"/>
              <a:gd name="connsiteY82" fmla="*/ 1813891 h 3164769"/>
              <a:gd name="connsiteX83" fmla="*/ 2191790 w 4292560"/>
              <a:gd name="connsiteY83" fmla="*/ 1695358 h 3164769"/>
              <a:gd name="connsiteX84" fmla="*/ 2246823 w 4292560"/>
              <a:gd name="connsiteY84" fmla="*/ 1919724 h 3164769"/>
              <a:gd name="connsiteX85" fmla="*/ 2289155 w 4292560"/>
              <a:gd name="connsiteY85" fmla="*/ 1847757 h 3164769"/>
              <a:gd name="connsiteX86" fmla="*/ 2297622 w 4292560"/>
              <a:gd name="connsiteY86" fmla="*/ 2059424 h 3164769"/>
              <a:gd name="connsiteX87" fmla="*/ 2348422 w 4292560"/>
              <a:gd name="connsiteY87" fmla="*/ 1932423 h 3164769"/>
              <a:gd name="connsiteX88" fmla="*/ 2382288 w 4292560"/>
              <a:gd name="connsiteY88" fmla="*/ 2021324 h 3164769"/>
              <a:gd name="connsiteX89" fmla="*/ 2411920 w 4292560"/>
              <a:gd name="connsiteY89" fmla="*/ 1691123 h 3164769"/>
              <a:gd name="connsiteX90" fmla="*/ 2479655 w 4292560"/>
              <a:gd name="connsiteY90" fmla="*/ 1885858 h 3164769"/>
              <a:gd name="connsiteX91" fmla="*/ 2521986 w 4292560"/>
              <a:gd name="connsiteY91" fmla="*/ 1568357 h 3164769"/>
              <a:gd name="connsiteX92" fmla="*/ 2585486 w 4292560"/>
              <a:gd name="connsiteY92" fmla="*/ 1860457 h 3164769"/>
              <a:gd name="connsiteX93" fmla="*/ 2615118 w 4292560"/>
              <a:gd name="connsiteY93" fmla="*/ 1462523 h 3164769"/>
              <a:gd name="connsiteX94" fmla="*/ 2695551 w 4292560"/>
              <a:gd name="connsiteY94" fmla="*/ 1661491 h 3164769"/>
              <a:gd name="connsiteX95" fmla="*/ 2720951 w 4292560"/>
              <a:gd name="connsiteY95" fmla="*/ 1068823 h 3164769"/>
              <a:gd name="connsiteX96" fmla="*/ 2780217 w 4292560"/>
              <a:gd name="connsiteY96" fmla="*/ 1356691 h 3164769"/>
              <a:gd name="connsiteX97" fmla="*/ 2780215 w 4292560"/>
              <a:gd name="connsiteY97" fmla="*/ 679358 h 3164769"/>
              <a:gd name="connsiteX98" fmla="*/ 2831016 w 4292560"/>
              <a:gd name="connsiteY98" fmla="*/ 1386324 h 3164769"/>
              <a:gd name="connsiteX99" fmla="*/ 2881817 w 4292560"/>
              <a:gd name="connsiteY99" fmla="*/ 404191 h 3164769"/>
              <a:gd name="connsiteX100" fmla="*/ 2919916 w 4292560"/>
              <a:gd name="connsiteY100" fmla="*/ 916424 h 3164769"/>
              <a:gd name="connsiteX101" fmla="*/ 2962249 w 4292560"/>
              <a:gd name="connsiteY101" fmla="*/ 14724 h 3164769"/>
              <a:gd name="connsiteX102" fmla="*/ 2991881 w 4292560"/>
              <a:gd name="connsiteY102" fmla="*/ 1022258 h 3164769"/>
              <a:gd name="connsiteX103" fmla="*/ 3046914 w 4292560"/>
              <a:gd name="connsiteY103" fmla="*/ 615859 h 3164769"/>
              <a:gd name="connsiteX104" fmla="*/ 3051147 w 4292560"/>
              <a:gd name="connsiteY104" fmla="*/ 1149259 h 3164769"/>
              <a:gd name="connsiteX105" fmla="*/ 3106181 w 4292560"/>
              <a:gd name="connsiteY105" fmla="*/ 349159 h 3164769"/>
              <a:gd name="connsiteX106" fmla="*/ 3165447 w 4292560"/>
              <a:gd name="connsiteY106" fmla="*/ 988393 h 3164769"/>
              <a:gd name="connsiteX107" fmla="*/ 3207779 w 4292560"/>
              <a:gd name="connsiteY107" fmla="*/ 319526 h 3164769"/>
              <a:gd name="connsiteX108" fmla="*/ 3224711 w 4292560"/>
              <a:gd name="connsiteY108" fmla="*/ 1132325 h 3164769"/>
              <a:gd name="connsiteX109" fmla="*/ 3271277 w 4292560"/>
              <a:gd name="connsiteY109" fmla="*/ 145958 h 3164769"/>
              <a:gd name="connsiteX110" fmla="*/ 3296677 w 4292560"/>
              <a:gd name="connsiteY110" fmla="*/ 594693 h 3164769"/>
              <a:gd name="connsiteX111" fmla="*/ 3329485 w 4292560"/>
              <a:gd name="connsiteY111" fmla="*/ 22664 h 3164769"/>
              <a:gd name="connsiteX112" fmla="*/ 3359118 w 4292560"/>
              <a:gd name="connsiteY112" fmla="*/ 946059 h 3164769"/>
              <a:gd name="connsiteX113" fmla="*/ 3394043 w 4292560"/>
              <a:gd name="connsiteY113" fmla="*/ 307885 h 3164769"/>
              <a:gd name="connsiteX114" fmla="*/ 3395631 w 4292560"/>
              <a:gd name="connsiteY114" fmla="*/ 1096872 h 3164769"/>
              <a:gd name="connsiteX115" fmla="*/ 3438492 w 4292560"/>
              <a:gd name="connsiteY115" fmla="*/ 445998 h 3164769"/>
              <a:gd name="connsiteX116" fmla="*/ 3448017 w 4292560"/>
              <a:gd name="connsiteY116" fmla="*/ 931773 h 3164769"/>
              <a:gd name="connsiteX117" fmla="*/ 3476593 w 4292560"/>
              <a:gd name="connsiteY117" fmla="*/ 576173 h 3164769"/>
              <a:gd name="connsiteX118" fmla="*/ 3516278 w 4292560"/>
              <a:gd name="connsiteY118" fmla="*/ 1054010 h 3164769"/>
              <a:gd name="connsiteX119" fmla="*/ 3521041 w 4292560"/>
              <a:gd name="connsiteY119" fmla="*/ 263435 h 3164769"/>
              <a:gd name="connsiteX120" fmla="*/ 3546440 w 4292560"/>
              <a:gd name="connsiteY120" fmla="*/ 457110 h 3164769"/>
              <a:gd name="connsiteX121" fmla="*/ 3568665 w 4292560"/>
              <a:gd name="connsiteY121" fmla="*/ 282486 h 3164769"/>
              <a:gd name="connsiteX122" fmla="*/ 3594065 w 4292560"/>
              <a:gd name="connsiteY122" fmla="*/ 765086 h 3164769"/>
              <a:gd name="connsiteX123" fmla="*/ 3622640 w 4292560"/>
              <a:gd name="connsiteY123" fmla="*/ 201522 h 3164769"/>
              <a:gd name="connsiteX124" fmla="*/ 3625815 w 4292560"/>
              <a:gd name="connsiteY124" fmla="*/ 950824 h 3164769"/>
              <a:gd name="connsiteX125" fmla="*/ 3662327 w 4292560"/>
              <a:gd name="connsiteY125" fmla="*/ 584110 h 3164769"/>
              <a:gd name="connsiteX126" fmla="*/ 3671851 w 4292560"/>
              <a:gd name="connsiteY126" fmla="*/ 1015909 h 3164769"/>
              <a:gd name="connsiteX127" fmla="*/ 3717890 w 4292560"/>
              <a:gd name="connsiteY127" fmla="*/ 646023 h 3164769"/>
              <a:gd name="connsiteX128" fmla="*/ 3736938 w 4292560"/>
              <a:gd name="connsiteY128" fmla="*/ 1422310 h 3164769"/>
              <a:gd name="connsiteX129" fmla="*/ 3771863 w 4292560"/>
              <a:gd name="connsiteY129" fmla="*/ 771435 h 3164769"/>
              <a:gd name="connsiteX130" fmla="*/ 3790912 w 4292560"/>
              <a:gd name="connsiteY130" fmla="*/ 1133385 h 3164769"/>
              <a:gd name="connsiteX131" fmla="*/ 3817899 w 4292560"/>
              <a:gd name="connsiteY131" fmla="*/ 728572 h 3164769"/>
              <a:gd name="connsiteX132" fmla="*/ 3849650 w 4292560"/>
              <a:gd name="connsiteY132" fmla="*/ 1493748 h 3164769"/>
              <a:gd name="connsiteX133" fmla="*/ 3871874 w 4292560"/>
              <a:gd name="connsiteY133" fmla="*/ 728573 h 3164769"/>
              <a:gd name="connsiteX134" fmla="*/ 3906799 w 4292560"/>
              <a:gd name="connsiteY134" fmla="*/ 1376273 h 3164769"/>
              <a:gd name="connsiteX135" fmla="*/ 3925849 w 4292560"/>
              <a:gd name="connsiteY135" fmla="*/ 1187361 h 3164769"/>
              <a:gd name="connsiteX136" fmla="*/ 3951249 w 4292560"/>
              <a:gd name="connsiteY136" fmla="*/ 1327060 h 3164769"/>
              <a:gd name="connsiteX137" fmla="*/ 3957598 w 4292560"/>
              <a:gd name="connsiteY137" fmla="*/ 758735 h 3164769"/>
              <a:gd name="connsiteX138" fmla="*/ 3981409 w 4292560"/>
              <a:gd name="connsiteY138" fmla="*/ 1027023 h 3164769"/>
              <a:gd name="connsiteX139" fmla="*/ 3992522 w 4292560"/>
              <a:gd name="connsiteY139" fmla="*/ 704760 h 3164769"/>
              <a:gd name="connsiteX140" fmla="*/ 4000458 w 4292560"/>
              <a:gd name="connsiteY140" fmla="*/ 1192123 h 3164769"/>
              <a:gd name="connsiteX141" fmla="*/ 4029032 w 4292560"/>
              <a:gd name="connsiteY141" fmla="*/ 1071473 h 3164769"/>
              <a:gd name="connsiteX142" fmla="*/ 4036970 w 4292560"/>
              <a:gd name="connsiteY142" fmla="*/ 1549310 h 3164769"/>
              <a:gd name="connsiteX143" fmla="*/ 4078244 w 4292560"/>
              <a:gd name="connsiteY143" fmla="*/ 1201648 h 3164769"/>
              <a:gd name="connsiteX144" fmla="*/ 4094119 w 4292560"/>
              <a:gd name="connsiteY144" fmla="*/ 1393735 h 3164769"/>
              <a:gd name="connsiteX145" fmla="*/ 4106818 w 4292560"/>
              <a:gd name="connsiteY145" fmla="*/ 800010 h 3164769"/>
              <a:gd name="connsiteX146" fmla="*/ 4132218 w 4292560"/>
              <a:gd name="connsiteY146" fmla="*/ 1382623 h 3164769"/>
              <a:gd name="connsiteX147" fmla="*/ 4179843 w 4292560"/>
              <a:gd name="connsiteY147" fmla="*/ 715872 h 3164769"/>
              <a:gd name="connsiteX148" fmla="*/ 4214768 w 4292560"/>
              <a:gd name="connsiteY148" fmla="*/ 1122273 h 3164769"/>
              <a:gd name="connsiteX149" fmla="*/ 4233817 w 4292560"/>
              <a:gd name="connsiteY149" fmla="*/ 895261 h 3164769"/>
              <a:gd name="connsiteX150" fmla="*/ 4248105 w 4292560"/>
              <a:gd name="connsiteY150" fmla="*/ 1419135 h 3164769"/>
              <a:gd name="connsiteX151" fmla="*/ 4292553 w 4292560"/>
              <a:gd name="connsiteY151" fmla="*/ 593635 h 3164769"/>
              <a:gd name="connsiteX0" fmla="*/ 0 w 4279863"/>
              <a:gd name="connsiteY0" fmla="*/ 2935195 h 3164769"/>
              <a:gd name="connsiteX1" fmla="*/ 46038 w 4279863"/>
              <a:gd name="connsiteY1" fmla="*/ 2968532 h 3164769"/>
              <a:gd name="connsiteX2" fmla="*/ 65088 w 4279863"/>
              <a:gd name="connsiteY2" fmla="*/ 2993932 h 3164769"/>
              <a:gd name="connsiteX3" fmla="*/ 80963 w 4279863"/>
              <a:gd name="connsiteY3" fmla="*/ 3003457 h 3164769"/>
              <a:gd name="connsiteX4" fmla="*/ 88900 w 4279863"/>
              <a:gd name="connsiteY4" fmla="*/ 2998695 h 3164769"/>
              <a:gd name="connsiteX5" fmla="*/ 117475 w 4279863"/>
              <a:gd name="connsiteY5" fmla="*/ 3024095 h 3164769"/>
              <a:gd name="connsiteX6" fmla="*/ 146050 w 4279863"/>
              <a:gd name="connsiteY6" fmla="*/ 3005045 h 3164769"/>
              <a:gd name="connsiteX7" fmla="*/ 180975 w 4279863"/>
              <a:gd name="connsiteY7" fmla="*/ 3089182 h 3164769"/>
              <a:gd name="connsiteX8" fmla="*/ 200025 w 4279863"/>
              <a:gd name="connsiteY8" fmla="*/ 3092357 h 3164769"/>
              <a:gd name="connsiteX9" fmla="*/ 223838 w 4279863"/>
              <a:gd name="connsiteY9" fmla="*/ 3047907 h 3164769"/>
              <a:gd name="connsiteX10" fmla="*/ 246063 w 4279863"/>
              <a:gd name="connsiteY10" fmla="*/ 3105057 h 3164769"/>
              <a:gd name="connsiteX11" fmla="*/ 290513 w 4279863"/>
              <a:gd name="connsiteY11" fmla="*/ 3006632 h 3164769"/>
              <a:gd name="connsiteX12" fmla="*/ 330200 w 4279863"/>
              <a:gd name="connsiteY12" fmla="*/ 3160620 h 3164769"/>
              <a:gd name="connsiteX13" fmla="*/ 360363 w 4279863"/>
              <a:gd name="connsiteY13" fmla="*/ 3119345 h 3164769"/>
              <a:gd name="connsiteX14" fmla="*/ 374650 w 4279863"/>
              <a:gd name="connsiteY14" fmla="*/ 3103470 h 3164769"/>
              <a:gd name="connsiteX15" fmla="*/ 377825 w 4279863"/>
              <a:gd name="connsiteY15" fmla="*/ 2874870 h 3164769"/>
              <a:gd name="connsiteX16" fmla="*/ 400050 w 4279863"/>
              <a:gd name="connsiteY16" fmla="*/ 2935195 h 3164769"/>
              <a:gd name="connsiteX17" fmla="*/ 455613 w 4279863"/>
              <a:gd name="connsiteY17" fmla="*/ 2519270 h 3164769"/>
              <a:gd name="connsiteX18" fmla="*/ 476250 w 4279863"/>
              <a:gd name="connsiteY18" fmla="*/ 2576420 h 3164769"/>
              <a:gd name="connsiteX19" fmla="*/ 501650 w 4279863"/>
              <a:gd name="connsiteY19" fmla="*/ 2835182 h 3164769"/>
              <a:gd name="connsiteX20" fmla="*/ 527050 w 4279863"/>
              <a:gd name="connsiteY20" fmla="*/ 2881220 h 3164769"/>
              <a:gd name="connsiteX21" fmla="*/ 538163 w 4279863"/>
              <a:gd name="connsiteY21" fmla="*/ 2847882 h 3164769"/>
              <a:gd name="connsiteX22" fmla="*/ 547688 w 4279863"/>
              <a:gd name="connsiteY22" fmla="*/ 2784382 h 3164769"/>
              <a:gd name="connsiteX23" fmla="*/ 574675 w 4279863"/>
              <a:gd name="connsiteY23" fmla="*/ 2787557 h 3164769"/>
              <a:gd name="connsiteX24" fmla="*/ 593725 w 4279863"/>
              <a:gd name="connsiteY24" fmla="*/ 2670082 h 3164769"/>
              <a:gd name="connsiteX25" fmla="*/ 590550 w 4279863"/>
              <a:gd name="connsiteY25" fmla="*/ 2341470 h 3164769"/>
              <a:gd name="connsiteX26" fmla="*/ 625475 w 4279863"/>
              <a:gd name="connsiteY26" fmla="*/ 1830295 h 3164769"/>
              <a:gd name="connsiteX27" fmla="*/ 652462 w 4279863"/>
              <a:gd name="connsiteY27" fmla="*/ 1836645 h 3164769"/>
              <a:gd name="connsiteX28" fmla="*/ 661987 w 4279863"/>
              <a:gd name="connsiteY28" fmla="*/ 1684245 h 3164769"/>
              <a:gd name="connsiteX29" fmla="*/ 681036 w 4279863"/>
              <a:gd name="connsiteY29" fmla="*/ 2014445 h 3164769"/>
              <a:gd name="connsiteX30" fmla="*/ 681036 w 4279863"/>
              <a:gd name="connsiteY30" fmla="*/ 2014445 h 3164769"/>
              <a:gd name="connsiteX31" fmla="*/ 719135 w 4279863"/>
              <a:gd name="connsiteY31" fmla="*/ 1714407 h 3164769"/>
              <a:gd name="connsiteX32" fmla="*/ 731835 w 4279863"/>
              <a:gd name="connsiteY32" fmla="*/ 2058895 h 3164769"/>
              <a:gd name="connsiteX33" fmla="*/ 784223 w 4279863"/>
              <a:gd name="connsiteY33" fmla="*/ 2038258 h 3164769"/>
              <a:gd name="connsiteX34" fmla="*/ 806448 w 4279863"/>
              <a:gd name="connsiteY34" fmla="*/ 2481170 h 3164769"/>
              <a:gd name="connsiteX35" fmla="*/ 835021 w 4279863"/>
              <a:gd name="connsiteY35" fmla="*/ 2470057 h 3164769"/>
              <a:gd name="connsiteX36" fmla="*/ 836609 w 4279863"/>
              <a:gd name="connsiteY36" fmla="*/ 2660557 h 3164769"/>
              <a:gd name="connsiteX37" fmla="*/ 862008 w 4279863"/>
              <a:gd name="connsiteY37" fmla="*/ 2641507 h 3164769"/>
              <a:gd name="connsiteX38" fmla="*/ 865183 w 4279863"/>
              <a:gd name="connsiteY38" fmla="*/ 2698657 h 3164769"/>
              <a:gd name="connsiteX39" fmla="*/ 892169 w 4279863"/>
              <a:gd name="connsiteY39" fmla="*/ 2493870 h 3164769"/>
              <a:gd name="connsiteX40" fmla="*/ 912807 w 4279863"/>
              <a:gd name="connsiteY40" fmla="*/ 2460532 h 3164769"/>
              <a:gd name="connsiteX41" fmla="*/ 912807 w 4279863"/>
              <a:gd name="connsiteY41" fmla="*/ 2416082 h 3164769"/>
              <a:gd name="connsiteX42" fmla="*/ 949318 w 4279863"/>
              <a:gd name="connsiteY42" fmla="*/ 2392270 h 3164769"/>
              <a:gd name="connsiteX43" fmla="*/ 941380 w 4279863"/>
              <a:gd name="connsiteY43" fmla="*/ 2317657 h 3164769"/>
              <a:gd name="connsiteX44" fmla="*/ 1019169 w 4279863"/>
              <a:gd name="connsiteY44" fmla="*/ 895257 h 3164769"/>
              <a:gd name="connsiteX45" fmla="*/ 1031869 w 4279863"/>
              <a:gd name="connsiteY45" fmla="*/ 1068824 h 3164769"/>
              <a:gd name="connsiteX46" fmla="*/ 1053036 w 4279863"/>
              <a:gd name="connsiteY46" fmla="*/ 793657 h 3164769"/>
              <a:gd name="connsiteX47" fmla="*/ 1074202 w 4279863"/>
              <a:gd name="connsiteY47" fmla="*/ 1365157 h 3164769"/>
              <a:gd name="connsiteX48" fmla="*/ 1103833 w 4279863"/>
              <a:gd name="connsiteY48" fmla="*/ 869857 h 3164769"/>
              <a:gd name="connsiteX49" fmla="*/ 1137701 w 4279863"/>
              <a:gd name="connsiteY49" fmla="*/ 937590 h 3164769"/>
              <a:gd name="connsiteX50" fmla="*/ 1167333 w 4279863"/>
              <a:gd name="connsiteY50" fmla="*/ 1242391 h 3164769"/>
              <a:gd name="connsiteX51" fmla="*/ 1188500 w 4279863"/>
              <a:gd name="connsiteY51" fmla="*/ 1128090 h 3164769"/>
              <a:gd name="connsiteX52" fmla="*/ 1218132 w 4279863"/>
              <a:gd name="connsiteY52" fmla="*/ 1348223 h 3164769"/>
              <a:gd name="connsiteX53" fmla="*/ 1264699 w 4279863"/>
              <a:gd name="connsiteY53" fmla="*/ 1335523 h 3164769"/>
              <a:gd name="connsiteX54" fmla="*/ 1273165 w 4279863"/>
              <a:gd name="connsiteY54" fmla="*/ 1483690 h 3164769"/>
              <a:gd name="connsiteX55" fmla="*/ 1302799 w 4279863"/>
              <a:gd name="connsiteY55" fmla="*/ 1415957 h 3164769"/>
              <a:gd name="connsiteX56" fmla="*/ 1294330 w 4279863"/>
              <a:gd name="connsiteY56" fmla="*/ 1686890 h 3164769"/>
              <a:gd name="connsiteX57" fmla="*/ 1294331 w 4279863"/>
              <a:gd name="connsiteY57" fmla="*/ 1674190 h 3164769"/>
              <a:gd name="connsiteX58" fmla="*/ 1362063 w 4279863"/>
              <a:gd name="connsiteY58" fmla="*/ 2165257 h 3164769"/>
              <a:gd name="connsiteX59" fmla="*/ 1383231 w 4279863"/>
              <a:gd name="connsiteY59" fmla="*/ 2050957 h 3164769"/>
              <a:gd name="connsiteX60" fmla="*/ 1425565 w 4279863"/>
              <a:gd name="connsiteY60" fmla="*/ 2381157 h 3164769"/>
              <a:gd name="connsiteX61" fmla="*/ 1438264 w 4279863"/>
              <a:gd name="connsiteY61" fmla="*/ 2241457 h 3164769"/>
              <a:gd name="connsiteX62" fmla="*/ 1476363 w 4279863"/>
              <a:gd name="connsiteY62" fmla="*/ 2448891 h 3164769"/>
              <a:gd name="connsiteX63" fmla="*/ 1518696 w 4279863"/>
              <a:gd name="connsiteY63" fmla="*/ 2258390 h 3164769"/>
              <a:gd name="connsiteX64" fmla="*/ 1573729 w 4279863"/>
              <a:gd name="connsiteY64" fmla="*/ 2398090 h 3164769"/>
              <a:gd name="connsiteX65" fmla="*/ 1607596 w 4279863"/>
              <a:gd name="connsiteY65" fmla="*/ 1835057 h 3164769"/>
              <a:gd name="connsiteX66" fmla="*/ 1641461 w 4279863"/>
              <a:gd name="connsiteY66" fmla="*/ 1923957 h 3164769"/>
              <a:gd name="connsiteX67" fmla="*/ 1658393 w 4279863"/>
              <a:gd name="connsiteY67" fmla="*/ 1682657 h 3164769"/>
              <a:gd name="connsiteX68" fmla="*/ 1692260 w 4279863"/>
              <a:gd name="connsiteY68" fmla="*/ 1767324 h 3164769"/>
              <a:gd name="connsiteX69" fmla="*/ 1696492 w 4279863"/>
              <a:gd name="connsiteY69" fmla="*/ 1373623 h 3164769"/>
              <a:gd name="connsiteX70" fmla="*/ 1730359 w 4279863"/>
              <a:gd name="connsiteY70" fmla="*/ 1555657 h 3164769"/>
              <a:gd name="connsiteX71" fmla="*/ 1743060 w 4279863"/>
              <a:gd name="connsiteY71" fmla="*/ 1009558 h 3164769"/>
              <a:gd name="connsiteX72" fmla="*/ 1785392 w 4279863"/>
              <a:gd name="connsiteY72" fmla="*/ 1183124 h 3164769"/>
              <a:gd name="connsiteX73" fmla="*/ 1802326 w 4279863"/>
              <a:gd name="connsiteY73" fmla="*/ 962990 h 3164769"/>
              <a:gd name="connsiteX74" fmla="*/ 1831957 w 4279863"/>
              <a:gd name="connsiteY74" fmla="*/ 1360924 h 3164769"/>
              <a:gd name="connsiteX75" fmla="*/ 1895458 w 4279863"/>
              <a:gd name="connsiteY75" fmla="*/ 1174657 h 3164769"/>
              <a:gd name="connsiteX76" fmla="*/ 1908157 w 4279863"/>
              <a:gd name="connsiteY76" fmla="*/ 1589523 h 3164769"/>
              <a:gd name="connsiteX77" fmla="*/ 1971657 w 4279863"/>
              <a:gd name="connsiteY77" fmla="*/ 1043424 h 3164769"/>
              <a:gd name="connsiteX78" fmla="*/ 1971657 w 4279863"/>
              <a:gd name="connsiteY78" fmla="*/ 1043424 h 3164769"/>
              <a:gd name="connsiteX79" fmla="*/ 2022457 w 4279863"/>
              <a:gd name="connsiteY79" fmla="*/ 1462524 h 3164769"/>
              <a:gd name="connsiteX80" fmla="*/ 2022457 w 4279863"/>
              <a:gd name="connsiteY80" fmla="*/ 1462524 h 3164769"/>
              <a:gd name="connsiteX81" fmla="*/ 2064790 w 4279863"/>
              <a:gd name="connsiteY81" fmla="*/ 988390 h 3164769"/>
              <a:gd name="connsiteX82" fmla="*/ 2162155 w 4279863"/>
              <a:gd name="connsiteY82" fmla="*/ 1813891 h 3164769"/>
              <a:gd name="connsiteX83" fmla="*/ 2191790 w 4279863"/>
              <a:gd name="connsiteY83" fmla="*/ 1695358 h 3164769"/>
              <a:gd name="connsiteX84" fmla="*/ 2246823 w 4279863"/>
              <a:gd name="connsiteY84" fmla="*/ 1919724 h 3164769"/>
              <a:gd name="connsiteX85" fmla="*/ 2289155 w 4279863"/>
              <a:gd name="connsiteY85" fmla="*/ 1847757 h 3164769"/>
              <a:gd name="connsiteX86" fmla="*/ 2297622 w 4279863"/>
              <a:gd name="connsiteY86" fmla="*/ 2059424 h 3164769"/>
              <a:gd name="connsiteX87" fmla="*/ 2348422 w 4279863"/>
              <a:gd name="connsiteY87" fmla="*/ 1932423 h 3164769"/>
              <a:gd name="connsiteX88" fmla="*/ 2382288 w 4279863"/>
              <a:gd name="connsiteY88" fmla="*/ 2021324 h 3164769"/>
              <a:gd name="connsiteX89" fmla="*/ 2411920 w 4279863"/>
              <a:gd name="connsiteY89" fmla="*/ 1691123 h 3164769"/>
              <a:gd name="connsiteX90" fmla="*/ 2479655 w 4279863"/>
              <a:gd name="connsiteY90" fmla="*/ 1885858 h 3164769"/>
              <a:gd name="connsiteX91" fmla="*/ 2521986 w 4279863"/>
              <a:gd name="connsiteY91" fmla="*/ 1568357 h 3164769"/>
              <a:gd name="connsiteX92" fmla="*/ 2585486 w 4279863"/>
              <a:gd name="connsiteY92" fmla="*/ 1860457 h 3164769"/>
              <a:gd name="connsiteX93" fmla="*/ 2615118 w 4279863"/>
              <a:gd name="connsiteY93" fmla="*/ 1462523 h 3164769"/>
              <a:gd name="connsiteX94" fmla="*/ 2695551 w 4279863"/>
              <a:gd name="connsiteY94" fmla="*/ 1661491 h 3164769"/>
              <a:gd name="connsiteX95" fmla="*/ 2720951 w 4279863"/>
              <a:gd name="connsiteY95" fmla="*/ 1068823 h 3164769"/>
              <a:gd name="connsiteX96" fmla="*/ 2780217 w 4279863"/>
              <a:gd name="connsiteY96" fmla="*/ 1356691 h 3164769"/>
              <a:gd name="connsiteX97" fmla="*/ 2780215 w 4279863"/>
              <a:gd name="connsiteY97" fmla="*/ 679358 h 3164769"/>
              <a:gd name="connsiteX98" fmla="*/ 2831016 w 4279863"/>
              <a:gd name="connsiteY98" fmla="*/ 1386324 h 3164769"/>
              <a:gd name="connsiteX99" fmla="*/ 2881817 w 4279863"/>
              <a:gd name="connsiteY99" fmla="*/ 404191 h 3164769"/>
              <a:gd name="connsiteX100" fmla="*/ 2919916 w 4279863"/>
              <a:gd name="connsiteY100" fmla="*/ 916424 h 3164769"/>
              <a:gd name="connsiteX101" fmla="*/ 2962249 w 4279863"/>
              <a:gd name="connsiteY101" fmla="*/ 14724 h 3164769"/>
              <a:gd name="connsiteX102" fmla="*/ 2991881 w 4279863"/>
              <a:gd name="connsiteY102" fmla="*/ 1022258 h 3164769"/>
              <a:gd name="connsiteX103" fmla="*/ 3046914 w 4279863"/>
              <a:gd name="connsiteY103" fmla="*/ 615859 h 3164769"/>
              <a:gd name="connsiteX104" fmla="*/ 3051147 w 4279863"/>
              <a:gd name="connsiteY104" fmla="*/ 1149259 h 3164769"/>
              <a:gd name="connsiteX105" fmla="*/ 3106181 w 4279863"/>
              <a:gd name="connsiteY105" fmla="*/ 349159 h 3164769"/>
              <a:gd name="connsiteX106" fmla="*/ 3165447 w 4279863"/>
              <a:gd name="connsiteY106" fmla="*/ 988393 h 3164769"/>
              <a:gd name="connsiteX107" fmla="*/ 3207779 w 4279863"/>
              <a:gd name="connsiteY107" fmla="*/ 319526 h 3164769"/>
              <a:gd name="connsiteX108" fmla="*/ 3224711 w 4279863"/>
              <a:gd name="connsiteY108" fmla="*/ 1132325 h 3164769"/>
              <a:gd name="connsiteX109" fmla="*/ 3271277 w 4279863"/>
              <a:gd name="connsiteY109" fmla="*/ 145958 h 3164769"/>
              <a:gd name="connsiteX110" fmla="*/ 3296677 w 4279863"/>
              <a:gd name="connsiteY110" fmla="*/ 594693 h 3164769"/>
              <a:gd name="connsiteX111" fmla="*/ 3329485 w 4279863"/>
              <a:gd name="connsiteY111" fmla="*/ 22664 h 3164769"/>
              <a:gd name="connsiteX112" fmla="*/ 3359118 w 4279863"/>
              <a:gd name="connsiteY112" fmla="*/ 946059 h 3164769"/>
              <a:gd name="connsiteX113" fmla="*/ 3394043 w 4279863"/>
              <a:gd name="connsiteY113" fmla="*/ 307885 h 3164769"/>
              <a:gd name="connsiteX114" fmla="*/ 3395631 w 4279863"/>
              <a:gd name="connsiteY114" fmla="*/ 1096872 h 3164769"/>
              <a:gd name="connsiteX115" fmla="*/ 3438492 w 4279863"/>
              <a:gd name="connsiteY115" fmla="*/ 445998 h 3164769"/>
              <a:gd name="connsiteX116" fmla="*/ 3448017 w 4279863"/>
              <a:gd name="connsiteY116" fmla="*/ 931773 h 3164769"/>
              <a:gd name="connsiteX117" fmla="*/ 3476593 w 4279863"/>
              <a:gd name="connsiteY117" fmla="*/ 576173 h 3164769"/>
              <a:gd name="connsiteX118" fmla="*/ 3516278 w 4279863"/>
              <a:gd name="connsiteY118" fmla="*/ 1054010 h 3164769"/>
              <a:gd name="connsiteX119" fmla="*/ 3521041 w 4279863"/>
              <a:gd name="connsiteY119" fmla="*/ 263435 h 3164769"/>
              <a:gd name="connsiteX120" fmla="*/ 3546440 w 4279863"/>
              <a:gd name="connsiteY120" fmla="*/ 457110 h 3164769"/>
              <a:gd name="connsiteX121" fmla="*/ 3568665 w 4279863"/>
              <a:gd name="connsiteY121" fmla="*/ 282486 h 3164769"/>
              <a:gd name="connsiteX122" fmla="*/ 3594065 w 4279863"/>
              <a:gd name="connsiteY122" fmla="*/ 765086 h 3164769"/>
              <a:gd name="connsiteX123" fmla="*/ 3622640 w 4279863"/>
              <a:gd name="connsiteY123" fmla="*/ 201522 h 3164769"/>
              <a:gd name="connsiteX124" fmla="*/ 3625815 w 4279863"/>
              <a:gd name="connsiteY124" fmla="*/ 950824 h 3164769"/>
              <a:gd name="connsiteX125" fmla="*/ 3662327 w 4279863"/>
              <a:gd name="connsiteY125" fmla="*/ 584110 h 3164769"/>
              <a:gd name="connsiteX126" fmla="*/ 3671851 w 4279863"/>
              <a:gd name="connsiteY126" fmla="*/ 1015909 h 3164769"/>
              <a:gd name="connsiteX127" fmla="*/ 3717890 w 4279863"/>
              <a:gd name="connsiteY127" fmla="*/ 646023 h 3164769"/>
              <a:gd name="connsiteX128" fmla="*/ 3736938 w 4279863"/>
              <a:gd name="connsiteY128" fmla="*/ 1422310 h 3164769"/>
              <a:gd name="connsiteX129" fmla="*/ 3771863 w 4279863"/>
              <a:gd name="connsiteY129" fmla="*/ 771435 h 3164769"/>
              <a:gd name="connsiteX130" fmla="*/ 3790912 w 4279863"/>
              <a:gd name="connsiteY130" fmla="*/ 1133385 h 3164769"/>
              <a:gd name="connsiteX131" fmla="*/ 3817899 w 4279863"/>
              <a:gd name="connsiteY131" fmla="*/ 728572 h 3164769"/>
              <a:gd name="connsiteX132" fmla="*/ 3849650 w 4279863"/>
              <a:gd name="connsiteY132" fmla="*/ 1493748 h 3164769"/>
              <a:gd name="connsiteX133" fmla="*/ 3871874 w 4279863"/>
              <a:gd name="connsiteY133" fmla="*/ 728573 h 3164769"/>
              <a:gd name="connsiteX134" fmla="*/ 3906799 w 4279863"/>
              <a:gd name="connsiteY134" fmla="*/ 1376273 h 3164769"/>
              <a:gd name="connsiteX135" fmla="*/ 3925849 w 4279863"/>
              <a:gd name="connsiteY135" fmla="*/ 1187361 h 3164769"/>
              <a:gd name="connsiteX136" fmla="*/ 3951249 w 4279863"/>
              <a:gd name="connsiteY136" fmla="*/ 1327060 h 3164769"/>
              <a:gd name="connsiteX137" fmla="*/ 3957598 w 4279863"/>
              <a:gd name="connsiteY137" fmla="*/ 758735 h 3164769"/>
              <a:gd name="connsiteX138" fmla="*/ 3981409 w 4279863"/>
              <a:gd name="connsiteY138" fmla="*/ 1027023 h 3164769"/>
              <a:gd name="connsiteX139" fmla="*/ 3992522 w 4279863"/>
              <a:gd name="connsiteY139" fmla="*/ 704760 h 3164769"/>
              <a:gd name="connsiteX140" fmla="*/ 4000458 w 4279863"/>
              <a:gd name="connsiteY140" fmla="*/ 1192123 h 3164769"/>
              <a:gd name="connsiteX141" fmla="*/ 4029032 w 4279863"/>
              <a:gd name="connsiteY141" fmla="*/ 1071473 h 3164769"/>
              <a:gd name="connsiteX142" fmla="*/ 4036970 w 4279863"/>
              <a:gd name="connsiteY142" fmla="*/ 1549310 h 3164769"/>
              <a:gd name="connsiteX143" fmla="*/ 4078244 w 4279863"/>
              <a:gd name="connsiteY143" fmla="*/ 1201648 h 3164769"/>
              <a:gd name="connsiteX144" fmla="*/ 4094119 w 4279863"/>
              <a:gd name="connsiteY144" fmla="*/ 1393735 h 3164769"/>
              <a:gd name="connsiteX145" fmla="*/ 4106818 w 4279863"/>
              <a:gd name="connsiteY145" fmla="*/ 800010 h 3164769"/>
              <a:gd name="connsiteX146" fmla="*/ 4132218 w 4279863"/>
              <a:gd name="connsiteY146" fmla="*/ 1382623 h 3164769"/>
              <a:gd name="connsiteX147" fmla="*/ 4179843 w 4279863"/>
              <a:gd name="connsiteY147" fmla="*/ 715872 h 3164769"/>
              <a:gd name="connsiteX148" fmla="*/ 4214768 w 4279863"/>
              <a:gd name="connsiteY148" fmla="*/ 1122273 h 3164769"/>
              <a:gd name="connsiteX149" fmla="*/ 4233817 w 4279863"/>
              <a:gd name="connsiteY149" fmla="*/ 895261 h 3164769"/>
              <a:gd name="connsiteX150" fmla="*/ 4248105 w 4279863"/>
              <a:gd name="connsiteY150" fmla="*/ 1419135 h 3164769"/>
              <a:gd name="connsiteX151" fmla="*/ 4279853 w 4279863"/>
              <a:gd name="connsiteY151" fmla="*/ 331698 h 3164769"/>
              <a:gd name="connsiteX0" fmla="*/ 0 w 4282716"/>
              <a:gd name="connsiteY0" fmla="*/ 2935195 h 3164769"/>
              <a:gd name="connsiteX1" fmla="*/ 46038 w 4282716"/>
              <a:gd name="connsiteY1" fmla="*/ 2968532 h 3164769"/>
              <a:gd name="connsiteX2" fmla="*/ 65088 w 4282716"/>
              <a:gd name="connsiteY2" fmla="*/ 2993932 h 3164769"/>
              <a:gd name="connsiteX3" fmla="*/ 80963 w 4282716"/>
              <a:gd name="connsiteY3" fmla="*/ 3003457 h 3164769"/>
              <a:gd name="connsiteX4" fmla="*/ 88900 w 4282716"/>
              <a:gd name="connsiteY4" fmla="*/ 2998695 h 3164769"/>
              <a:gd name="connsiteX5" fmla="*/ 117475 w 4282716"/>
              <a:gd name="connsiteY5" fmla="*/ 3024095 h 3164769"/>
              <a:gd name="connsiteX6" fmla="*/ 146050 w 4282716"/>
              <a:gd name="connsiteY6" fmla="*/ 3005045 h 3164769"/>
              <a:gd name="connsiteX7" fmla="*/ 180975 w 4282716"/>
              <a:gd name="connsiteY7" fmla="*/ 3089182 h 3164769"/>
              <a:gd name="connsiteX8" fmla="*/ 200025 w 4282716"/>
              <a:gd name="connsiteY8" fmla="*/ 3092357 h 3164769"/>
              <a:gd name="connsiteX9" fmla="*/ 223838 w 4282716"/>
              <a:gd name="connsiteY9" fmla="*/ 3047907 h 3164769"/>
              <a:gd name="connsiteX10" fmla="*/ 246063 w 4282716"/>
              <a:gd name="connsiteY10" fmla="*/ 3105057 h 3164769"/>
              <a:gd name="connsiteX11" fmla="*/ 290513 w 4282716"/>
              <a:gd name="connsiteY11" fmla="*/ 3006632 h 3164769"/>
              <a:gd name="connsiteX12" fmla="*/ 330200 w 4282716"/>
              <a:gd name="connsiteY12" fmla="*/ 3160620 h 3164769"/>
              <a:gd name="connsiteX13" fmla="*/ 360363 w 4282716"/>
              <a:gd name="connsiteY13" fmla="*/ 3119345 h 3164769"/>
              <a:gd name="connsiteX14" fmla="*/ 374650 w 4282716"/>
              <a:gd name="connsiteY14" fmla="*/ 3103470 h 3164769"/>
              <a:gd name="connsiteX15" fmla="*/ 377825 w 4282716"/>
              <a:gd name="connsiteY15" fmla="*/ 2874870 h 3164769"/>
              <a:gd name="connsiteX16" fmla="*/ 400050 w 4282716"/>
              <a:gd name="connsiteY16" fmla="*/ 2935195 h 3164769"/>
              <a:gd name="connsiteX17" fmla="*/ 455613 w 4282716"/>
              <a:gd name="connsiteY17" fmla="*/ 2519270 h 3164769"/>
              <a:gd name="connsiteX18" fmla="*/ 476250 w 4282716"/>
              <a:gd name="connsiteY18" fmla="*/ 2576420 h 3164769"/>
              <a:gd name="connsiteX19" fmla="*/ 501650 w 4282716"/>
              <a:gd name="connsiteY19" fmla="*/ 2835182 h 3164769"/>
              <a:gd name="connsiteX20" fmla="*/ 527050 w 4282716"/>
              <a:gd name="connsiteY20" fmla="*/ 2881220 h 3164769"/>
              <a:gd name="connsiteX21" fmla="*/ 538163 w 4282716"/>
              <a:gd name="connsiteY21" fmla="*/ 2847882 h 3164769"/>
              <a:gd name="connsiteX22" fmla="*/ 547688 w 4282716"/>
              <a:gd name="connsiteY22" fmla="*/ 2784382 h 3164769"/>
              <a:gd name="connsiteX23" fmla="*/ 574675 w 4282716"/>
              <a:gd name="connsiteY23" fmla="*/ 2787557 h 3164769"/>
              <a:gd name="connsiteX24" fmla="*/ 593725 w 4282716"/>
              <a:gd name="connsiteY24" fmla="*/ 2670082 h 3164769"/>
              <a:gd name="connsiteX25" fmla="*/ 590550 w 4282716"/>
              <a:gd name="connsiteY25" fmla="*/ 2341470 h 3164769"/>
              <a:gd name="connsiteX26" fmla="*/ 625475 w 4282716"/>
              <a:gd name="connsiteY26" fmla="*/ 1830295 h 3164769"/>
              <a:gd name="connsiteX27" fmla="*/ 652462 w 4282716"/>
              <a:gd name="connsiteY27" fmla="*/ 1836645 h 3164769"/>
              <a:gd name="connsiteX28" fmla="*/ 661987 w 4282716"/>
              <a:gd name="connsiteY28" fmla="*/ 1684245 h 3164769"/>
              <a:gd name="connsiteX29" fmla="*/ 681036 w 4282716"/>
              <a:gd name="connsiteY29" fmla="*/ 2014445 h 3164769"/>
              <a:gd name="connsiteX30" fmla="*/ 681036 w 4282716"/>
              <a:gd name="connsiteY30" fmla="*/ 2014445 h 3164769"/>
              <a:gd name="connsiteX31" fmla="*/ 719135 w 4282716"/>
              <a:gd name="connsiteY31" fmla="*/ 1714407 h 3164769"/>
              <a:gd name="connsiteX32" fmla="*/ 731835 w 4282716"/>
              <a:gd name="connsiteY32" fmla="*/ 2058895 h 3164769"/>
              <a:gd name="connsiteX33" fmla="*/ 784223 w 4282716"/>
              <a:gd name="connsiteY33" fmla="*/ 2038258 h 3164769"/>
              <a:gd name="connsiteX34" fmla="*/ 806448 w 4282716"/>
              <a:gd name="connsiteY34" fmla="*/ 2481170 h 3164769"/>
              <a:gd name="connsiteX35" fmla="*/ 835021 w 4282716"/>
              <a:gd name="connsiteY35" fmla="*/ 2470057 h 3164769"/>
              <a:gd name="connsiteX36" fmla="*/ 836609 w 4282716"/>
              <a:gd name="connsiteY36" fmla="*/ 2660557 h 3164769"/>
              <a:gd name="connsiteX37" fmla="*/ 862008 w 4282716"/>
              <a:gd name="connsiteY37" fmla="*/ 2641507 h 3164769"/>
              <a:gd name="connsiteX38" fmla="*/ 865183 w 4282716"/>
              <a:gd name="connsiteY38" fmla="*/ 2698657 h 3164769"/>
              <a:gd name="connsiteX39" fmla="*/ 892169 w 4282716"/>
              <a:gd name="connsiteY39" fmla="*/ 2493870 h 3164769"/>
              <a:gd name="connsiteX40" fmla="*/ 912807 w 4282716"/>
              <a:gd name="connsiteY40" fmla="*/ 2460532 h 3164769"/>
              <a:gd name="connsiteX41" fmla="*/ 912807 w 4282716"/>
              <a:gd name="connsiteY41" fmla="*/ 2416082 h 3164769"/>
              <a:gd name="connsiteX42" fmla="*/ 949318 w 4282716"/>
              <a:gd name="connsiteY42" fmla="*/ 2392270 h 3164769"/>
              <a:gd name="connsiteX43" fmla="*/ 941380 w 4282716"/>
              <a:gd name="connsiteY43" fmla="*/ 2317657 h 3164769"/>
              <a:gd name="connsiteX44" fmla="*/ 1019169 w 4282716"/>
              <a:gd name="connsiteY44" fmla="*/ 895257 h 3164769"/>
              <a:gd name="connsiteX45" fmla="*/ 1031869 w 4282716"/>
              <a:gd name="connsiteY45" fmla="*/ 1068824 h 3164769"/>
              <a:gd name="connsiteX46" fmla="*/ 1053036 w 4282716"/>
              <a:gd name="connsiteY46" fmla="*/ 793657 h 3164769"/>
              <a:gd name="connsiteX47" fmla="*/ 1074202 w 4282716"/>
              <a:gd name="connsiteY47" fmla="*/ 1365157 h 3164769"/>
              <a:gd name="connsiteX48" fmla="*/ 1103833 w 4282716"/>
              <a:gd name="connsiteY48" fmla="*/ 869857 h 3164769"/>
              <a:gd name="connsiteX49" fmla="*/ 1137701 w 4282716"/>
              <a:gd name="connsiteY49" fmla="*/ 937590 h 3164769"/>
              <a:gd name="connsiteX50" fmla="*/ 1167333 w 4282716"/>
              <a:gd name="connsiteY50" fmla="*/ 1242391 h 3164769"/>
              <a:gd name="connsiteX51" fmla="*/ 1188500 w 4282716"/>
              <a:gd name="connsiteY51" fmla="*/ 1128090 h 3164769"/>
              <a:gd name="connsiteX52" fmla="*/ 1218132 w 4282716"/>
              <a:gd name="connsiteY52" fmla="*/ 1348223 h 3164769"/>
              <a:gd name="connsiteX53" fmla="*/ 1264699 w 4282716"/>
              <a:gd name="connsiteY53" fmla="*/ 1335523 h 3164769"/>
              <a:gd name="connsiteX54" fmla="*/ 1273165 w 4282716"/>
              <a:gd name="connsiteY54" fmla="*/ 1483690 h 3164769"/>
              <a:gd name="connsiteX55" fmla="*/ 1302799 w 4282716"/>
              <a:gd name="connsiteY55" fmla="*/ 1415957 h 3164769"/>
              <a:gd name="connsiteX56" fmla="*/ 1294330 w 4282716"/>
              <a:gd name="connsiteY56" fmla="*/ 1686890 h 3164769"/>
              <a:gd name="connsiteX57" fmla="*/ 1294331 w 4282716"/>
              <a:gd name="connsiteY57" fmla="*/ 1674190 h 3164769"/>
              <a:gd name="connsiteX58" fmla="*/ 1362063 w 4282716"/>
              <a:gd name="connsiteY58" fmla="*/ 2165257 h 3164769"/>
              <a:gd name="connsiteX59" fmla="*/ 1383231 w 4282716"/>
              <a:gd name="connsiteY59" fmla="*/ 2050957 h 3164769"/>
              <a:gd name="connsiteX60" fmla="*/ 1425565 w 4282716"/>
              <a:gd name="connsiteY60" fmla="*/ 2381157 h 3164769"/>
              <a:gd name="connsiteX61" fmla="*/ 1438264 w 4282716"/>
              <a:gd name="connsiteY61" fmla="*/ 2241457 h 3164769"/>
              <a:gd name="connsiteX62" fmla="*/ 1476363 w 4282716"/>
              <a:gd name="connsiteY62" fmla="*/ 2448891 h 3164769"/>
              <a:gd name="connsiteX63" fmla="*/ 1518696 w 4282716"/>
              <a:gd name="connsiteY63" fmla="*/ 2258390 h 3164769"/>
              <a:gd name="connsiteX64" fmla="*/ 1573729 w 4282716"/>
              <a:gd name="connsiteY64" fmla="*/ 2398090 h 3164769"/>
              <a:gd name="connsiteX65" fmla="*/ 1607596 w 4282716"/>
              <a:gd name="connsiteY65" fmla="*/ 1835057 h 3164769"/>
              <a:gd name="connsiteX66" fmla="*/ 1641461 w 4282716"/>
              <a:gd name="connsiteY66" fmla="*/ 1923957 h 3164769"/>
              <a:gd name="connsiteX67" fmla="*/ 1658393 w 4282716"/>
              <a:gd name="connsiteY67" fmla="*/ 1682657 h 3164769"/>
              <a:gd name="connsiteX68" fmla="*/ 1692260 w 4282716"/>
              <a:gd name="connsiteY68" fmla="*/ 1767324 h 3164769"/>
              <a:gd name="connsiteX69" fmla="*/ 1696492 w 4282716"/>
              <a:gd name="connsiteY69" fmla="*/ 1373623 h 3164769"/>
              <a:gd name="connsiteX70" fmla="*/ 1730359 w 4282716"/>
              <a:gd name="connsiteY70" fmla="*/ 1555657 h 3164769"/>
              <a:gd name="connsiteX71" fmla="*/ 1743060 w 4282716"/>
              <a:gd name="connsiteY71" fmla="*/ 1009558 h 3164769"/>
              <a:gd name="connsiteX72" fmla="*/ 1785392 w 4282716"/>
              <a:gd name="connsiteY72" fmla="*/ 1183124 h 3164769"/>
              <a:gd name="connsiteX73" fmla="*/ 1802326 w 4282716"/>
              <a:gd name="connsiteY73" fmla="*/ 962990 h 3164769"/>
              <a:gd name="connsiteX74" fmla="*/ 1831957 w 4282716"/>
              <a:gd name="connsiteY74" fmla="*/ 1360924 h 3164769"/>
              <a:gd name="connsiteX75" fmla="*/ 1895458 w 4282716"/>
              <a:gd name="connsiteY75" fmla="*/ 1174657 h 3164769"/>
              <a:gd name="connsiteX76" fmla="*/ 1908157 w 4282716"/>
              <a:gd name="connsiteY76" fmla="*/ 1589523 h 3164769"/>
              <a:gd name="connsiteX77" fmla="*/ 1971657 w 4282716"/>
              <a:gd name="connsiteY77" fmla="*/ 1043424 h 3164769"/>
              <a:gd name="connsiteX78" fmla="*/ 1971657 w 4282716"/>
              <a:gd name="connsiteY78" fmla="*/ 1043424 h 3164769"/>
              <a:gd name="connsiteX79" fmla="*/ 2022457 w 4282716"/>
              <a:gd name="connsiteY79" fmla="*/ 1462524 h 3164769"/>
              <a:gd name="connsiteX80" fmla="*/ 2022457 w 4282716"/>
              <a:gd name="connsiteY80" fmla="*/ 1462524 h 3164769"/>
              <a:gd name="connsiteX81" fmla="*/ 2064790 w 4282716"/>
              <a:gd name="connsiteY81" fmla="*/ 988390 h 3164769"/>
              <a:gd name="connsiteX82" fmla="*/ 2162155 w 4282716"/>
              <a:gd name="connsiteY82" fmla="*/ 1813891 h 3164769"/>
              <a:gd name="connsiteX83" fmla="*/ 2191790 w 4282716"/>
              <a:gd name="connsiteY83" fmla="*/ 1695358 h 3164769"/>
              <a:gd name="connsiteX84" fmla="*/ 2246823 w 4282716"/>
              <a:gd name="connsiteY84" fmla="*/ 1919724 h 3164769"/>
              <a:gd name="connsiteX85" fmla="*/ 2289155 w 4282716"/>
              <a:gd name="connsiteY85" fmla="*/ 1847757 h 3164769"/>
              <a:gd name="connsiteX86" fmla="*/ 2297622 w 4282716"/>
              <a:gd name="connsiteY86" fmla="*/ 2059424 h 3164769"/>
              <a:gd name="connsiteX87" fmla="*/ 2348422 w 4282716"/>
              <a:gd name="connsiteY87" fmla="*/ 1932423 h 3164769"/>
              <a:gd name="connsiteX88" fmla="*/ 2382288 w 4282716"/>
              <a:gd name="connsiteY88" fmla="*/ 2021324 h 3164769"/>
              <a:gd name="connsiteX89" fmla="*/ 2411920 w 4282716"/>
              <a:gd name="connsiteY89" fmla="*/ 1691123 h 3164769"/>
              <a:gd name="connsiteX90" fmla="*/ 2479655 w 4282716"/>
              <a:gd name="connsiteY90" fmla="*/ 1885858 h 3164769"/>
              <a:gd name="connsiteX91" fmla="*/ 2521986 w 4282716"/>
              <a:gd name="connsiteY91" fmla="*/ 1568357 h 3164769"/>
              <a:gd name="connsiteX92" fmla="*/ 2585486 w 4282716"/>
              <a:gd name="connsiteY92" fmla="*/ 1860457 h 3164769"/>
              <a:gd name="connsiteX93" fmla="*/ 2615118 w 4282716"/>
              <a:gd name="connsiteY93" fmla="*/ 1462523 h 3164769"/>
              <a:gd name="connsiteX94" fmla="*/ 2695551 w 4282716"/>
              <a:gd name="connsiteY94" fmla="*/ 1661491 h 3164769"/>
              <a:gd name="connsiteX95" fmla="*/ 2720951 w 4282716"/>
              <a:gd name="connsiteY95" fmla="*/ 1068823 h 3164769"/>
              <a:gd name="connsiteX96" fmla="*/ 2780217 w 4282716"/>
              <a:gd name="connsiteY96" fmla="*/ 1356691 h 3164769"/>
              <a:gd name="connsiteX97" fmla="*/ 2780215 w 4282716"/>
              <a:gd name="connsiteY97" fmla="*/ 679358 h 3164769"/>
              <a:gd name="connsiteX98" fmla="*/ 2831016 w 4282716"/>
              <a:gd name="connsiteY98" fmla="*/ 1386324 h 3164769"/>
              <a:gd name="connsiteX99" fmla="*/ 2881817 w 4282716"/>
              <a:gd name="connsiteY99" fmla="*/ 404191 h 3164769"/>
              <a:gd name="connsiteX100" fmla="*/ 2919916 w 4282716"/>
              <a:gd name="connsiteY100" fmla="*/ 916424 h 3164769"/>
              <a:gd name="connsiteX101" fmla="*/ 2962249 w 4282716"/>
              <a:gd name="connsiteY101" fmla="*/ 14724 h 3164769"/>
              <a:gd name="connsiteX102" fmla="*/ 2991881 w 4282716"/>
              <a:gd name="connsiteY102" fmla="*/ 1022258 h 3164769"/>
              <a:gd name="connsiteX103" fmla="*/ 3046914 w 4282716"/>
              <a:gd name="connsiteY103" fmla="*/ 615859 h 3164769"/>
              <a:gd name="connsiteX104" fmla="*/ 3051147 w 4282716"/>
              <a:gd name="connsiteY104" fmla="*/ 1149259 h 3164769"/>
              <a:gd name="connsiteX105" fmla="*/ 3106181 w 4282716"/>
              <a:gd name="connsiteY105" fmla="*/ 349159 h 3164769"/>
              <a:gd name="connsiteX106" fmla="*/ 3165447 w 4282716"/>
              <a:gd name="connsiteY106" fmla="*/ 988393 h 3164769"/>
              <a:gd name="connsiteX107" fmla="*/ 3207779 w 4282716"/>
              <a:gd name="connsiteY107" fmla="*/ 319526 h 3164769"/>
              <a:gd name="connsiteX108" fmla="*/ 3224711 w 4282716"/>
              <a:gd name="connsiteY108" fmla="*/ 1132325 h 3164769"/>
              <a:gd name="connsiteX109" fmla="*/ 3271277 w 4282716"/>
              <a:gd name="connsiteY109" fmla="*/ 145958 h 3164769"/>
              <a:gd name="connsiteX110" fmla="*/ 3296677 w 4282716"/>
              <a:gd name="connsiteY110" fmla="*/ 594693 h 3164769"/>
              <a:gd name="connsiteX111" fmla="*/ 3329485 w 4282716"/>
              <a:gd name="connsiteY111" fmla="*/ 22664 h 3164769"/>
              <a:gd name="connsiteX112" fmla="*/ 3359118 w 4282716"/>
              <a:gd name="connsiteY112" fmla="*/ 946059 h 3164769"/>
              <a:gd name="connsiteX113" fmla="*/ 3394043 w 4282716"/>
              <a:gd name="connsiteY113" fmla="*/ 307885 h 3164769"/>
              <a:gd name="connsiteX114" fmla="*/ 3395631 w 4282716"/>
              <a:gd name="connsiteY114" fmla="*/ 1096872 h 3164769"/>
              <a:gd name="connsiteX115" fmla="*/ 3438492 w 4282716"/>
              <a:gd name="connsiteY115" fmla="*/ 445998 h 3164769"/>
              <a:gd name="connsiteX116" fmla="*/ 3448017 w 4282716"/>
              <a:gd name="connsiteY116" fmla="*/ 931773 h 3164769"/>
              <a:gd name="connsiteX117" fmla="*/ 3476593 w 4282716"/>
              <a:gd name="connsiteY117" fmla="*/ 576173 h 3164769"/>
              <a:gd name="connsiteX118" fmla="*/ 3516278 w 4282716"/>
              <a:gd name="connsiteY118" fmla="*/ 1054010 h 3164769"/>
              <a:gd name="connsiteX119" fmla="*/ 3521041 w 4282716"/>
              <a:gd name="connsiteY119" fmla="*/ 263435 h 3164769"/>
              <a:gd name="connsiteX120" fmla="*/ 3546440 w 4282716"/>
              <a:gd name="connsiteY120" fmla="*/ 457110 h 3164769"/>
              <a:gd name="connsiteX121" fmla="*/ 3568665 w 4282716"/>
              <a:gd name="connsiteY121" fmla="*/ 282486 h 3164769"/>
              <a:gd name="connsiteX122" fmla="*/ 3594065 w 4282716"/>
              <a:gd name="connsiteY122" fmla="*/ 765086 h 3164769"/>
              <a:gd name="connsiteX123" fmla="*/ 3622640 w 4282716"/>
              <a:gd name="connsiteY123" fmla="*/ 201522 h 3164769"/>
              <a:gd name="connsiteX124" fmla="*/ 3625815 w 4282716"/>
              <a:gd name="connsiteY124" fmla="*/ 950824 h 3164769"/>
              <a:gd name="connsiteX125" fmla="*/ 3662327 w 4282716"/>
              <a:gd name="connsiteY125" fmla="*/ 584110 h 3164769"/>
              <a:gd name="connsiteX126" fmla="*/ 3671851 w 4282716"/>
              <a:gd name="connsiteY126" fmla="*/ 1015909 h 3164769"/>
              <a:gd name="connsiteX127" fmla="*/ 3717890 w 4282716"/>
              <a:gd name="connsiteY127" fmla="*/ 646023 h 3164769"/>
              <a:gd name="connsiteX128" fmla="*/ 3736938 w 4282716"/>
              <a:gd name="connsiteY128" fmla="*/ 1422310 h 3164769"/>
              <a:gd name="connsiteX129" fmla="*/ 3771863 w 4282716"/>
              <a:gd name="connsiteY129" fmla="*/ 771435 h 3164769"/>
              <a:gd name="connsiteX130" fmla="*/ 3790912 w 4282716"/>
              <a:gd name="connsiteY130" fmla="*/ 1133385 h 3164769"/>
              <a:gd name="connsiteX131" fmla="*/ 3817899 w 4282716"/>
              <a:gd name="connsiteY131" fmla="*/ 728572 h 3164769"/>
              <a:gd name="connsiteX132" fmla="*/ 3849650 w 4282716"/>
              <a:gd name="connsiteY132" fmla="*/ 1493748 h 3164769"/>
              <a:gd name="connsiteX133" fmla="*/ 3871874 w 4282716"/>
              <a:gd name="connsiteY133" fmla="*/ 728573 h 3164769"/>
              <a:gd name="connsiteX134" fmla="*/ 3906799 w 4282716"/>
              <a:gd name="connsiteY134" fmla="*/ 1376273 h 3164769"/>
              <a:gd name="connsiteX135" fmla="*/ 3925849 w 4282716"/>
              <a:gd name="connsiteY135" fmla="*/ 1187361 h 3164769"/>
              <a:gd name="connsiteX136" fmla="*/ 3951249 w 4282716"/>
              <a:gd name="connsiteY136" fmla="*/ 1327060 h 3164769"/>
              <a:gd name="connsiteX137" fmla="*/ 3957598 w 4282716"/>
              <a:gd name="connsiteY137" fmla="*/ 758735 h 3164769"/>
              <a:gd name="connsiteX138" fmla="*/ 3981409 w 4282716"/>
              <a:gd name="connsiteY138" fmla="*/ 1027023 h 3164769"/>
              <a:gd name="connsiteX139" fmla="*/ 3992522 w 4282716"/>
              <a:gd name="connsiteY139" fmla="*/ 704760 h 3164769"/>
              <a:gd name="connsiteX140" fmla="*/ 4000458 w 4282716"/>
              <a:gd name="connsiteY140" fmla="*/ 1192123 h 3164769"/>
              <a:gd name="connsiteX141" fmla="*/ 4029032 w 4282716"/>
              <a:gd name="connsiteY141" fmla="*/ 1071473 h 3164769"/>
              <a:gd name="connsiteX142" fmla="*/ 4036970 w 4282716"/>
              <a:gd name="connsiteY142" fmla="*/ 1549310 h 3164769"/>
              <a:gd name="connsiteX143" fmla="*/ 4078244 w 4282716"/>
              <a:gd name="connsiteY143" fmla="*/ 1201648 h 3164769"/>
              <a:gd name="connsiteX144" fmla="*/ 4094119 w 4282716"/>
              <a:gd name="connsiteY144" fmla="*/ 1393735 h 3164769"/>
              <a:gd name="connsiteX145" fmla="*/ 4106818 w 4282716"/>
              <a:gd name="connsiteY145" fmla="*/ 800010 h 3164769"/>
              <a:gd name="connsiteX146" fmla="*/ 4132218 w 4282716"/>
              <a:gd name="connsiteY146" fmla="*/ 1382623 h 3164769"/>
              <a:gd name="connsiteX147" fmla="*/ 4179843 w 4282716"/>
              <a:gd name="connsiteY147" fmla="*/ 715872 h 3164769"/>
              <a:gd name="connsiteX148" fmla="*/ 4214768 w 4282716"/>
              <a:gd name="connsiteY148" fmla="*/ 1122273 h 3164769"/>
              <a:gd name="connsiteX149" fmla="*/ 4233817 w 4282716"/>
              <a:gd name="connsiteY149" fmla="*/ 895261 h 3164769"/>
              <a:gd name="connsiteX150" fmla="*/ 4248105 w 4282716"/>
              <a:gd name="connsiteY150" fmla="*/ 1419135 h 3164769"/>
              <a:gd name="connsiteX151" fmla="*/ 4279853 w 4282716"/>
              <a:gd name="connsiteY151" fmla="*/ 331698 h 3164769"/>
              <a:gd name="connsiteX152" fmla="*/ 4281441 w 4282716"/>
              <a:gd name="connsiteY152" fmla="*/ 336460 h 3164769"/>
              <a:gd name="connsiteX0" fmla="*/ 0 w 4302079"/>
              <a:gd name="connsiteY0" fmla="*/ 2935195 h 3164769"/>
              <a:gd name="connsiteX1" fmla="*/ 46038 w 4302079"/>
              <a:gd name="connsiteY1" fmla="*/ 2968532 h 3164769"/>
              <a:gd name="connsiteX2" fmla="*/ 65088 w 4302079"/>
              <a:gd name="connsiteY2" fmla="*/ 2993932 h 3164769"/>
              <a:gd name="connsiteX3" fmla="*/ 80963 w 4302079"/>
              <a:gd name="connsiteY3" fmla="*/ 3003457 h 3164769"/>
              <a:gd name="connsiteX4" fmla="*/ 88900 w 4302079"/>
              <a:gd name="connsiteY4" fmla="*/ 2998695 h 3164769"/>
              <a:gd name="connsiteX5" fmla="*/ 117475 w 4302079"/>
              <a:gd name="connsiteY5" fmla="*/ 3024095 h 3164769"/>
              <a:gd name="connsiteX6" fmla="*/ 146050 w 4302079"/>
              <a:gd name="connsiteY6" fmla="*/ 3005045 h 3164769"/>
              <a:gd name="connsiteX7" fmla="*/ 180975 w 4302079"/>
              <a:gd name="connsiteY7" fmla="*/ 3089182 h 3164769"/>
              <a:gd name="connsiteX8" fmla="*/ 200025 w 4302079"/>
              <a:gd name="connsiteY8" fmla="*/ 3092357 h 3164769"/>
              <a:gd name="connsiteX9" fmla="*/ 223838 w 4302079"/>
              <a:gd name="connsiteY9" fmla="*/ 3047907 h 3164769"/>
              <a:gd name="connsiteX10" fmla="*/ 246063 w 4302079"/>
              <a:gd name="connsiteY10" fmla="*/ 3105057 h 3164769"/>
              <a:gd name="connsiteX11" fmla="*/ 290513 w 4302079"/>
              <a:gd name="connsiteY11" fmla="*/ 3006632 h 3164769"/>
              <a:gd name="connsiteX12" fmla="*/ 330200 w 4302079"/>
              <a:gd name="connsiteY12" fmla="*/ 3160620 h 3164769"/>
              <a:gd name="connsiteX13" fmla="*/ 360363 w 4302079"/>
              <a:gd name="connsiteY13" fmla="*/ 3119345 h 3164769"/>
              <a:gd name="connsiteX14" fmla="*/ 374650 w 4302079"/>
              <a:gd name="connsiteY14" fmla="*/ 3103470 h 3164769"/>
              <a:gd name="connsiteX15" fmla="*/ 377825 w 4302079"/>
              <a:gd name="connsiteY15" fmla="*/ 2874870 h 3164769"/>
              <a:gd name="connsiteX16" fmla="*/ 400050 w 4302079"/>
              <a:gd name="connsiteY16" fmla="*/ 2935195 h 3164769"/>
              <a:gd name="connsiteX17" fmla="*/ 455613 w 4302079"/>
              <a:gd name="connsiteY17" fmla="*/ 2519270 h 3164769"/>
              <a:gd name="connsiteX18" fmla="*/ 476250 w 4302079"/>
              <a:gd name="connsiteY18" fmla="*/ 2576420 h 3164769"/>
              <a:gd name="connsiteX19" fmla="*/ 501650 w 4302079"/>
              <a:gd name="connsiteY19" fmla="*/ 2835182 h 3164769"/>
              <a:gd name="connsiteX20" fmla="*/ 527050 w 4302079"/>
              <a:gd name="connsiteY20" fmla="*/ 2881220 h 3164769"/>
              <a:gd name="connsiteX21" fmla="*/ 538163 w 4302079"/>
              <a:gd name="connsiteY21" fmla="*/ 2847882 h 3164769"/>
              <a:gd name="connsiteX22" fmla="*/ 547688 w 4302079"/>
              <a:gd name="connsiteY22" fmla="*/ 2784382 h 3164769"/>
              <a:gd name="connsiteX23" fmla="*/ 574675 w 4302079"/>
              <a:gd name="connsiteY23" fmla="*/ 2787557 h 3164769"/>
              <a:gd name="connsiteX24" fmla="*/ 593725 w 4302079"/>
              <a:gd name="connsiteY24" fmla="*/ 2670082 h 3164769"/>
              <a:gd name="connsiteX25" fmla="*/ 590550 w 4302079"/>
              <a:gd name="connsiteY25" fmla="*/ 2341470 h 3164769"/>
              <a:gd name="connsiteX26" fmla="*/ 625475 w 4302079"/>
              <a:gd name="connsiteY26" fmla="*/ 1830295 h 3164769"/>
              <a:gd name="connsiteX27" fmla="*/ 652462 w 4302079"/>
              <a:gd name="connsiteY27" fmla="*/ 1836645 h 3164769"/>
              <a:gd name="connsiteX28" fmla="*/ 661987 w 4302079"/>
              <a:gd name="connsiteY28" fmla="*/ 1684245 h 3164769"/>
              <a:gd name="connsiteX29" fmla="*/ 681036 w 4302079"/>
              <a:gd name="connsiteY29" fmla="*/ 2014445 h 3164769"/>
              <a:gd name="connsiteX30" fmla="*/ 681036 w 4302079"/>
              <a:gd name="connsiteY30" fmla="*/ 2014445 h 3164769"/>
              <a:gd name="connsiteX31" fmla="*/ 719135 w 4302079"/>
              <a:gd name="connsiteY31" fmla="*/ 1714407 h 3164769"/>
              <a:gd name="connsiteX32" fmla="*/ 731835 w 4302079"/>
              <a:gd name="connsiteY32" fmla="*/ 2058895 h 3164769"/>
              <a:gd name="connsiteX33" fmla="*/ 784223 w 4302079"/>
              <a:gd name="connsiteY33" fmla="*/ 2038258 h 3164769"/>
              <a:gd name="connsiteX34" fmla="*/ 806448 w 4302079"/>
              <a:gd name="connsiteY34" fmla="*/ 2481170 h 3164769"/>
              <a:gd name="connsiteX35" fmla="*/ 835021 w 4302079"/>
              <a:gd name="connsiteY35" fmla="*/ 2470057 h 3164769"/>
              <a:gd name="connsiteX36" fmla="*/ 836609 w 4302079"/>
              <a:gd name="connsiteY36" fmla="*/ 2660557 h 3164769"/>
              <a:gd name="connsiteX37" fmla="*/ 862008 w 4302079"/>
              <a:gd name="connsiteY37" fmla="*/ 2641507 h 3164769"/>
              <a:gd name="connsiteX38" fmla="*/ 865183 w 4302079"/>
              <a:gd name="connsiteY38" fmla="*/ 2698657 h 3164769"/>
              <a:gd name="connsiteX39" fmla="*/ 892169 w 4302079"/>
              <a:gd name="connsiteY39" fmla="*/ 2493870 h 3164769"/>
              <a:gd name="connsiteX40" fmla="*/ 912807 w 4302079"/>
              <a:gd name="connsiteY40" fmla="*/ 2460532 h 3164769"/>
              <a:gd name="connsiteX41" fmla="*/ 912807 w 4302079"/>
              <a:gd name="connsiteY41" fmla="*/ 2416082 h 3164769"/>
              <a:gd name="connsiteX42" fmla="*/ 949318 w 4302079"/>
              <a:gd name="connsiteY42" fmla="*/ 2392270 h 3164769"/>
              <a:gd name="connsiteX43" fmla="*/ 941380 w 4302079"/>
              <a:gd name="connsiteY43" fmla="*/ 2317657 h 3164769"/>
              <a:gd name="connsiteX44" fmla="*/ 1019169 w 4302079"/>
              <a:gd name="connsiteY44" fmla="*/ 895257 h 3164769"/>
              <a:gd name="connsiteX45" fmla="*/ 1031869 w 4302079"/>
              <a:gd name="connsiteY45" fmla="*/ 1068824 h 3164769"/>
              <a:gd name="connsiteX46" fmla="*/ 1053036 w 4302079"/>
              <a:gd name="connsiteY46" fmla="*/ 793657 h 3164769"/>
              <a:gd name="connsiteX47" fmla="*/ 1074202 w 4302079"/>
              <a:gd name="connsiteY47" fmla="*/ 1365157 h 3164769"/>
              <a:gd name="connsiteX48" fmla="*/ 1103833 w 4302079"/>
              <a:gd name="connsiteY48" fmla="*/ 869857 h 3164769"/>
              <a:gd name="connsiteX49" fmla="*/ 1137701 w 4302079"/>
              <a:gd name="connsiteY49" fmla="*/ 937590 h 3164769"/>
              <a:gd name="connsiteX50" fmla="*/ 1167333 w 4302079"/>
              <a:gd name="connsiteY50" fmla="*/ 1242391 h 3164769"/>
              <a:gd name="connsiteX51" fmla="*/ 1188500 w 4302079"/>
              <a:gd name="connsiteY51" fmla="*/ 1128090 h 3164769"/>
              <a:gd name="connsiteX52" fmla="*/ 1218132 w 4302079"/>
              <a:gd name="connsiteY52" fmla="*/ 1348223 h 3164769"/>
              <a:gd name="connsiteX53" fmla="*/ 1264699 w 4302079"/>
              <a:gd name="connsiteY53" fmla="*/ 1335523 h 3164769"/>
              <a:gd name="connsiteX54" fmla="*/ 1273165 w 4302079"/>
              <a:gd name="connsiteY54" fmla="*/ 1483690 h 3164769"/>
              <a:gd name="connsiteX55" fmla="*/ 1302799 w 4302079"/>
              <a:gd name="connsiteY55" fmla="*/ 1415957 h 3164769"/>
              <a:gd name="connsiteX56" fmla="*/ 1294330 w 4302079"/>
              <a:gd name="connsiteY56" fmla="*/ 1686890 h 3164769"/>
              <a:gd name="connsiteX57" fmla="*/ 1294331 w 4302079"/>
              <a:gd name="connsiteY57" fmla="*/ 1674190 h 3164769"/>
              <a:gd name="connsiteX58" fmla="*/ 1362063 w 4302079"/>
              <a:gd name="connsiteY58" fmla="*/ 2165257 h 3164769"/>
              <a:gd name="connsiteX59" fmla="*/ 1383231 w 4302079"/>
              <a:gd name="connsiteY59" fmla="*/ 2050957 h 3164769"/>
              <a:gd name="connsiteX60" fmla="*/ 1425565 w 4302079"/>
              <a:gd name="connsiteY60" fmla="*/ 2381157 h 3164769"/>
              <a:gd name="connsiteX61" fmla="*/ 1438264 w 4302079"/>
              <a:gd name="connsiteY61" fmla="*/ 2241457 h 3164769"/>
              <a:gd name="connsiteX62" fmla="*/ 1476363 w 4302079"/>
              <a:gd name="connsiteY62" fmla="*/ 2448891 h 3164769"/>
              <a:gd name="connsiteX63" fmla="*/ 1518696 w 4302079"/>
              <a:gd name="connsiteY63" fmla="*/ 2258390 h 3164769"/>
              <a:gd name="connsiteX64" fmla="*/ 1573729 w 4302079"/>
              <a:gd name="connsiteY64" fmla="*/ 2398090 h 3164769"/>
              <a:gd name="connsiteX65" fmla="*/ 1607596 w 4302079"/>
              <a:gd name="connsiteY65" fmla="*/ 1835057 h 3164769"/>
              <a:gd name="connsiteX66" fmla="*/ 1641461 w 4302079"/>
              <a:gd name="connsiteY66" fmla="*/ 1923957 h 3164769"/>
              <a:gd name="connsiteX67" fmla="*/ 1658393 w 4302079"/>
              <a:gd name="connsiteY67" fmla="*/ 1682657 h 3164769"/>
              <a:gd name="connsiteX68" fmla="*/ 1692260 w 4302079"/>
              <a:gd name="connsiteY68" fmla="*/ 1767324 h 3164769"/>
              <a:gd name="connsiteX69" fmla="*/ 1696492 w 4302079"/>
              <a:gd name="connsiteY69" fmla="*/ 1373623 h 3164769"/>
              <a:gd name="connsiteX70" fmla="*/ 1730359 w 4302079"/>
              <a:gd name="connsiteY70" fmla="*/ 1555657 h 3164769"/>
              <a:gd name="connsiteX71" fmla="*/ 1743060 w 4302079"/>
              <a:gd name="connsiteY71" fmla="*/ 1009558 h 3164769"/>
              <a:gd name="connsiteX72" fmla="*/ 1785392 w 4302079"/>
              <a:gd name="connsiteY72" fmla="*/ 1183124 h 3164769"/>
              <a:gd name="connsiteX73" fmla="*/ 1802326 w 4302079"/>
              <a:gd name="connsiteY73" fmla="*/ 962990 h 3164769"/>
              <a:gd name="connsiteX74" fmla="*/ 1831957 w 4302079"/>
              <a:gd name="connsiteY74" fmla="*/ 1360924 h 3164769"/>
              <a:gd name="connsiteX75" fmla="*/ 1895458 w 4302079"/>
              <a:gd name="connsiteY75" fmla="*/ 1174657 h 3164769"/>
              <a:gd name="connsiteX76" fmla="*/ 1908157 w 4302079"/>
              <a:gd name="connsiteY76" fmla="*/ 1589523 h 3164769"/>
              <a:gd name="connsiteX77" fmla="*/ 1971657 w 4302079"/>
              <a:gd name="connsiteY77" fmla="*/ 1043424 h 3164769"/>
              <a:gd name="connsiteX78" fmla="*/ 1971657 w 4302079"/>
              <a:gd name="connsiteY78" fmla="*/ 1043424 h 3164769"/>
              <a:gd name="connsiteX79" fmla="*/ 2022457 w 4302079"/>
              <a:gd name="connsiteY79" fmla="*/ 1462524 h 3164769"/>
              <a:gd name="connsiteX80" fmla="*/ 2022457 w 4302079"/>
              <a:gd name="connsiteY80" fmla="*/ 1462524 h 3164769"/>
              <a:gd name="connsiteX81" fmla="*/ 2064790 w 4302079"/>
              <a:gd name="connsiteY81" fmla="*/ 988390 h 3164769"/>
              <a:gd name="connsiteX82" fmla="*/ 2162155 w 4302079"/>
              <a:gd name="connsiteY82" fmla="*/ 1813891 h 3164769"/>
              <a:gd name="connsiteX83" fmla="*/ 2191790 w 4302079"/>
              <a:gd name="connsiteY83" fmla="*/ 1695358 h 3164769"/>
              <a:gd name="connsiteX84" fmla="*/ 2246823 w 4302079"/>
              <a:gd name="connsiteY84" fmla="*/ 1919724 h 3164769"/>
              <a:gd name="connsiteX85" fmla="*/ 2289155 w 4302079"/>
              <a:gd name="connsiteY85" fmla="*/ 1847757 h 3164769"/>
              <a:gd name="connsiteX86" fmla="*/ 2297622 w 4302079"/>
              <a:gd name="connsiteY86" fmla="*/ 2059424 h 3164769"/>
              <a:gd name="connsiteX87" fmla="*/ 2348422 w 4302079"/>
              <a:gd name="connsiteY87" fmla="*/ 1932423 h 3164769"/>
              <a:gd name="connsiteX88" fmla="*/ 2382288 w 4302079"/>
              <a:gd name="connsiteY88" fmla="*/ 2021324 h 3164769"/>
              <a:gd name="connsiteX89" fmla="*/ 2411920 w 4302079"/>
              <a:gd name="connsiteY89" fmla="*/ 1691123 h 3164769"/>
              <a:gd name="connsiteX90" fmla="*/ 2479655 w 4302079"/>
              <a:gd name="connsiteY90" fmla="*/ 1885858 h 3164769"/>
              <a:gd name="connsiteX91" fmla="*/ 2521986 w 4302079"/>
              <a:gd name="connsiteY91" fmla="*/ 1568357 h 3164769"/>
              <a:gd name="connsiteX92" fmla="*/ 2585486 w 4302079"/>
              <a:gd name="connsiteY92" fmla="*/ 1860457 h 3164769"/>
              <a:gd name="connsiteX93" fmla="*/ 2615118 w 4302079"/>
              <a:gd name="connsiteY93" fmla="*/ 1462523 h 3164769"/>
              <a:gd name="connsiteX94" fmla="*/ 2695551 w 4302079"/>
              <a:gd name="connsiteY94" fmla="*/ 1661491 h 3164769"/>
              <a:gd name="connsiteX95" fmla="*/ 2720951 w 4302079"/>
              <a:gd name="connsiteY95" fmla="*/ 1068823 h 3164769"/>
              <a:gd name="connsiteX96" fmla="*/ 2780217 w 4302079"/>
              <a:gd name="connsiteY96" fmla="*/ 1356691 h 3164769"/>
              <a:gd name="connsiteX97" fmla="*/ 2780215 w 4302079"/>
              <a:gd name="connsiteY97" fmla="*/ 679358 h 3164769"/>
              <a:gd name="connsiteX98" fmla="*/ 2831016 w 4302079"/>
              <a:gd name="connsiteY98" fmla="*/ 1386324 h 3164769"/>
              <a:gd name="connsiteX99" fmla="*/ 2881817 w 4302079"/>
              <a:gd name="connsiteY99" fmla="*/ 404191 h 3164769"/>
              <a:gd name="connsiteX100" fmla="*/ 2919916 w 4302079"/>
              <a:gd name="connsiteY100" fmla="*/ 916424 h 3164769"/>
              <a:gd name="connsiteX101" fmla="*/ 2962249 w 4302079"/>
              <a:gd name="connsiteY101" fmla="*/ 14724 h 3164769"/>
              <a:gd name="connsiteX102" fmla="*/ 2991881 w 4302079"/>
              <a:gd name="connsiteY102" fmla="*/ 1022258 h 3164769"/>
              <a:gd name="connsiteX103" fmla="*/ 3046914 w 4302079"/>
              <a:gd name="connsiteY103" fmla="*/ 615859 h 3164769"/>
              <a:gd name="connsiteX104" fmla="*/ 3051147 w 4302079"/>
              <a:gd name="connsiteY104" fmla="*/ 1149259 h 3164769"/>
              <a:gd name="connsiteX105" fmla="*/ 3106181 w 4302079"/>
              <a:gd name="connsiteY105" fmla="*/ 349159 h 3164769"/>
              <a:gd name="connsiteX106" fmla="*/ 3165447 w 4302079"/>
              <a:gd name="connsiteY106" fmla="*/ 988393 h 3164769"/>
              <a:gd name="connsiteX107" fmla="*/ 3207779 w 4302079"/>
              <a:gd name="connsiteY107" fmla="*/ 319526 h 3164769"/>
              <a:gd name="connsiteX108" fmla="*/ 3224711 w 4302079"/>
              <a:gd name="connsiteY108" fmla="*/ 1132325 h 3164769"/>
              <a:gd name="connsiteX109" fmla="*/ 3271277 w 4302079"/>
              <a:gd name="connsiteY109" fmla="*/ 145958 h 3164769"/>
              <a:gd name="connsiteX110" fmla="*/ 3296677 w 4302079"/>
              <a:gd name="connsiteY110" fmla="*/ 594693 h 3164769"/>
              <a:gd name="connsiteX111" fmla="*/ 3329485 w 4302079"/>
              <a:gd name="connsiteY111" fmla="*/ 22664 h 3164769"/>
              <a:gd name="connsiteX112" fmla="*/ 3359118 w 4302079"/>
              <a:gd name="connsiteY112" fmla="*/ 946059 h 3164769"/>
              <a:gd name="connsiteX113" fmla="*/ 3394043 w 4302079"/>
              <a:gd name="connsiteY113" fmla="*/ 307885 h 3164769"/>
              <a:gd name="connsiteX114" fmla="*/ 3395631 w 4302079"/>
              <a:gd name="connsiteY114" fmla="*/ 1096872 h 3164769"/>
              <a:gd name="connsiteX115" fmla="*/ 3438492 w 4302079"/>
              <a:gd name="connsiteY115" fmla="*/ 445998 h 3164769"/>
              <a:gd name="connsiteX116" fmla="*/ 3448017 w 4302079"/>
              <a:gd name="connsiteY116" fmla="*/ 931773 h 3164769"/>
              <a:gd name="connsiteX117" fmla="*/ 3476593 w 4302079"/>
              <a:gd name="connsiteY117" fmla="*/ 576173 h 3164769"/>
              <a:gd name="connsiteX118" fmla="*/ 3516278 w 4302079"/>
              <a:gd name="connsiteY118" fmla="*/ 1054010 h 3164769"/>
              <a:gd name="connsiteX119" fmla="*/ 3521041 w 4302079"/>
              <a:gd name="connsiteY119" fmla="*/ 263435 h 3164769"/>
              <a:gd name="connsiteX120" fmla="*/ 3546440 w 4302079"/>
              <a:gd name="connsiteY120" fmla="*/ 457110 h 3164769"/>
              <a:gd name="connsiteX121" fmla="*/ 3568665 w 4302079"/>
              <a:gd name="connsiteY121" fmla="*/ 282486 h 3164769"/>
              <a:gd name="connsiteX122" fmla="*/ 3594065 w 4302079"/>
              <a:gd name="connsiteY122" fmla="*/ 765086 h 3164769"/>
              <a:gd name="connsiteX123" fmla="*/ 3622640 w 4302079"/>
              <a:gd name="connsiteY123" fmla="*/ 201522 h 3164769"/>
              <a:gd name="connsiteX124" fmla="*/ 3625815 w 4302079"/>
              <a:gd name="connsiteY124" fmla="*/ 950824 h 3164769"/>
              <a:gd name="connsiteX125" fmla="*/ 3662327 w 4302079"/>
              <a:gd name="connsiteY125" fmla="*/ 584110 h 3164769"/>
              <a:gd name="connsiteX126" fmla="*/ 3671851 w 4302079"/>
              <a:gd name="connsiteY126" fmla="*/ 1015909 h 3164769"/>
              <a:gd name="connsiteX127" fmla="*/ 3717890 w 4302079"/>
              <a:gd name="connsiteY127" fmla="*/ 646023 h 3164769"/>
              <a:gd name="connsiteX128" fmla="*/ 3736938 w 4302079"/>
              <a:gd name="connsiteY128" fmla="*/ 1422310 h 3164769"/>
              <a:gd name="connsiteX129" fmla="*/ 3771863 w 4302079"/>
              <a:gd name="connsiteY129" fmla="*/ 771435 h 3164769"/>
              <a:gd name="connsiteX130" fmla="*/ 3790912 w 4302079"/>
              <a:gd name="connsiteY130" fmla="*/ 1133385 h 3164769"/>
              <a:gd name="connsiteX131" fmla="*/ 3817899 w 4302079"/>
              <a:gd name="connsiteY131" fmla="*/ 728572 h 3164769"/>
              <a:gd name="connsiteX132" fmla="*/ 3849650 w 4302079"/>
              <a:gd name="connsiteY132" fmla="*/ 1493748 h 3164769"/>
              <a:gd name="connsiteX133" fmla="*/ 3871874 w 4302079"/>
              <a:gd name="connsiteY133" fmla="*/ 728573 h 3164769"/>
              <a:gd name="connsiteX134" fmla="*/ 3906799 w 4302079"/>
              <a:gd name="connsiteY134" fmla="*/ 1376273 h 3164769"/>
              <a:gd name="connsiteX135" fmla="*/ 3925849 w 4302079"/>
              <a:gd name="connsiteY135" fmla="*/ 1187361 h 3164769"/>
              <a:gd name="connsiteX136" fmla="*/ 3951249 w 4302079"/>
              <a:gd name="connsiteY136" fmla="*/ 1327060 h 3164769"/>
              <a:gd name="connsiteX137" fmla="*/ 3957598 w 4302079"/>
              <a:gd name="connsiteY137" fmla="*/ 758735 h 3164769"/>
              <a:gd name="connsiteX138" fmla="*/ 3981409 w 4302079"/>
              <a:gd name="connsiteY138" fmla="*/ 1027023 h 3164769"/>
              <a:gd name="connsiteX139" fmla="*/ 3992522 w 4302079"/>
              <a:gd name="connsiteY139" fmla="*/ 704760 h 3164769"/>
              <a:gd name="connsiteX140" fmla="*/ 4000458 w 4302079"/>
              <a:gd name="connsiteY140" fmla="*/ 1192123 h 3164769"/>
              <a:gd name="connsiteX141" fmla="*/ 4029032 w 4302079"/>
              <a:gd name="connsiteY141" fmla="*/ 1071473 h 3164769"/>
              <a:gd name="connsiteX142" fmla="*/ 4036970 w 4302079"/>
              <a:gd name="connsiteY142" fmla="*/ 1549310 h 3164769"/>
              <a:gd name="connsiteX143" fmla="*/ 4078244 w 4302079"/>
              <a:gd name="connsiteY143" fmla="*/ 1201648 h 3164769"/>
              <a:gd name="connsiteX144" fmla="*/ 4094119 w 4302079"/>
              <a:gd name="connsiteY144" fmla="*/ 1393735 h 3164769"/>
              <a:gd name="connsiteX145" fmla="*/ 4106818 w 4302079"/>
              <a:gd name="connsiteY145" fmla="*/ 800010 h 3164769"/>
              <a:gd name="connsiteX146" fmla="*/ 4132218 w 4302079"/>
              <a:gd name="connsiteY146" fmla="*/ 1382623 h 3164769"/>
              <a:gd name="connsiteX147" fmla="*/ 4179843 w 4302079"/>
              <a:gd name="connsiteY147" fmla="*/ 715872 h 3164769"/>
              <a:gd name="connsiteX148" fmla="*/ 4214768 w 4302079"/>
              <a:gd name="connsiteY148" fmla="*/ 1122273 h 3164769"/>
              <a:gd name="connsiteX149" fmla="*/ 4233817 w 4302079"/>
              <a:gd name="connsiteY149" fmla="*/ 895261 h 3164769"/>
              <a:gd name="connsiteX150" fmla="*/ 4248105 w 4302079"/>
              <a:gd name="connsiteY150" fmla="*/ 1419135 h 3164769"/>
              <a:gd name="connsiteX151" fmla="*/ 4279853 w 4302079"/>
              <a:gd name="connsiteY151" fmla="*/ 331698 h 3164769"/>
              <a:gd name="connsiteX152" fmla="*/ 4302079 w 4302079"/>
              <a:gd name="connsiteY152" fmla="*/ 1320710 h 3164769"/>
              <a:gd name="connsiteX0" fmla="*/ 0 w 4283404"/>
              <a:gd name="connsiteY0" fmla="*/ 2935195 h 3164769"/>
              <a:gd name="connsiteX1" fmla="*/ 46038 w 4283404"/>
              <a:gd name="connsiteY1" fmla="*/ 2968532 h 3164769"/>
              <a:gd name="connsiteX2" fmla="*/ 65088 w 4283404"/>
              <a:gd name="connsiteY2" fmla="*/ 2993932 h 3164769"/>
              <a:gd name="connsiteX3" fmla="*/ 80963 w 4283404"/>
              <a:gd name="connsiteY3" fmla="*/ 3003457 h 3164769"/>
              <a:gd name="connsiteX4" fmla="*/ 88900 w 4283404"/>
              <a:gd name="connsiteY4" fmla="*/ 2998695 h 3164769"/>
              <a:gd name="connsiteX5" fmla="*/ 117475 w 4283404"/>
              <a:gd name="connsiteY5" fmla="*/ 3024095 h 3164769"/>
              <a:gd name="connsiteX6" fmla="*/ 146050 w 4283404"/>
              <a:gd name="connsiteY6" fmla="*/ 3005045 h 3164769"/>
              <a:gd name="connsiteX7" fmla="*/ 180975 w 4283404"/>
              <a:gd name="connsiteY7" fmla="*/ 3089182 h 3164769"/>
              <a:gd name="connsiteX8" fmla="*/ 200025 w 4283404"/>
              <a:gd name="connsiteY8" fmla="*/ 3092357 h 3164769"/>
              <a:gd name="connsiteX9" fmla="*/ 223838 w 4283404"/>
              <a:gd name="connsiteY9" fmla="*/ 3047907 h 3164769"/>
              <a:gd name="connsiteX10" fmla="*/ 246063 w 4283404"/>
              <a:gd name="connsiteY10" fmla="*/ 3105057 h 3164769"/>
              <a:gd name="connsiteX11" fmla="*/ 290513 w 4283404"/>
              <a:gd name="connsiteY11" fmla="*/ 3006632 h 3164769"/>
              <a:gd name="connsiteX12" fmla="*/ 330200 w 4283404"/>
              <a:gd name="connsiteY12" fmla="*/ 3160620 h 3164769"/>
              <a:gd name="connsiteX13" fmla="*/ 360363 w 4283404"/>
              <a:gd name="connsiteY13" fmla="*/ 3119345 h 3164769"/>
              <a:gd name="connsiteX14" fmla="*/ 374650 w 4283404"/>
              <a:gd name="connsiteY14" fmla="*/ 3103470 h 3164769"/>
              <a:gd name="connsiteX15" fmla="*/ 377825 w 4283404"/>
              <a:gd name="connsiteY15" fmla="*/ 2874870 h 3164769"/>
              <a:gd name="connsiteX16" fmla="*/ 400050 w 4283404"/>
              <a:gd name="connsiteY16" fmla="*/ 2935195 h 3164769"/>
              <a:gd name="connsiteX17" fmla="*/ 455613 w 4283404"/>
              <a:gd name="connsiteY17" fmla="*/ 2519270 h 3164769"/>
              <a:gd name="connsiteX18" fmla="*/ 476250 w 4283404"/>
              <a:gd name="connsiteY18" fmla="*/ 2576420 h 3164769"/>
              <a:gd name="connsiteX19" fmla="*/ 501650 w 4283404"/>
              <a:gd name="connsiteY19" fmla="*/ 2835182 h 3164769"/>
              <a:gd name="connsiteX20" fmla="*/ 527050 w 4283404"/>
              <a:gd name="connsiteY20" fmla="*/ 2881220 h 3164769"/>
              <a:gd name="connsiteX21" fmla="*/ 538163 w 4283404"/>
              <a:gd name="connsiteY21" fmla="*/ 2847882 h 3164769"/>
              <a:gd name="connsiteX22" fmla="*/ 547688 w 4283404"/>
              <a:gd name="connsiteY22" fmla="*/ 2784382 h 3164769"/>
              <a:gd name="connsiteX23" fmla="*/ 574675 w 4283404"/>
              <a:gd name="connsiteY23" fmla="*/ 2787557 h 3164769"/>
              <a:gd name="connsiteX24" fmla="*/ 593725 w 4283404"/>
              <a:gd name="connsiteY24" fmla="*/ 2670082 h 3164769"/>
              <a:gd name="connsiteX25" fmla="*/ 590550 w 4283404"/>
              <a:gd name="connsiteY25" fmla="*/ 2341470 h 3164769"/>
              <a:gd name="connsiteX26" fmla="*/ 625475 w 4283404"/>
              <a:gd name="connsiteY26" fmla="*/ 1830295 h 3164769"/>
              <a:gd name="connsiteX27" fmla="*/ 652462 w 4283404"/>
              <a:gd name="connsiteY27" fmla="*/ 1836645 h 3164769"/>
              <a:gd name="connsiteX28" fmla="*/ 661987 w 4283404"/>
              <a:gd name="connsiteY28" fmla="*/ 1684245 h 3164769"/>
              <a:gd name="connsiteX29" fmla="*/ 681036 w 4283404"/>
              <a:gd name="connsiteY29" fmla="*/ 2014445 h 3164769"/>
              <a:gd name="connsiteX30" fmla="*/ 681036 w 4283404"/>
              <a:gd name="connsiteY30" fmla="*/ 2014445 h 3164769"/>
              <a:gd name="connsiteX31" fmla="*/ 719135 w 4283404"/>
              <a:gd name="connsiteY31" fmla="*/ 1714407 h 3164769"/>
              <a:gd name="connsiteX32" fmla="*/ 731835 w 4283404"/>
              <a:gd name="connsiteY32" fmla="*/ 2058895 h 3164769"/>
              <a:gd name="connsiteX33" fmla="*/ 784223 w 4283404"/>
              <a:gd name="connsiteY33" fmla="*/ 2038258 h 3164769"/>
              <a:gd name="connsiteX34" fmla="*/ 806448 w 4283404"/>
              <a:gd name="connsiteY34" fmla="*/ 2481170 h 3164769"/>
              <a:gd name="connsiteX35" fmla="*/ 835021 w 4283404"/>
              <a:gd name="connsiteY35" fmla="*/ 2470057 h 3164769"/>
              <a:gd name="connsiteX36" fmla="*/ 836609 w 4283404"/>
              <a:gd name="connsiteY36" fmla="*/ 2660557 h 3164769"/>
              <a:gd name="connsiteX37" fmla="*/ 862008 w 4283404"/>
              <a:gd name="connsiteY37" fmla="*/ 2641507 h 3164769"/>
              <a:gd name="connsiteX38" fmla="*/ 865183 w 4283404"/>
              <a:gd name="connsiteY38" fmla="*/ 2698657 h 3164769"/>
              <a:gd name="connsiteX39" fmla="*/ 892169 w 4283404"/>
              <a:gd name="connsiteY39" fmla="*/ 2493870 h 3164769"/>
              <a:gd name="connsiteX40" fmla="*/ 912807 w 4283404"/>
              <a:gd name="connsiteY40" fmla="*/ 2460532 h 3164769"/>
              <a:gd name="connsiteX41" fmla="*/ 912807 w 4283404"/>
              <a:gd name="connsiteY41" fmla="*/ 2416082 h 3164769"/>
              <a:gd name="connsiteX42" fmla="*/ 949318 w 4283404"/>
              <a:gd name="connsiteY42" fmla="*/ 2392270 h 3164769"/>
              <a:gd name="connsiteX43" fmla="*/ 941380 w 4283404"/>
              <a:gd name="connsiteY43" fmla="*/ 2317657 h 3164769"/>
              <a:gd name="connsiteX44" fmla="*/ 1019169 w 4283404"/>
              <a:gd name="connsiteY44" fmla="*/ 895257 h 3164769"/>
              <a:gd name="connsiteX45" fmla="*/ 1031869 w 4283404"/>
              <a:gd name="connsiteY45" fmla="*/ 1068824 h 3164769"/>
              <a:gd name="connsiteX46" fmla="*/ 1053036 w 4283404"/>
              <a:gd name="connsiteY46" fmla="*/ 793657 h 3164769"/>
              <a:gd name="connsiteX47" fmla="*/ 1074202 w 4283404"/>
              <a:gd name="connsiteY47" fmla="*/ 1365157 h 3164769"/>
              <a:gd name="connsiteX48" fmla="*/ 1103833 w 4283404"/>
              <a:gd name="connsiteY48" fmla="*/ 869857 h 3164769"/>
              <a:gd name="connsiteX49" fmla="*/ 1137701 w 4283404"/>
              <a:gd name="connsiteY49" fmla="*/ 937590 h 3164769"/>
              <a:gd name="connsiteX50" fmla="*/ 1167333 w 4283404"/>
              <a:gd name="connsiteY50" fmla="*/ 1242391 h 3164769"/>
              <a:gd name="connsiteX51" fmla="*/ 1188500 w 4283404"/>
              <a:gd name="connsiteY51" fmla="*/ 1128090 h 3164769"/>
              <a:gd name="connsiteX52" fmla="*/ 1218132 w 4283404"/>
              <a:gd name="connsiteY52" fmla="*/ 1348223 h 3164769"/>
              <a:gd name="connsiteX53" fmla="*/ 1264699 w 4283404"/>
              <a:gd name="connsiteY53" fmla="*/ 1335523 h 3164769"/>
              <a:gd name="connsiteX54" fmla="*/ 1273165 w 4283404"/>
              <a:gd name="connsiteY54" fmla="*/ 1483690 h 3164769"/>
              <a:gd name="connsiteX55" fmla="*/ 1302799 w 4283404"/>
              <a:gd name="connsiteY55" fmla="*/ 1415957 h 3164769"/>
              <a:gd name="connsiteX56" fmla="*/ 1294330 w 4283404"/>
              <a:gd name="connsiteY56" fmla="*/ 1686890 h 3164769"/>
              <a:gd name="connsiteX57" fmla="*/ 1294331 w 4283404"/>
              <a:gd name="connsiteY57" fmla="*/ 1674190 h 3164769"/>
              <a:gd name="connsiteX58" fmla="*/ 1362063 w 4283404"/>
              <a:gd name="connsiteY58" fmla="*/ 2165257 h 3164769"/>
              <a:gd name="connsiteX59" fmla="*/ 1383231 w 4283404"/>
              <a:gd name="connsiteY59" fmla="*/ 2050957 h 3164769"/>
              <a:gd name="connsiteX60" fmla="*/ 1425565 w 4283404"/>
              <a:gd name="connsiteY60" fmla="*/ 2381157 h 3164769"/>
              <a:gd name="connsiteX61" fmla="*/ 1438264 w 4283404"/>
              <a:gd name="connsiteY61" fmla="*/ 2241457 h 3164769"/>
              <a:gd name="connsiteX62" fmla="*/ 1476363 w 4283404"/>
              <a:gd name="connsiteY62" fmla="*/ 2448891 h 3164769"/>
              <a:gd name="connsiteX63" fmla="*/ 1518696 w 4283404"/>
              <a:gd name="connsiteY63" fmla="*/ 2258390 h 3164769"/>
              <a:gd name="connsiteX64" fmla="*/ 1573729 w 4283404"/>
              <a:gd name="connsiteY64" fmla="*/ 2398090 h 3164769"/>
              <a:gd name="connsiteX65" fmla="*/ 1607596 w 4283404"/>
              <a:gd name="connsiteY65" fmla="*/ 1835057 h 3164769"/>
              <a:gd name="connsiteX66" fmla="*/ 1641461 w 4283404"/>
              <a:gd name="connsiteY66" fmla="*/ 1923957 h 3164769"/>
              <a:gd name="connsiteX67" fmla="*/ 1658393 w 4283404"/>
              <a:gd name="connsiteY67" fmla="*/ 1682657 h 3164769"/>
              <a:gd name="connsiteX68" fmla="*/ 1692260 w 4283404"/>
              <a:gd name="connsiteY68" fmla="*/ 1767324 h 3164769"/>
              <a:gd name="connsiteX69" fmla="*/ 1696492 w 4283404"/>
              <a:gd name="connsiteY69" fmla="*/ 1373623 h 3164769"/>
              <a:gd name="connsiteX70" fmla="*/ 1730359 w 4283404"/>
              <a:gd name="connsiteY70" fmla="*/ 1555657 h 3164769"/>
              <a:gd name="connsiteX71" fmla="*/ 1743060 w 4283404"/>
              <a:gd name="connsiteY71" fmla="*/ 1009558 h 3164769"/>
              <a:gd name="connsiteX72" fmla="*/ 1785392 w 4283404"/>
              <a:gd name="connsiteY72" fmla="*/ 1183124 h 3164769"/>
              <a:gd name="connsiteX73" fmla="*/ 1802326 w 4283404"/>
              <a:gd name="connsiteY73" fmla="*/ 962990 h 3164769"/>
              <a:gd name="connsiteX74" fmla="*/ 1831957 w 4283404"/>
              <a:gd name="connsiteY74" fmla="*/ 1360924 h 3164769"/>
              <a:gd name="connsiteX75" fmla="*/ 1895458 w 4283404"/>
              <a:gd name="connsiteY75" fmla="*/ 1174657 h 3164769"/>
              <a:gd name="connsiteX76" fmla="*/ 1908157 w 4283404"/>
              <a:gd name="connsiteY76" fmla="*/ 1589523 h 3164769"/>
              <a:gd name="connsiteX77" fmla="*/ 1971657 w 4283404"/>
              <a:gd name="connsiteY77" fmla="*/ 1043424 h 3164769"/>
              <a:gd name="connsiteX78" fmla="*/ 1971657 w 4283404"/>
              <a:gd name="connsiteY78" fmla="*/ 1043424 h 3164769"/>
              <a:gd name="connsiteX79" fmla="*/ 2022457 w 4283404"/>
              <a:gd name="connsiteY79" fmla="*/ 1462524 h 3164769"/>
              <a:gd name="connsiteX80" fmla="*/ 2022457 w 4283404"/>
              <a:gd name="connsiteY80" fmla="*/ 1462524 h 3164769"/>
              <a:gd name="connsiteX81" fmla="*/ 2064790 w 4283404"/>
              <a:gd name="connsiteY81" fmla="*/ 988390 h 3164769"/>
              <a:gd name="connsiteX82" fmla="*/ 2162155 w 4283404"/>
              <a:gd name="connsiteY82" fmla="*/ 1813891 h 3164769"/>
              <a:gd name="connsiteX83" fmla="*/ 2191790 w 4283404"/>
              <a:gd name="connsiteY83" fmla="*/ 1695358 h 3164769"/>
              <a:gd name="connsiteX84" fmla="*/ 2246823 w 4283404"/>
              <a:gd name="connsiteY84" fmla="*/ 1919724 h 3164769"/>
              <a:gd name="connsiteX85" fmla="*/ 2289155 w 4283404"/>
              <a:gd name="connsiteY85" fmla="*/ 1847757 h 3164769"/>
              <a:gd name="connsiteX86" fmla="*/ 2297622 w 4283404"/>
              <a:gd name="connsiteY86" fmla="*/ 2059424 h 3164769"/>
              <a:gd name="connsiteX87" fmla="*/ 2348422 w 4283404"/>
              <a:gd name="connsiteY87" fmla="*/ 1932423 h 3164769"/>
              <a:gd name="connsiteX88" fmla="*/ 2382288 w 4283404"/>
              <a:gd name="connsiteY88" fmla="*/ 2021324 h 3164769"/>
              <a:gd name="connsiteX89" fmla="*/ 2411920 w 4283404"/>
              <a:gd name="connsiteY89" fmla="*/ 1691123 h 3164769"/>
              <a:gd name="connsiteX90" fmla="*/ 2479655 w 4283404"/>
              <a:gd name="connsiteY90" fmla="*/ 1885858 h 3164769"/>
              <a:gd name="connsiteX91" fmla="*/ 2521986 w 4283404"/>
              <a:gd name="connsiteY91" fmla="*/ 1568357 h 3164769"/>
              <a:gd name="connsiteX92" fmla="*/ 2585486 w 4283404"/>
              <a:gd name="connsiteY92" fmla="*/ 1860457 h 3164769"/>
              <a:gd name="connsiteX93" fmla="*/ 2615118 w 4283404"/>
              <a:gd name="connsiteY93" fmla="*/ 1462523 h 3164769"/>
              <a:gd name="connsiteX94" fmla="*/ 2695551 w 4283404"/>
              <a:gd name="connsiteY94" fmla="*/ 1661491 h 3164769"/>
              <a:gd name="connsiteX95" fmla="*/ 2720951 w 4283404"/>
              <a:gd name="connsiteY95" fmla="*/ 1068823 h 3164769"/>
              <a:gd name="connsiteX96" fmla="*/ 2780217 w 4283404"/>
              <a:gd name="connsiteY96" fmla="*/ 1356691 h 3164769"/>
              <a:gd name="connsiteX97" fmla="*/ 2780215 w 4283404"/>
              <a:gd name="connsiteY97" fmla="*/ 679358 h 3164769"/>
              <a:gd name="connsiteX98" fmla="*/ 2831016 w 4283404"/>
              <a:gd name="connsiteY98" fmla="*/ 1386324 h 3164769"/>
              <a:gd name="connsiteX99" fmla="*/ 2881817 w 4283404"/>
              <a:gd name="connsiteY99" fmla="*/ 404191 h 3164769"/>
              <a:gd name="connsiteX100" fmla="*/ 2919916 w 4283404"/>
              <a:gd name="connsiteY100" fmla="*/ 916424 h 3164769"/>
              <a:gd name="connsiteX101" fmla="*/ 2962249 w 4283404"/>
              <a:gd name="connsiteY101" fmla="*/ 14724 h 3164769"/>
              <a:gd name="connsiteX102" fmla="*/ 2991881 w 4283404"/>
              <a:gd name="connsiteY102" fmla="*/ 1022258 h 3164769"/>
              <a:gd name="connsiteX103" fmla="*/ 3046914 w 4283404"/>
              <a:gd name="connsiteY103" fmla="*/ 615859 h 3164769"/>
              <a:gd name="connsiteX104" fmla="*/ 3051147 w 4283404"/>
              <a:gd name="connsiteY104" fmla="*/ 1149259 h 3164769"/>
              <a:gd name="connsiteX105" fmla="*/ 3106181 w 4283404"/>
              <a:gd name="connsiteY105" fmla="*/ 349159 h 3164769"/>
              <a:gd name="connsiteX106" fmla="*/ 3165447 w 4283404"/>
              <a:gd name="connsiteY106" fmla="*/ 988393 h 3164769"/>
              <a:gd name="connsiteX107" fmla="*/ 3207779 w 4283404"/>
              <a:gd name="connsiteY107" fmla="*/ 319526 h 3164769"/>
              <a:gd name="connsiteX108" fmla="*/ 3224711 w 4283404"/>
              <a:gd name="connsiteY108" fmla="*/ 1132325 h 3164769"/>
              <a:gd name="connsiteX109" fmla="*/ 3271277 w 4283404"/>
              <a:gd name="connsiteY109" fmla="*/ 145958 h 3164769"/>
              <a:gd name="connsiteX110" fmla="*/ 3296677 w 4283404"/>
              <a:gd name="connsiteY110" fmla="*/ 594693 h 3164769"/>
              <a:gd name="connsiteX111" fmla="*/ 3329485 w 4283404"/>
              <a:gd name="connsiteY111" fmla="*/ 22664 h 3164769"/>
              <a:gd name="connsiteX112" fmla="*/ 3359118 w 4283404"/>
              <a:gd name="connsiteY112" fmla="*/ 946059 h 3164769"/>
              <a:gd name="connsiteX113" fmla="*/ 3394043 w 4283404"/>
              <a:gd name="connsiteY113" fmla="*/ 307885 h 3164769"/>
              <a:gd name="connsiteX114" fmla="*/ 3395631 w 4283404"/>
              <a:gd name="connsiteY114" fmla="*/ 1096872 h 3164769"/>
              <a:gd name="connsiteX115" fmla="*/ 3438492 w 4283404"/>
              <a:gd name="connsiteY115" fmla="*/ 445998 h 3164769"/>
              <a:gd name="connsiteX116" fmla="*/ 3448017 w 4283404"/>
              <a:gd name="connsiteY116" fmla="*/ 931773 h 3164769"/>
              <a:gd name="connsiteX117" fmla="*/ 3476593 w 4283404"/>
              <a:gd name="connsiteY117" fmla="*/ 576173 h 3164769"/>
              <a:gd name="connsiteX118" fmla="*/ 3516278 w 4283404"/>
              <a:gd name="connsiteY118" fmla="*/ 1054010 h 3164769"/>
              <a:gd name="connsiteX119" fmla="*/ 3521041 w 4283404"/>
              <a:gd name="connsiteY119" fmla="*/ 263435 h 3164769"/>
              <a:gd name="connsiteX120" fmla="*/ 3546440 w 4283404"/>
              <a:gd name="connsiteY120" fmla="*/ 457110 h 3164769"/>
              <a:gd name="connsiteX121" fmla="*/ 3568665 w 4283404"/>
              <a:gd name="connsiteY121" fmla="*/ 282486 h 3164769"/>
              <a:gd name="connsiteX122" fmla="*/ 3594065 w 4283404"/>
              <a:gd name="connsiteY122" fmla="*/ 765086 h 3164769"/>
              <a:gd name="connsiteX123" fmla="*/ 3622640 w 4283404"/>
              <a:gd name="connsiteY123" fmla="*/ 201522 h 3164769"/>
              <a:gd name="connsiteX124" fmla="*/ 3625815 w 4283404"/>
              <a:gd name="connsiteY124" fmla="*/ 950824 h 3164769"/>
              <a:gd name="connsiteX125" fmla="*/ 3662327 w 4283404"/>
              <a:gd name="connsiteY125" fmla="*/ 584110 h 3164769"/>
              <a:gd name="connsiteX126" fmla="*/ 3671851 w 4283404"/>
              <a:gd name="connsiteY126" fmla="*/ 1015909 h 3164769"/>
              <a:gd name="connsiteX127" fmla="*/ 3717890 w 4283404"/>
              <a:gd name="connsiteY127" fmla="*/ 646023 h 3164769"/>
              <a:gd name="connsiteX128" fmla="*/ 3736938 w 4283404"/>
              <a:gd name="connsiteY128" fmla="*/ 1422310 h 3164769"/>
              <a:gd name="connsiteX129" fmla="*/ 3771863 w 4283404"/>
              <a:gd name="connsiteY129" fmla="*/ 771435 h 3164769"/>
              <a:gd name="connsiteX130" fmla="*/ 3790912 w 4283404"/>
              <a:gd name="connsiteY130" fmla="*/ 1133385 h 3164769"/>
              <a:gd name="connsiteX131" fmla="*/ 3817899 w 4283404"/>
              <a:gd name="connsiteY131" fmla="*/ 728572 h 3164769"/>
              <a:gd name="connsiteX132" fmla="*/ 3849650 w 4283404"/>
              <a:gd name="connsiteY132" fmla="*/ 1493748 h 3164769"/>
              <a:gd name="connsiteX133" fmla="*/ 3871874 w 4283404"/>
              <a:gd name="connsiteY133" fmla="*/ 728573 h 3164769"/>
              <a:gd name="connsiteX134" fmla="*/ 3906799 w 4283404"/>
              <a:gd name="connsiteY134" fmla="*/ 1376273 h 3164769"/>
              <a:gd name="connsiteX135" fmla="*/ 3925849 w 4283404"/>
              <a:gd name="connsiteY135" fmla="*/ 1187361 h 3164769"/>
              <a:gd name="connsiteX136" fmla="*/ 3951249 w 4283404"/>
              <a:gd name="connsiteY136" fmla="*/ 1327060 h 3164769"/>
              <a:gd name="connsiteX137" fmla="*/ 3957598 w 4283404"/>
              <a:gd name="connsiteY137" fmla="*/ 758735 h 3164769"/>
              <a:gd name="connsiteX138" fmla="*/ 3981409 w 4283404"/>
              <a:gd name="connsiteY138" fmla="*/ 1027023 h 3164769"/>
              <a:gd name="connsiteX139" fmla="*/ 3992522 w 4283404"/>
              <a:gd name="connsiteY139" fmla="*/ 704760 h 3164769"/>
              <a:gd name="connsiteX140" fmla="*/ 4000458 w 4283404"/>
              <a:gd name="connsiteY140" fmla="*/ 1192123 h 3164769"/>
              <a:gd name="connsiteX141" fmla="*/ 4029032 w 4283404"/>
              <a:gd name="connsiteY141" fmla="*/ 1071473 h 3164769"/>
              <a:gd name="connsiteX142" fmla="*/ 4036970 w 4283404"/>
              <a:gd name="connsiteY142" fmla="*/ 1549310 h 3164769"/>
              <a:gd name="connsiteX143" fmla="*/ 4078244 w 4283404"/>
              <a:gd name="connsiteY143" fmla="*/ 1201648 h 3164769"/>
              <a:gd name="connsiteX144" fmla="*/ 4094119 w 4283404"/>
              <a:gd name="connsiteY144" fmla="*/ 1393735 h 3164769"/>
              <a:gd name="connsiteX145" fmla="*/ 4106818 w 4283404"/>
              <a:gd name="connsiteY145" fmla="*/ 800010 h 3164769"/>
              <a:gd name="connsiteX146" fmla="*/ 4132218 w 4283404"/>
              <a:gd name="connsiteY146" fmla="*/ 1382623 h 3164769"/>
              <a:gd name="connsiteX147" fmla="*/ 4179843 w 4283404"/>
              <a:gd name="connsiteY147" fmla="*/ 715872 h 3164769"/>
              <a:gd name="connsiteX148" fmla="*/ 4214768 w 4283404"/>
              <a:gd name="connsiteY148" fmla="*/ 1122273 h 3164769"/>
              <a:gd name="connsiteX149" fmla="*/ 4233817 w 4283404"/>
              <a:gd name="connsiteY149" fmla="*/ 895261 h 3164769"/>
              <a:gd name="connsiteX150" fmla="*/ 4248105 w 4283404"/>
              <a:gd name="connsiteY150" fmla="*/ 1419135 h 3164769"/>
              <a:gd name="connsiteX151" fmla="*/ 4279853 w 4283404"/>
              <a:gd name="connsiteY151" fmla="*/ 331698 h 3164769"/>
              <a:gd name="connsiteX152" fmla="*/ 4283029 w 4283404"/>
              <a:gd name="connsiteY152" fmla="*/ 1579472 h 3164769"/>
              <a:gd name="connsiteX0" fmla="*/ 0 w 4284615"/>
              <a:gd name="connsiteY0" fmla="*/ 2935195 h 3164769"/>
              <a:gd name="connsiteX1" fmla="*/ 46038 w 4284615"/>
              <a:gd name="connsiteY1" fmla="*/ 2968532 h 3164769"/>
              <a:gd name="connsiteX2" fmla="*/ 65088 w 4284615"/>
              <a:gd name="connsiteY2" fmla="*/ 2993932 h 3164769"/>
              <a:gd name="connsiteX3" fmla="*/ 80963 w 4284615"/>
              <a:gd name="connsiteY3" fmla="*/ 3003457 h 3164769"/>
              <a:gd name="connsiteX4" fmla="*/ 88900 w 4284615"/>
              <a:gd name="connsiteY4" fmla="*/ 2998695 h 3164769"/>
              <a:gd name="connsiteX5" fmla="*/ 117475 w 4284615"/>
              <a:gd name="connsiteY5" fmla="*/ 3024095 h 3164769"/>
              <a:gd name="connsiteX6" fmla="*/ 146050 w 4284615"/>
              <a:gd name="connsiteY6" fmla="*/ 3005045 h 3164769"/>
              <a:gd name="connsiteX7" fmla="*/ 180975 w 4284615"/>
              <a:gd name="connsiteY7" fmla="*/ 3089182 h 3164769"/>
              <a:gd name="connsiteX8" fmla="*/ 200025 w 4284615"/>
              <a:gd name="connsiteY8" fmla="*/ 3092357 h 3164769"/>
              <a:gd name="connsiteX9" fmla="*/ 223838 w 4284615"/>
              <a:gd name="connsiteY9" fmla="*/ 3047907 h 3164769"/>
              <a:gd name="connsiteX10" fmla="*/ 246063 w 4284615"/>
              <a:gd name="connsiteY10" fmla="*/ 3105057 h 3164769"/>
              <a:gd name="connsiteX11" fmla="*/ 290513 w 4284615"/>
              <a:gd name="connsiteY11" fmla="*/ 3006632 h 3164769"/>
              <a:gd name="connsiteX12" fmla="*/ 330200 w 4284615"/>
              <a:gd name="connsiteY12" fmla="*/ 3160620 h 3164769"/>
              <a:gd name="connsiteX13" fmla="*/ 360363 w 4284615"/>
              <a:gd name="connsiteY13" fmla="*/ 3119345 h 3164769"/>
              <a:gd name="connsiteX14" fmla="*/ 374650 w 4284615"/>
              <a:gd name="connsiteY14" fmla="*/ 3103470 h 3164769"/>
              <a:gd name="connsiteX15" fmla="*/ 377825 w 4284615"/>
              <a:gd name="connsiteY15" fmla="*/ 2874870 h 3164769"/>
              <a:gd name="connsiteX16" fmla="*/ 400050 w 4284615"/>
              <a:gd name="connsiteY16" fmla="*/ 2935195 h 3164769"/>
              <a:gd name="connsiteX17" fmla="*/ 455613 w 4284615"/>
              <a:gd name="connsiteY17" fmla="*/ 2519270 h 3164769"/>
              <a:gd name="connsiteX18" fmla="*/ 476250 w 4284615"/>
              <a:gd name="connsiteY18" fmla="*/ 2576420 h 3164769"/>
              <a:gd name="connsiteX19" fmla="*/ 501650 w 4284615"/>
              <a:gd name="connsiteY19" fmla="*/ 2835182 h 3164769"/>
              <a:gd name="connsiteX20" fmla="*/ 527050 w 4284615"/>
              <a:gd name="connsiteY20" fmla="*/ 2881220 h 3164769"/>
              <a:gd name="connsiteX21" fmla="*/ 538163 w 4284615"/>
              <a:gd name="connsiteY21" fmla="*/ 2847882 h 3164769"/>
              <a:gd name="connsiteX22" fmla="*/ 547688 w 4284615"/>
              <a:gd name="connsiteY22" fmla="*/ 2784382 h 3164769"/>
              <a:gd name="connsiteX23" fmla="*/ 574675 w 4284615"/>
              <a:gd name="connsiteY23" fmla="*/ 2787557 h 3164769"/>
              <a:gd name="connsiteX24" fmla="*/ 593725 w 4284615"/>
              <a:gd name="connsiteY24" fmla="*/ 2670082 h 3164769"/>
              <a:gd name="connsiteX25" fmla="*/ 590550 w 4284615"/>
              <a:gd name="connsiteY25" fmla="*/ 2341470 h 3164769"/>
              <a:gd name="connsiteX26" fmla="*/ 625475 w 4284615"/>
              <a:gd name="connsiteY26" fmla="*/ 1830295 h 3164769"/>
              <a:gd name="connsiteX27" fmla="*/ 652462 w 4284615"/>
              <a:gd name="connsiteY27" fmla="*/ 1836645 h 3164769"/>
              <a:gd name="connsiteX28" fmla="*/ 661987 w 4284615"/>
              <a:gd name="connsiteY28" fmla="*/ 1684245 h 3164769"/>
              <a:gd name="connsiteX29" fmla="*/ 681036 w 4284615"/>
              <a:gd name="connsiteY29" fmla="*/ 2014445 h 3164769"/>
              <a:gd name="connsiteX30" fmla="*/ 681036 w 4284615"/>
              <a:gd name="connsiteY30" fmla="*/ 2014445 h 3164769"/>
              <a:gd name="connsiteX31" fmla="*/ 719135 w 4284615"/>
              <a:gd name="connsiteY31" fmla="*/ 1714407 h 3164769"/>
              <a:gd name="connsiteX32" fmla="*/ 731835 w 4284615"/>
              <a:gd name="connsiteY32" fmla="*/ 2058895 h 3164769"/>
              <a:gd name="connsiteX33" fmla="*/ 784223 w 4284615"/>
              <a:gd name="connsiteY33" fmla="*/ 2038258 h 3164769"/>
              <a:gd name="connsiteX34" fmla="*/ 806448 w 4284615"/>
              <a:gd name="connsiteY34" fmla="*/ 2481170 h 3164769"/>
              <a:gd name="connsiteX35" fmla="*/ 835021 w 4284615"/>
              <a:gd name="connsiteY35" fmla="*/ 2470057 h 3164769"/>
              <a:gd name="connsiteX36" fmla="*/ 836609 w 4284615"/>
              <a:gd name="connsiteY36" fmla="*/ 2660557 h 3164769"/>
              <a:gd name="connsiteX37" fmla="*/ 862008 w 4284615"/>
              <a:gd name="connsiteY37" fmla="*/ 2641507 h 3164769"/>
              <a:gd name="connsiteX38" fmla="*/ 865183 w 4284615"/>
              <a:gd name="connsiteY38" fmla="*/ 2698657 h 3164769"/>
              <a:gd name="connsiteX39" fmla="*/ 892169 w 4284615"/>
              <a:gd name="connsiteY39" fmla="*/ 2493870 h 3164769"/>
              <a:gd name="connsiteX40" fmla="*/ 912807 w 4284615"/>
              <a:gd name="connsiteY40" fmla="*/ 2460532 h 3164769"/>
              <a:gd name="connsiteX41" fmla="*/ 912807 w 4284615"/>
              <a:gd name="connsiteY41" fmla="*/ 2416082 h 3164769"/>
              <a:gd name="connsiteX42" fmla="*/ 949318 w 4284615"/>
              <a:gd name="connsiteY42" fmla="*/ 2392270 h 3164769"/>
              <a:gd name="connsiteX43" fmla="*/ 941380 w 4284615"/>
              <a:gd name="connsiteY43" fmla="*/ 2317657 h 3164769"/>
              <a:gd name="connsiteX44" fmla="*/ 1019169 w 4284615"/>
              <a:gd name="connsiteY44" fmla="*/ 895257 h 3164769"/>
              <a:gd name="connsiteX45" fmla="*/ 1031869 w 4284615"/>
              <a:gd name="connsiteY45" fmla="*/ 1068824 h 3164769"/>
              <a:gd name="connsiteX46" fmla="*/ 1053036 w 4284615"/>
              <a:gd name="connsiteY46" fmla="*/ 793657 h 3164769"/>
              <a:gd name="connsiteX47" fmla="*/ 1074202 w 4284615"/>
              <a:gd name="connsiteY47" fmla="*/ 1365157 h 3164769"/>
              <a:gd name="connsiteX48" fmla="*/ 1103833 w 4284615"/>
              <a:gd name="connsiteY48" fmla="*/ 869857 h 3164769"/>
              <a:gd name="connsiteX49" fmla="*/ 1137701 w 4284615"/>
              <a:gd name="connsiteY49" fmla="*/ 937590 h 3164769"/>
              <a:gd name="connsiteX50" fmla="*/ 1167333 w 4284615"/>
              <a:gd name="connsiteY50" fmla="*/ 1242391 h 3164769"/>
              <a:gd name="connsiteX51" fmla="*/ 1188500 w 4284615"/>
              <a:gd name="connsiteY51" fmla="*/ 1128090 h 3164769"/>
              <a:gd name="connsiteX52" fmla="*/ 1218132 w 4284615"/>
              <a:gd name="connsiteY52" fmla="*/ 1348223 h 3164769"/>
              <a:gd name="connsiteX53" fmla="*/ 1264699 w 4284615"/>
              <a:gd name="connsiteY53" fmla="*/ 1335523 h 3164769"/>
              <a:gd name="connsiteX54" fmla="*/ 1273165 w 4284615"/>
              <a:gd name="connsiteY54" fmla="*/ 1483690 h 3164769"/>
              <a:gd name="connsiteX55" fmla="*/ 1302799 w 4284615"/>
              <a:gd name="connsiteY55" fmla="*/ 1415957 h 3164769"/>
              <a:gd name="connsiteX56" fmla="*/ 1294330 w 4284615"/>
              <a:gd name="connsiteY56" fmla="*/ 1686890 h 3164769"/>
              <a:gd name="connsiteX57" fmla="*/ 1294331 w 4284615"/>
              <a:gd name="connsiteY57" fmla="*/ 1674190 h 3164769"/>
              <a:gd name="connsiteX58" fmla="*/ 1362063 w 4284615"/>
              <a:gd name="connsiteY58" fmla="*/ 2165257 h 3164769"/>
              <a:gd name="connsiteX59" fmla="*/ 1383231 w 4284615"/>
              <a:gd name="connsiteY59" fmla="*/ 2050957 h 3164769"/>
              <a:gd name="connsiteX60" fmla="*/ 1425565 w 4284615"/>
              <a:gd name="connsiteY60" fmla="*/ 2381157 h 3164769"/>
              <a:gd name="connsiteX61" fmla="*/ 1438264 w 4284615"/>
              <a:gd name="connsiteY61" fmla="*/ 2241457 h 3164769"/>
              <a:gd name="connsiteX62" fmla="*/ 1476363 w 4284615"/>
              <a:gd name="connsiteY62" fmla="*/ 2448891 h 3164769"/>
              <a:gd name="connsiteX63" fmla="*/ 1518696 w 4284615"/>
              <a:gd name="connsiteY63" fmla="*/ 2258390 h 3164769"/>
              <a:gd name="connsiteX64" fmla="*/ 1573729 w 4284615"/>
              <a:gd name="connsiteY64" fmla="*/ 2398090 h 3164769"/>
              <a:gd name="connsiteX65" fmla="*/ 1607596 w 4284615"/>
              <a:gd name="connsiteY65" fmla="*/ 1835057 h 3164769"/>
              <a:gd name="connsiteX66" fmla="*/ 1641461 w 4284615"/>
              <a:gd name="connsiteY66" fmla="*/ 1923957 h 3164769"/>
              <a:gd name="connsiteX67" fmla="*/ 1658393 w 4284615"/>
              <a:gd name="connsiteY67" fmla="*/ 1682657 h 3164769"/>
              <a:gd name="connsiteX68" fmla="*/ 1692260 w 4284615"/>
              <a:gd name="connsiteY68" fmla="*/ 1767324 h 3164769"/>
              <a:gd name="connsiteX69" fmla="*/ 1696492 w 4284615"/>
              <a:gd name="connsiteY69" fmla="*/ 1373623 h 3164769"/>
              <a:gd name="connsiteX70" fmla="*/ 1730359 w 4284615"/>
              <a:gd name="connsiteY70" fmla="*/ 1555657 h 3164769"/>
              <a:gd name="connsiteX71" fmla="*/ 1743060 w 4284615"/>
              <a:gd name="connsiteY71" fmla="*/ 1009558 h 3164769"/>
              <a:gd name="connsiteX72" fmla="*/ 1785392 w 4284615"/>
              <a:gd name="connsiteY72" fmla="*/ 1183124 h 3164769"/>
              <a:gd name="connsiteX73" fmla="*/ 1802326 w 4284615"/>
              <a:gd name="connsiteY73" fmla="*/ 962990 h 3164769"/>
              <a:gd name="connsiteX74" fmla="*/ 1831957 w 4284615"/>
              <a:gd name="connsiteY74" fmla="*/ 1360924 h 3164769"/>
              <a:gd name="connsiteX75" fmla="*/ 1895458 w 4284615"/>
              <a:gd name="connsiteY75" fmla="*/ 1174657 h 3164769"/>
              <a:gd name="connsiteX76" fmla="*/ 1908157 w 4284615"/>
              <a:gd name="connsiteY76" fmla="*/ 1589523 h 3164769"/>
              <a:gd name="connsiteX77" fmla="*/ 1971657 w 4284615"/>
              <a:gd name="connsiteY77" fmla="*/ 1043424 h 3164769"/>
              <a:gd name="connsiteX78" fmla="*/ 1971657 w 4284615"/>
              <a:gd name="connsiteY78" fmla="*/ 1043424 h 3164769"/>
              <a:gd name="connsiteX79" fmla="*/ 2022457 w 4284615"/>
              <a:gd name="connsiteY79" fmla="*/ 1462524 h 3164769"/>
              <a:gd name="connsiteX80" fmla="*/ 2022457 w 4284615"/>
              <a:gd name="connsiteY80" fmla="*/ 1462524 h 3164769"/>
              <a:gd name="connsiteX81" fmla="*/ 2064790 w 4284615"/>
              <a:gd name="connsiteY81" fmla="*/ 988390 h 3164769"/>
              <a:gd name="connsiteX82" fmla="*/ 2162155 w 4284615"/>
              <a:gd name="connsiteY82" fmla="*/ 1813891 h 3164769"/>
              <a:gd name="connsiteX83" fmla="*/ 2191790 w 4284615"/>
              <a:gd name="connsiteY83" fmla="*/ 1695358 h 3164769"/>
              <a:gd name="connsiteX84" fmla="*/ 2246823 w 4284615"/>
              <a:gd name="connsiteY84" fmla="*/ 1919724 h 3164769"/>
              <a:gd name="connsiteX85" fmla="*/ 2289155 w 4284615"/>
              <a:gd name="connsiteY85" fmla="*/ 1847757 h 3164769"/>
              <a:gd name="connsiteX86" fmla="*/ 2297622 w 4284615"/>
              <a:gd name="connsiteY86" fmla="*/ 2059424 h 3164769"/>
              <a:gd name="connsiteX87" fmla="*/ 2348422 w 4284615"/>
              <a:gd name="connsiteY87" fmla="*/ 1932423 h 3164769"/>
              <a:gd name="connsiteX88" fmla="*/ 2382288 w 4284615"/>
              <a:gd name="connsiteY88" fmla="*/ 2021324 h 3164769"/>
              <a:gd name="connsiteX89" fmla="*/ 2411920 w 4284615"/>
              <a:gd name="connsiteY89" fmla="*/ 1691123 h 3164769"/>
              <a:gd name="connsiteX90" fmla="*/ 2479655 w 4284615"/>
              <a:gd name="connsiteY90" fmla="*/ 1885858 h 3164769"/>
              <a:gd name="connsiteX91" fmla="*/ 2521986 w 4284615"/>
              <a:gd name="connsiteY91" fmla="*/ 1568357 h 3164769"/>
              <a:gd name="connsiteX92" fmla="*/ 2585486 w 4284615"/>
              <a:gd name="connsiteY92" fmla="*/ 1860457 h 3164769"/>
              <a:gd name="connsiteX93" fmla="*/ 2615118 w 4284615"/>
              <a:gd name="connsiteY93" fmla="*/ 1462523 h 3164769"/>
              <a:gd name="connsiteX94" fmla="*/ 2695551 w 4284615"/>
              <a:gd name="connsiteY94" fmla="*/ 1661491 h 3164769"/>
              <a:gd name="connsiteX95" fmla="*/ 2720951 w 4284615"/>
              <a:gd name="connsiteY95" fmla="*/ 1068823 h 3164769"/>
              <a:gd name="connsiteX96" fmla="*/ 2780217 w 4284615"/>
              <a:gd name="connsiteY96" fmla="*/ 1356691 h 3164769"/>
              <a:gd name="connsiteX97" fmla="*/ 2780215 w 4284615"/>
              <a:gd name="connsiteY97" fmla="*/ 679358 h 3164769"/>
              <a:gd name="connsiteX98" fmla="*/ 2831016 w 4284615"/>
              <a:gd name="connsiteY98" fmla="*/ 1386324 h 3164769"/>
              <a:gd name="connsiteX99" fmla="*/ 2881817 w 4284615"/>
              <a:gd name="connsiteY99" fmla="*/ 404191 h 3164769"/>
              <a:gd name="connsiteX100" fmla="*/ 2919916 w 4284615"/>
              <a:gd name="connsiteY100" fmla="*/ 916424 h 3164769"/>
              <a:gd name="connsiteX101" fmla="*/ 2962249 w 4284615"/>
              <a:gd name="connsiteY101" fmla="*/ 14724 h 3164769"/>
              <a:gd name="connsiteX102" fmla="*/ 2991881 w 4284615"/>
              <a:gd name="connsiteY102" fmla="*/ 1022258 h 3164769"/>
              <a:gd name="connsiteX103" fmla="*/ 3046914 w 4284615"/>
              <a:gd name="connsiteY103" fmla="*/ 615859 h 3164769"/>
              <a:gd name="connsiteX104" fmla="*/ 3051147 w 4284615"/>
              <a:gd name="connsiteY104" fmla="*/ 1149259 h 3164769"/>
              <a:gd name="connsiteX105" fmla="*/ 3106181 w 4284615"/>
              <a:gd name="connsiteY105" fmla="*/ 349159 h 3164769"/>
              <a:gd name="connsiteX106" fmla="*/ 3165447 w 4284615"/>
              <a:gd name="connsiteY106" fmla="*/ 988393 h 3164769"/>
              <a:gd name="connsiteX107" fmla="*/ 3207779 w 4284615"/>
              <a:gd name="connsiteY107" fmla="*/ 319526 h 3164769"/>
              <a:gd name="connsiteX108" fmla="*/ 3224711 w 4284615"/>
              <a:gd name="connsiteY108" fmla="*/ 1132325 h 3164769"/>
              <a:gd name="connsiteX109" fmla="*/ 3271277 w 4284615"/>
              <a:gd name="connsiteY109" fmla="*/ 145958 h 3164769"/>
              <a:gd name="connsiteX110" fmla="*/ 3296677 w 4284615"/>
              <a:gd name="connsiteY110" fmla="*/ 594693 h 3164769"/>
              <a:gd name="connsiteX111" fmla="*/ 3329485 w 4284615"/>
              <a:gd name="connsiteY111" fmla="*/ 22664 h 3164769"/>
              <a:gd name="connsiteX112" fmla="*/ 3359118 w 4284615"/>
              <a:gd name="connsiteY112" fmla="*/ 946059 h 3164769"/>
              <a:gd name="connsiteX113" fmla="*/ 3394043 w 4284615"/>
              <a:gd name="connsiteY113" fmla="*/ 307885 h 3164769"/>
              <a:gd name="connsiteX114" fmla="*/ 3395631 w 4284615"/>
              <a:gd name="connsiteY114" fmla="*/ 1096872 h 3164769"/>
              <a:gd name="connsiteX115" fmla="*/ 3438492 w 4284615"/>
              <a:gd name="connsiteY115" fmla="*/ 445998 h 3164769"/>
              <a:gd name="connsiteX116" fmla="*/ 3448017 w 4284615"/>
              <a:gd name="connsiteY116" fmla="*/ 931773 h 3164769"/>
              <a:gd name="connsiteX117" fmla="*/ 3476593 w 4284615"/>
              <a:gd name="connsiteY117" fmla="*/ 576173 h 3164769"/>
              <a:gd name="connsiteX118" fmla="*/ 3516278 w 4284615"/>
              <a:gd name="connsiteY118" fmla="*/ 1054010 h 3164769"/>
              <a:gd name="connsiteX119" fmla="*/ 3521041 w 4284615"/>
              <a:gd name="connsiteY119" fmla="*/ 263435 h 3164769"/>
              <a:gd name="connsiteX120" fmla="*/ 3546440 w 4284615"/>
              <a:gd name="connsiteY120" fmla="*/ 457110 h 3164769"/>
              <a:gd name="connsiteX121" fmla="*/ 3568665 w 4284615"/>
              <a:gd name="connsiteY121" fmla="*/ 282486 h 3164769"/>
              <a:gd name="connsiteX122" fmla="*/ 3594065 w 4284615"/>
              <a:gd name="connsiteY122" fmla="*/ 765086 h 3164769"/>
              <a:gd name="connsiteX123" fmla="*/ 3622640 w 4284615"/>
              <a:gd name="connsiteY123" fmla="*/ 201522 h 3164769"/>
              <a:gd name="connsiteX124" fmla="*/ 3625815 w 4284615"/>
              <a:gd name="connsiteY124" fmla="*/ 950824 h 3164769"/>
              <a:gd name="connsiteX125" fmla="*/ 3662327 w 4284615"/>
              <a:gd name="connsiteY125" fmla="*/ 584110 h 3164769"/>
              <a:gd name="connsiteX126" fmla="*/ 3671851 w 4284615"/>
              <a:gd name="connsiteY126" fmla="*/ 1015909 h 3164769"/>
              <a:gd name="connsiteX127" fmla="*/ 3717890 w 4284615"/>
              <a:gd name="connsiteY127" fmla="*/ 646023 h 3164769"/>
              <a:gd name="connsiteX128" fmla="*/ 3736938 w 4284615"/>
              <a:gd name="connsiteY128" fmla="*/ 1422310 h 3164769"/>
              <a:gd name="connsiteX129" fmla="*/ 3771863 w 4284615"/>
              <a:gd name="connsiteY129" fmla="*/ 771435 h 3164769"/>
              <a:gd name="connsiteX130" fmla="*/ 3790912 w 4284615"/>
              <a:gd name="connsiteY130" fmla="*/ 1133385 h 3164769"/>
              <a:gd name="connsiteX131" fmla="*/ 3817899 w 4284615"/>
              <a:gd name="connsiteY131" fmla="*/ 728572 h 3164769"/>
              <a:gd name="connsiteX132" fmla="*/ 3849650 w 4284615"/>
              <a:gd name="connsiteY132" fmla="*/ 1493748 h 3164769"/>
              <a:gd name="connsiteX133" fmla="*/ 3871874 w 4284615"/>
              <a:gd name="connsiteY133" fmla="*/ 728573 h 3164769"/>
              <a:gd name="connsiteX134" fmla="*/ 3906799 w 4284615"/>
              <a:gd name="connsiteY134" fmla="*/ 1376273 h 3164769"/>
              <a:gd name="connsiteX135" fmla="*/ 3925849 w 4284615"/>
              <a:gd name="connsiteY135" fmla="*/ 1187361 h 3164769"/>
              <a:gd name="connsiteX136" fmla="*/ 3951249 w 4284615"/>
              <a:gd name="connsiteY136" fmla="*/ 1327060 h 3164769"/>
              <a:gd name="connsiteX137" fmla="*/ 3957598 w 4284615"/>
              <a:gd name="connsiteY137" fmla="*/ 758735 h 3164769"/>
              <a:gd name="connsiteX138" fmla="*/ 3981409 w 4284615"/>
              <a:gd name="connsiteY138" fmla="*/ 1027023 h 3164769"/>
              <a:gd name="connsiteX139" fmla="*/ 3992522 w 4284615"/>
              <a:gd name="connsiteY139" fmla="*/ 704760 h 3164769"/>
              <a:gd name="connsiteX140" fmla="*/ 4000458 w 4284615"/>
              <a:gd name="connsiteY140" fmla="*/ 1192123 h 3164769"/>
              <a:gd name="connsiteX141" fmla="*/ 4029032 w 4284615"/>
              <a:gd name="connsiteY141" fmla="*/ 1071473 h 3164769"/>
              <a:gd name="connsiteX142" fmla="*/ 4036970 w 4284615"/>
              <a:gd name="connsiteY142" fmla="*/ 1549310 h 3164769"/>
              <a:gd name="connsiteX143" fmla="*/ 4078244 w 4284615"/>
              <a:gd name="connsiteY143" fmla="*/ 1201648 h 3164769"/>
              <a:gd name="connsiteX144" fmla="*/ 4094119 w 4284615"/>
              <a:gd name="connsiteY144" fmla="*/ 1393735 h 3164769"/>
              <a:gd name="connsiteX145" fmla="*/ 4106818 w 4284615"/>
              <a:gd name="connsiteY145" fmla="*/ 800010 h 3164769"/>
              <a:gd name="connsiteX146" fmla="*/ 4132218 w 4284615"/>
              <a:gd name="connsiteY146" fmla="*/ 1382623 h 3164769"/>
              <a:gd name="connsiteX147" fmla="*/ 4179843 w 4284615"/>
              <a:gd name="connsiteY147" fmla="*/ 715872 h 3164769"/>
              <a:gd name="connsiteX148" fmla="*/ 4214768 w 4284615"/>
              <a:gd name="connsiteY148" fmla="*/ 1122273 h 3164769"/>
              <a:gd name="connsiteX149" fmla="*/ 4233817 w 4284615"/>
              <a:gd name="connsiteY149" fmla="*/ 895261 h 3164769"/>
              <a:gd name="connsiteX150" fmla="*/ 4248105 w 4284615"/>
              <a:gd name="connsiteY150" fmla="*/ 1419135 h 3164769"/>
              <a:gd name="connsiteX151" fmla="*/ 4279853 w 4284615"/>
              <a:gd name="connsiteY151" fmla="*/ 331698 h 3164769"/>
              <a:gd name="connsiteX152" fmla="*/ 4283029 w 4284615"/>
              <a:gd name="connsiteY152" fmla="*/ 1579472 h 3164769"/>
              <a:gd name="connsiteX153" fmla="*/ 4284615 w 4284615"/>
              <a:gd name="connsiteY153" fmla="*/ 1579473 h 3164769"/>
              <a:gd name="connsiteX0" fmla="*/ 0 w 4357640"/>
              <a:gd name="connsiteY0" fmla="*/ 2935195 h 3164769"/>
              <a:gd name="connsiteX1" fmla="*/ 46038 w 4357640"/>
              <a:gd name="connsiteY1" fmla="*/ 2968532 h 3164769"/>
              <a:gd name="connsiteX2" fmla="*/ 65088 w 4357640"/>
              <a:gd name="connsiteY2" fmla="*/ 2993932 h 3164769"/>
              <a:gd name="connsiteX3" fmla="*/ 80963 w 4357640"/>
              <a:gd name="connsiteY3" fmla="*/ 3003457 h 3164769"/>
              <a:gd name="connsiteX4" fmla="*/ 88900 w 4357640"/>
              <a:gd name="connsiteY4" fmla="*/ 2998695 h 3164769"/>
              <a:gd name="connsiteX5" fmla="*/ 117475 w 4357640"/>
              <a:gd name="connsiteY5" fmla="*/ 3024095 h 3164769"/>
              <a:gd name="connsiteX6" fmla="*/ 146050 w 4357640"/>
              <a:gd name="connsiteY6" fmla="*/ 3005045 h 3164769"/>
              <a:gd name="connsiteX7" fmla="*/ 180975 w 4357640"/>
              <a:gd name="connsiteY7" fmla="*/ 3089182 h 3164769"/>
              <a:gd name="connsiteX8" fmla="*/ 200025 w 4357640"/>
              <a:gd name="connsiteY8" fmla="*/ 3092357 h 3164769"/>
              <a:gd name="connsiteX9" fmla="*/ 223838 w 4357640"/>
              <a:gd name="connsiteY9" fmla="*/ 3047907 h 3164769"/>
              <a:gd name="connsiteX10" fmla="*/ 246063 w 4357640"/>
              <a:gd name="connsiteY10" fmla="*/ 3105057 h 3164769"/>
              <a:gd name="connsiteX11" fmla="*/ 290513 w 4357640"/>
              <a:gd name="connsiteY11" fmla="*/ 3006632 h 3164769"/>
              <a:gd name="connsiteX12" fmla="*/ 330200 w 4357640"/>
              <a:gd name="connsiteY12" fmla="*/ 3160620 h 3164769"/>
              <a:gd name="connsiteX13" fmla="*/ 360363 w 4357640"/>
              <a:gd name="connsiteY13" fmla="*/ 3119345 h 3164769"/>
              <a:gd name="connsiteX14" fmla="*/ 374650 w 4357640"/>
              <a:gd name="connsiteY14" fmla="*/ 3103470 h 3164769"/>
              <a:gd name="connsiteX15" fmla="*/ 377825 w 4357640"/>
              <a:gd name="connsiteY15" fmla="*/ 2874870 h 3164769"/>
              <a:gd name="connsiteX16" fmla="*/ 400050 w 4357640"/>
              <a:gd name="connsiteY16" fmla="*/ 2935195 h 3164769"/>
              <a:gd name="connsiteX17" fmla="*/ 455613 w 4357640"/>
              <a:gd name="connsiteY17" fmla="*/ 2519270 h 3164769"/>
              <a:gd name="connsiteX18" fmla="*/ 476250 w 4357640"/>
              <a:gd name="connsiteY18" fmla="*/ 2576420 h 3164769"/>
              <a:gd name="connsiteX19" fmla="*/ 501650 w 4357640"/>
              <a:gd name="connsiteY19" fmla="*/ 2835182 h 3164769"/>
              <a:gd name="connsiteX20" fmla="*/ 527050 w 4357640"/>
              <a:gd name="connsiteY20" fmla="*/ 2881220 h 3164769"/>
              <a:gd name="connsiteX21" fmla="*/ 538163 w 4357640"/>
              <a:gd name="connsiteY21" fmla="*/ 2847882 h 3164769"/>
              <a:gd name="connsiteX22" fmla="*/ 547688 w 4357640"/>
              <a:gd name="connsiteY22" fmla="*/ 2784382 h 3164769"/>
              <a:gd name="connsiteX23" fmla="*/ 574675 w 4357640"/>
              <a:gd name="connsiteY23" fmla="*/ 2787557 h 3164769"/>
              <a:gd name="connsiteX24" fmla="*/ 593725 w 4357640"/>
              <a:gd name="connsiteY24" fmla="*/ 2670082 h 3164769"/>
              <a:gd name="connsiteX25" fmla="*/ 590550 w 4357640"/>
              <a:gd name="connsiteY25" fmla="*/ 2341470 h 3164769"/>
              <a:gd name="connsiteX26" fmla="*/ 625475 w 4357640"/>
              <a:gd name="connsiteY26" fmla="*/ 1830295 h 3164769"/>
              <a:gd name="connsiteX27" fmla="*/ 652462 w 4357640"/>
              <a:gd name="connsiteY27" fmla="*/ 1836645 h 3164769"/>
              <a:gd name="connsiteX28" fmla="*/ 661987 w 4357640"/>
              <a:gd name="connsiteY28" fmla="*/ 1684245 h 3164769"/>
              <a:gd name="connsiteX29" fmla="*/ 681036 w 4357640"/>
              <a:gd name="connsiteY29" fmla="*/ 2014445 h 3164769"/>
              <a:gd name="connsiteX30" fmla="*/ 681036 w 4357640"/>
              <a:gd name="connsiteY30" fmla="*/ 2014445 h 3164769"/>
              <a:gd name="connsiteX31" fmla="*/ 719135 w 4357640"/>
              <a:gd name="connsiteY31" fmla="*/ 1714407 h 3164769"/>
              <a:gd name="connsiteX32" fmla="*/ 731835 w 4357640"/>
              <a:gd name="connsiteY32" fmla="*/ 2058895 h 3164769"/>
              <a:gd name="connsiteX33" fmla="*/ 784223 w 4357640"/>
              <a:gd name="connsiteY33" fmla="*/ 2038258 h 3164769"/>
              <a:gd name="connsiteX34" fmla="*/ 806448 w 4357640"/>
              <a:gd name="connsiteY34" fmla="*/ 2481170 h 3164769"/>
              <a:gd name="connsiteX35" fmla="*/ 835021 w 4357640"/>
              <a:gd name="connsiteY35" fmla="*/ 2470057 h 3164769"/>
              <a:gd name="connsiteX36" fmla="*/ 836609 w 4357640"/>
              <a:gd name="connsiteY36" fmla="*/ 2660557 h 3164769"/>
              <a:gd name="connsiteX37" fmla="*/ 862008 w 4357640"/>
              <a:gd name="connsiteY37" fmla="*/ 2641507 h 3164769"/>
              <a:gd name="connsiteX38" fmla="*/ 865183 w 4357640"/>
              <a:gd name="connsiteY38" fmla="*/ 2698657 h 3164769"/>
              <a:gd name="connsiteX39" fmla="*/ 892169 w 4357640"/>
              <a:gd name="connsiteY39" fmla="*/ 2493870 h 3164769"/>
              <a:gd name="connsiteX40" fmla="*/ 912807 w 4357640"/>
              <a:gd name="connsiteY40" fmla="*/ 2460532 h 3164769"/>
              <a:gd name="connsiteX41" fmla="*/ 912807 w 4357640"/>
              <a:gd name="connsiteY41" fmla="*/ 2416082 h 3164769"/>
              <a:gd name="connsiteX42" fmla="*/ 949318 w 4357640"/>
              <a:gd name="connsiteY42" fmla="*/ 2392270 h 3164769"/>
              <a:gd name="connsiteX43" fmla="*/ 941380 w 4357640"/>
              <a:gd name="connsiteY43" fmla="*/ 2317657 h 3164769"/>
              <a:gd name="connsiteX44" fmla="*/ 1019169 w 4357640"/>
              <a:gd name="connsiteY44" fmla="*/ 895257 h 3164769"/>
              <a:gd name="connsiteX45" fmla="*/ 1031869 w 4357640"/>
              <a:gd name="connsiteY45" fmla="*/ 1068824 h 3164769"/>
              <a:gd name="connsiteX46" fmla="*/ 1053036 w 4357640"/>
              <a:gd name="connsiteY46" fmla="*/ 793657 h 3164769"/>
              <a:gd name="connsiteX47" fmla="*/ 1074202 w 4357640"/>
              <a:gd name="connsiteY47" fmla="*/ 1365157 h 3164769"/>
              <a:gd name="connsiteX48" fmla="*/ 1103833 w 4357640"/>
              <a:gd name="connsiteY48" fmla="*/ 869857 h 3164769"/>
              <a:gd name="connsiteX49" fmla="*/ 1137701 w 4357640"/>
              <a:gd name="connsiteY49" fmla="*/ 937590 h 3164769"/>
              <a:gd name="connsiteX50" fmla="*/ 1167333 w 4357640"/>
              <a:gd name="connsiteY50" fmla="*/ 1242391 h 3164769"/>
              <a:gd name="connsiteX51" fmla="*/ 1188500 w 4357640"/>
              <a:gd name="connsiteY51" fmla="*/ 1128090 h 3164769"/>
              <a:gd name="connsiteX52" fmla="*/ 1218132 w 4357640"/>
              <a:gd name="connsiteY52" fmla="*/ 1348223 h 3164769"/>
              <a:gd name="connsiteX53" fmla="*/ 1264699 w 4357640"/>
              <a:gd name="connsiteY53" fmla="*/ 1335523 h 3164769"/>
              <a:gd name="connsiteX54" fmla="*/ 1273165 w 4357640"/>
              <a:gd name="connsiteY54" fmla="*/ 1483690 h 3164769"/>
              <a:gd name="connsiteX55" fmla="*/ 1302799 w 4357640"/>
              <a:gd name="connsiteY55" fmla="*/ 1415957 h 3164769"/>
              <a:gd name="connsiteX56" fmla="*/ 1294330 w 4357640"/>
              <a:gd name="connsiteY56" fmla="*/ 1686890 h 3164769"/>
              <a:gd name="connsiteX57" fmla="*/ 1294331 w 4357640"/>
              <a:gd name="connsiteY57" fmla="*/ 1674190 h 3164769"/>
              <a:gd name="connsiteX58" fmla="*/ 1362063 w 4357640"/>
              <a:gd name="connsiteY58" fmla="*/ 2165257 h 3164769"/>
              <a:gd name="connsiteX59" fmla="*/ 1383231 w 4357640"/>
              <a:gd name="connsiteY59" fmla="*/ 2050957 h 3164769"/>
              <a:gd name="connsiteX60" fmla="*/ 1425565 w 4357640"/>
              <a:gd name="connsiteY60" fmla="*/ 2381157 h 3164769"/>
              <a:gd name="connsiteX61" fmla="*/ 1438264 w 4357640"/>
              <a:gd name="connsiteY61" fmla="*/ 2241457 h 3164769"/>
              <a:gd name="connsiteX62" fmla="*/ 1476363 w 4357640"/>
              <a:gd name="connsiteY62" fmla="*/ 2448891 h 3164769"/>
              <a:gd name="connsiteX63" fmla="*/ 1518696 w 4357640"/>
              <a:gd name="connsiteY63" fmla="*/ 2258390 h 3164769"/>
              <a:gd name="connsiteX64" fmla="*/ 1573729 w 4357640"/>
              <a:gd name="connsiteY64" fmla="*/ 2398090 h 3164769"/>
              <a:gd name="connsiteX65" fmla="*/ 1607596 w 4357640"/>
              <a:gd name="connsiteY65" fmla="*/ 1835057 h 3164769"/>
              <a:gd name="connsiteX66" fmla="*/ 1641461 w 4357640"/>
              <a:gd name="connsiteY66" fmla="*/ 1923957 h 3164769"/>
              <a:gd name="connsiteX67" fmla="*/ 1658393 w 4357640"/>
              <a:gd name="connsiteY67" fmla="*/ 1682657 h 3164769"/>
              <a:gd name="connsiteX68" fmla="*/ 1692260 w 4357640"/>
              <a:gd name="connsiteY68" fmla="*/ 1767324 h 3164769"/>
              <a:gd name="connsiteX69" fmla="*/ 1696492 w 4357640"/>
              <a:gd name="connsiteY69" fmla="*/ 1373623 h 3164769"/>
              <a:gd name="connsiteX70" fmla="*/ 1730359 w 4357640"/>
              <a:gd name="connsiteY70" fmla="*/ 1555657 h 3164769"/>
              <a:gd name="connsiteX71" fmla="*/ 1743060 w 4357640"/>
              <a:gd name="connsiteY71" fmla="*/ 1009558 h 3164769"/>
              <a:gd name="connsiteX72" fmla="*/ 1785392 w 4357640"/>
              <a:gd name="connsiteY72" fmla="*/ 1183124 h 3164769"/>
              <a:gd name="connsiteX73" fmla="*/ 1802326 w 4357640"/>
              <a:gd name="connsiteY73" fmla="*/ 962990 h 3164769"/>
              <a:gd name="connsiteX74" fmla="*/ 1831957 w 4357640"/>
              <a:gd name="connsiteY74" fmla="*/ 1360924 h 3164769"/>
              <a:gd name="connsiteX75" fmla="*/ 1895458 w 4357640"/>
              <a:gd name="connsiteY75" fmla="*/ 1174657 h 3164769"/>
              <a:gd name="connsiteX76" fmla="*/ 1908157 w 4357640"/>
              <a:gd name="connsiteY76" fmla="*/ 1589523 h 3164769"/>
              <a:gd name="connsiteX77" fmla="*/ 1971657 w 4357640"/>
              <a:gd name="connsiteY77" fmla="*/ 1043424 h 3164769"/>
              <a:gd name="connsiteX78" fmla="*/ 1971657 w 4357640"/>
              <a:gd name="connsiteY78" fmla="*/ 1043424 h 3164769"/>
              <a:gd name="connsiteX79" fmla="*/ 2022457 w 4357640"/>
              <a:gd name="connsiteY79" fmla="*/ 1462524 h 3164769"/>
              <a:gd name="connsiteX80" fmla="*/ 2022457 w 4357640"/>
              <a:gd name="connsiteY80" fmla="*/ 1462524 h 3164769"/>
              <a:gd name="connsiteX81" fmla="*/ 2064790 w 4357640"/>
              <a:gd name="connsiteY81" fmla="*/ 988390 h 3164769"/>
              <a:gd name="connsiteX82" fmla="*/ 2162155 w 4357640"/>
              <a:gd name="connsiteY82" fmla="*/ 1813891 h 3164769"/>
              <a:gd name="connsiteX83" fmla="*/ 2191790 w 4357640"/>
              <a:gd name="connsiteY83" fmla="*/ 1695358 h 3164769"/>
              <a:gd name="connsiteX84" fmla="*/ 2246823 w 4357640"/>
              <a:gd name="connsiteY84" fmla="*/ 1919724 h 3164769"/>
              <a:gd name="connsiteX85" fmla="*/ 2289155 w 4357640"/>
              <a:gd name="connsiteY85" fmla="*/ 1847757 h 3164769"/>
              <a:gd name="connsiteX86" fmla="*/ 2297622 w 4357640"/>
              <a:gd name="connsiteY86" fmla="*/ 2059424 h 3164769"/>
              <a:gd name="connsiteX87" fmla="*/ 2348422 w 4357640"/>
              <a:gd name="connsiteY87" fmla="*/ 1932423 h 3164769"/>
              <a:gd name="connsiteX88" fmla="*/ 2382288 w 4357640"/>
              <a:gd name="connsiteY88" fmla="*/ 2021324 h 3164769"/>
              <a:gd name="connsiteX89" fmla="*/ 2411920 w 4357640"/>
              <a:gd name="connsiteY89" fmla="*/ 1691123 h 3164769"/>
              <a:gd name="connsiteX90" fmla="*/ 2479655 w 4357640"/>
              <a:gd name="connsiteY90" fmla="*/ 1885858 h 3164769"/>
              <a:gd name="connsiteX91" fmla="*/ 2521986 w 4357640"/>
              <a:gd name="connsiteY91" fmla="*/ 1568357 h 3164769"/>
              <a:gd name="connsiteX92" fmla="*/ 2585486 w 4357640"/>
              <a:gd name="connsiteY92" fmla="*/ 1860457 h 3164769"/>
              <a:gd name="connsiteX93" fmla="*/ 2615118 w 4357640"/>
              <a:gd name="connsiteY93" fmla="*/ 1462523 h 3164769"/>
              <a:gd name="connsiteX94" fmla="*/ 2695551 w 4357640"/>
              <a:gd name="connsiteY94" fmla="*/ 1661491 h 3164769"/>
              <a:gd name="connsiteX95" fmla="*/ 2720951 w 4357640"/>
              <a:gd name="connsiteY95" fmla="*/ 1068823 h 3164769"/>
              <a:gd name="connsiteX96" fmla="*/ 2780217 w 4357640"/>
              <a:gd name="connsiteY96" fmla="*/ 1356691 h 3164769"/>
              <a:gd name="connsiteX97" fmla="*/ 2780215 w 4357640"/>
              <a:gd name="connsiteY97" fmla="*/ 679358 h 3164769"/>
              <a:gd name="connsiteX98" fmla="*/ 2831016 w 4357640"/>
              <a:gd name="connsiteY98" fmla="*/ 1386324 h 3164769"/>
              <a:gd name="connsiteX99" fmla="*/ 2881817 w 4357640"/>
              <a:gd name="connsiteY99" fmla="*/ 404191 h 3164769"/>
              <a:gd name="connsiteX100" fmla="*/ 2919916 w 4357640"/>
              <a:gd name="connsiteY100" fmla="*/ 916424 h 3164769"/>
              <a:gd name="connsiteX101" fmla="*/ 2962249 w 4357640"/>
              <a:gd name="connsiteY101" fmla="*/ 14724 h 3164769"/>
              <a:gd name="connsiteX102" fmla="*/ 2991881 w 4357640"/>
              <a:gd name="connsiteY102" fmla="*/ 1022258 h 3164769"/>
              <a:gd name="connsiteX103" fmla="*/ 3046914 w 4357640"/>
              <a:gd name="connsiteY103" fmla="*/ 615859 h 3164769"/>
              <a:gd name="connsiteX104" fmla="*/ 3051147 w 4357640"/>
              <a:gd name="connsiteY104" fmla="*/ 1149259 h 3164769"/>
              <a:gd name="connsiteX105" fmla="*/ 3106181 w 4357640"/>
              <a:gd name="connsiteY105" fmla="*/ 349159 h 3164769"/>
              <a:gd name="connsiteX106" fmla="*/ 3165447 w 4357640"/>
              <a:gd name="connsiteY106" fmla="*/ 988393 h 3164769"/>
              <a:gd name="connsiteX107" fmla="*/ 3207779 w 4357640"/>
              <a:gd name="connsiteY107" fmla="*/ 319526 h 3164769"/>
              <a:gd name="connsiteX108" fmla="*/ 3224711 w 4357640"/>
              <a:gd name="connsiteY108" fmla="*/ 1132325 h 3164769"/>
              <a:gd name="connsiteX109" fmla="*/ 3271277 w 4357640"/>
              <a:gd name="connsiteY109" fmla="*/ 145958 h 3164769"/>
              <a:gd name="connsiteX110" fmla="*/ 3296677 w 4357640"/>
              <a:gd name="connsiteY110" fmla="*/ 594693 h 3164769"/>
              <a:gd name="connsiteX111" fmla="*/ 3329485 w 4357640"/>
              <a:gd name="connsiteY111" fmla="*/ 22664 h 3164769"/>
              <a:gd name="connsiteX112" fmla="*/ 3359118 w 4357640"/>
              <a:gd name="connsiteY112" fmla="*/ 946059 h 3164769"/>
              <a:gd name="connsiteX113" fmla="*/ 3394043 w 4357640"/>
              <a:gd name="connsiteY113" fmla="*/ 307885 h 3164769"/>
              <a:gd name="connsiteX114" fmla="*/ 3395631 w 4357640"/>
              <a:gd name="connsiteY114" fmla="*/ 1096872 h 3164769"/>
              <a:gd name="connsiteX115" fmla="*/ 3438492 w 4357640"/>
              <a:gd name="connsiteY115" fmla="*/ 445998 h 3164769"/>
              <a:gd name="connsiteX116" fmla="*/ 3448017 w 4357640"/>
              <a:gd name="connsiteY116" fmla="*/ 931773 h 3164769"/>
              <a:gd name="connsiteX117" fmla="*/ 3476593 w 4357640"/>
              <a:gd name="connsiteY117" fmla="*/ 576173 h 3164769"/>
              <a:gd name="connsiteX118" fmla="*/ 3516278 w 4357640"/>
              <a:gd name="connsiteY118" fmla="*/ 1054010 h 3164769"/>
              <a:gd name="connsiteX119" fmla="*/ 3521041 w 4357640"/>
              <a:gd name="connsiteY119" fmla="*/ 263435 h 3164769"/>
              <a:gd name="connsiteX120" fmla="*/ 3546440 w 4357640"/>
              <a:gd name="connsiteY120" fmla="*/ 457110 h 3164769"/>
              <a:gd name="connsiteX121" fmla="*/ 3568665 w 4357640"/>
              <a:gd name="connsiteY121" fmla="*/ 282486 h 3164769"/>
              <a:gd name="connsiteX122" fmla="*/ 3594065 w 4357640"/>
              <a:gd name="connsiteY122" fmla="*/ 765086 h 3164769"/>
              <a:gd name="connsiteX123" fmla="*/ 3622640 w 4357640"/>
              <a:gd name="connsiteY123" fmla="*/ 201522 h 3164769"/>
              <a:gd name="connsiteX124" fmla="*/ 3625815 w 4357640"/>
              <a:gd name="connsiteY124" fmla="*/ 950824 h 3164769"/>
              <a:gd name="connsiteX125" fmla="*/ 3662327 w 4357640"/>
              <a:gd name="connsiteY125" fmla="*/ 584110 h 3164769"/>
              <a:gd name="connsiteX126" fmla="*/ 3671851 w 4357640"/>
              <a:gd name="connsiteY126" fmla="*/ 1015909 h 3164769"/>
              <a:gd name="connsiteX127" fmla="*/ 3717890 w 4357640"/>
              <a:gd name="connsiteY127" fmla="*/ 646023 h 3164769"/>
              <a:gd name="connsiteX128" fmla="*/ 3736938 w 4357640"/>
              <a:gd name="connsiteY128" fmla="*/ 1422310 h 3164769"/>
              <a:gd name="connsiteX129" fmla="*/ 3771863 w 4357640"/>
              <a:gd name="connsiteY129" fmla="*/ 771435 h 3164769"/>
              <a:gd name="connsiteX130" fmla="*/ 3790912 w 4357640"/>
              <a:gd name="connsiteY130" fmla="*/ 1133385 h 3164769"/>
              <a:gd name="connsiteX131" fmla="*/ 3817899 w 4357640"/>
              <a:gd name="connsiteY131" fmla="*/ 728572 h 3164769"/>
              <a:gd name="connsiteX132" fmla="*/ 3849650 w 4357640"/>
              <a:gd name="connsiteY132" fmla="*/ 1493748 h 3164769"/>
              <a:gd name="connsiteX133" fmla="*/ 3871874 w 4357640"/>
              <a:gd name="connsiteY133" fmla="*/ 728573 h 3164769"/>
              <a:gd name="connsiteX134" fmla="*/ 3906799 w 4357640"/>
              <a:gd name="connsiteY134" fmla="*/ 1376273 h 3164769"/>
              <a:gd name="connsiteX135" fmla="*/ 3925849 w 4357640"/>
              <a:gd name="connsiteY135" fmla="*/ 1187361 h 3164769"/>
              <a:gd name="connsiteX136" fmla="*/ 3951249 w 4357640"/>
              <a:gd name="connsiteY136" fmla="*/ 1327060 h 3164769"/>
              <a:gd name="connsiteX137" fmla="*/ 3957598 w 4357640"/>
              <a:gd name="connsiteY137" fmla="*/ 758735 h 3164769"/>
              <a:gd name="connsiteX138" fmla="*/ 3981409 w 4357640"/>
              <a:gd name="connsiteY138" fmla="*/ 1027023 h 3164769"/>
              <a:gd name="connsiteX139" fmla="*/ 3992522 w 4357640"/>
              <a:gd name="connsiteY139" fmla="*/ 704760 h 3164769"/>
              <a:gd name="connsiteX140" fmla="*/ 4000458 w 4357640"/>
              <a:gd name="connsiteY140" fmla="*/ 1192123 h 3164769"/>
              <a:gd name="connsiteX141" fmla="*/ 4029032 w 4357640"/>
              <a:gd name="connsiteY141" fmla="*/ 1071473 h 3164769"/>
              <a:gd name="connsiteX142" fmla="*/ 4036970 w 4357640"/>
              <a:gd name="connsiteY142" fmla="*/ 1549310 h 3164769"/>
              <a:gd name="connsiteX143" fmla="*/ 4078244 w 4357640"/>
              <a:gd name="connsiteY143" fmla="*/ 1201648 h 3164769"/>
              <a:gd name="connsiteX144" fmla="*/ 4094119 w 4357640"/>
              <a:gd name="connsiteY144" fmla="*/ 1393735 h 3164769"/>
              <a:gd name="connsiteX145" fmla="*/ 4106818 w 4357640"/>
              <a:gd name="connsiteY145" fmla="*/ 800010 h 3164769"/>
              <a:gd name="connsiteX146" fmla="*/ 4132218 w 4357640"/>
              <a:gd name="connsiteY146" fmla="*/ 1382623 h 3164769"/>
              <a:gd name="connsiteX147" fmla="*/ 4179843 w 4357640"/>
              <a:gd name="connsiteY147" fmla="*/ 715872 h 3164769"/>
              <a:gd name="connsiteX148" fmla="*/ 4214768 w 4357640"/>
              <a:gd name="connsiteY148" fmla="*/ 1122273 h 3164769"/>
              <a:gd name="connsiteX149" fmla="*/ 4233817 w 4357640"/>
              <a:gd name="connsiteY149" fmla="*/ 895261 h 3164769"/>
              <a:gd name="connsiteX150" fmla="*/ 4248105 w 4357640"/>
              <a:gd name="connsiteY150" fmla="*/ 1419135 h 3164769"/>
              <a:gd name="connsiteX151" fmla="*/ 4279853 w 4357640"/>
              <a:gd name="connsiteY151" fmla="*/ 331698 h 3164769"/>
              <a:gd name="connsiteX152" fmla="*/ 4283029 w 4357640"/>
              <a:gd name="connsiteY152" fmla="*/ 1579472 h 3164769"/>
              <a:gd name="connsiteX153" fmla="*/ 4357640 w 4357640"/>
              <a:gd name="connsiteY153" fmla="*/ 1417548 h 3164769"/>
              <a:gd name="connsiteX0" fmla="*/ 0 w 4348115"/>
              <a:gd name="connsiteY0" fmla="*/ 2935195 h 3164769"/>
              <a:gd name="connsiteX1" fmla="*/ 46038 w 4348115"/>
              <a:gd name="connsiteY1" fmla="*/ 2968532 h 3164769"/>
              <a:gd name="connsiteX2" fmla="*/ 65088 w 4348115"/>
              <a:gd name="connsiteY2" fmla="*/ 2993932 h 3164769"/>
              <a:gd name="connsiteX3" fmla="*/ 80963 w 4348115"/>
              <a:gd name="connsiteY3" fmla="*/ 3003457 h 3164769"/>
              <a:gd name="connsiteX4" fmla="*/ 88900 w 4348115"/>
              <a:gd name="connsiteY4" fmla="*/ 2998695 h 3164769"/>
              <a:gd name="connsiteX5" fmla="*/ 117475 w 4348115"/>
              <a:gd name="connsiteY5" fmla="*/ 3024095 h 3164769"/>
              <a:gd name="connsiteX6" fmla="*/ 146050 w 4348115"/>
              <a:gd name="connsiteY6" fmla="*/ 3005045 h 3164769"/>
              <a:gd name="connsiteX7" fmla="*/ 180975 w 4348115"/>
              <a:gd name="connsiteY7" fmla="*/ 3089182 h 3164769"/>
              <a:gd name="connsiteX8" fmla="*/ 200025 w 4348115"/>
              <a:gd name="connsiteY8" fmla="*/ 3092357 h 3164769"/>
              <a:gd name="connsiteX9" fmla="*/ 223838 w 4348115"/>
              <a:gd name="connsiteY9" fmla="*/ 3047907 h 3164769"/>
              <a:gd name="connsiteX10" fmla="*/ 246063 w 4348115"/>
              <a:gd name="connsiteY10" fmla="*/ 3105057 h 3164769"/>
              <a:gd name="connsiteX11" fmla="*/ 290513 w 4348115"/>
              <a:gd name="connsiteY11" fmla="*/ 3006632 h 3164769"/>
              <a:gd name="connsiteX12" fmla="*/ 330200 w 4348115"/>
              <a:gd name="connsiteY12" fmla="*/ 3160620 h 3164769"/>
              <a:gd name="connsiteX13" fmla="*/ 360363 w 4348115"/>
              <a:gd name="connsiteY13" fmla="*/ 3119345 h 3164769"/>
              <a:gd name="connsiteX14" fmla="*/ 374650 w 4348115"/>
              <a:gd name="connsiteY14" fmla="*/ 3103470 h 3164769"/>
              <a:gd name="connsiteX15" fmla="*/ 377825 w 4348115"/>
              <a:gd name="connsiteY15" fmla="*/ 2874870 h 3164769"/>
              <a:gd name="connsiteX16" fmla="*/ 400050 w 4348115"/>
              <a:gd name="connsiteY16" fmla="*/ 2935195 h 3164769"/>
              <a:gd name="connsiteX17" fmla="*/ 455613 w 4348115"/>
              <a:gd name="connsiteY17" fmla="*/ 2519270 h 3164769"/>
              <a:gd name="connsiteX18" fmla="*/ 476250 w 4348115"/>
              <a:gd name="connsiteY18" fmla="*/ 2576420 h 3164769"/>
              <a:gd name="connsiteX19" fmla="*/ 501650 w 4348115"/>
              <a:gd name="connsiteY19" fmla="*/ 2835182 h 3164769"/>
              <a:gd name="connsiteX20" fmla="*/ 527050 w 4348115"/>
              <a:gd name="connsiteY20" fmla="*/ 2881220 h 3164769"/>
              <a:gd name="connsiteX21" fmla="*/ 538163 w 4348115"/>
              <a:gd name="connsiteY21" fmla="*/ 2847882 h 3164769"/>
              <a:gd name="connsiteX22" fmla="*/ 547688 w 4348115"/>
              <a:gd name="connsiteY22" fmla="*/ 2784382 h 3164769"/>
              <a:gd name="connsiteX23" fmla="*/ 574675 w 4348115"/>
              <a:gd name="connsiteY23" fmla="*/ 2787557 h 3164769"/>
              <a:gd name="connsiteX24" fmla="*/ 593725 w 4348115"/>
              <a:gd name="connsiteY24" fmla="*/ 2670082 h 3164769"/>
              <a:gd name="connsiteX25" fmla="*/ 590550 w 4348115"/>
              <a:gd name="connsiteY25" fmla="*/ 2341470 h 3164769"/>
              <a:gd name="connsiteX26" fmla="*/ 625475 w 4348115"/>
              <a:gd name="connsiteY26" fmla="*/ 1830295 h 3164769"/>
              <a:gd name="connsiteX27" fmla="*/ 652462 w 4348115"/>
              <a:gd name="connsiteY27" fmla="*/ 1836645 h 3164769"/>
              <a:gd name="connsiteX28" fmla="*/ 661987 w 4348115"/>
              <a:gd name="connsiteY28" fmla="*/ 1684245 h 3164769"/>
              <a:gd name="connsiteX29" fmla="*/ 681036 w 4348115"/>
              <a:gd name="connsiteY29" fmla="*/ 2014445 h 3164769"/>
              <a:gd name="connsiteX30" fmla="*/ 681036 w 4348115"/>
              <a:gd name="connsiteY30" fmla="*/ 2014445 h 3164769"/>
              <a:gd name="connsiteX31" fmla="*/ 719135 w 4348115"/>
              <a:gd name="connsiteY31" fmla="*/ 1714407 h 3164769"/>
              <a:gd name="connsiteX32" fmla="*/ 731835 w 4348115"/>
              <a:gd name="connsiteY32" fmla="*/ 2058895 h 3164769"/>
              <a:gd name="connsiteX33" fmla="*/ 784223 w 4348115"/>
              <a:gd name="connsiteY33" fmla="*/ 2038258 h 3164769"/>
              <a:gd name="connsiteX34" fmla="*/ 806448 w 4348115"/>
              <a:gd name="connsiteY34" fmla="*/ 2481170 h 3164769"/>
              <a:gd name="connsiteX35" fmla="*/ 835021 w 4348115"/>
              <a:gd name="connsiteY35" fmla="*/ 2470057 h 3164769"/>
              <a:gd name="connsiteX36" fmla="*/ 836609 w 4348115"/>
              <a:gd name="connsiteY36" fmla="*/ 2660557 h 3164769"/>
              <a:gd name="connsiteX37" fmla="*/ 862008 w 4348115"/>
              <a:gd name="connsiteY37" fmla="*/ 2641507 h 3164769"/>
              <a:gd name="connsiteX38" fmla="*/ 865183 w 4348115"/>
              <a:gd name="connsiteY38" fmla="*/ 2698657 h 3164769"/>
              <a:gd name="connsiteX39" fmla="*/ 892169 w 4348115"/>
              <a:gd name="connsiteY39" fmla="*/ 2493870 h 3164769"/>
              <a:gd name="connsiteX40" fmla="*/ 912807 w 4348115"/>
              <a:gd name="connsiteY40" fmla="*/ 2460532 h 3164769"/>
              <a:gd name="connsiteX41" fmla="*/ 912807 w 4348115"/>
              <a:gd name="connsiteY41" fmla="*/ 2416082 h 3164769"/>
              <a:gd name="connsiteX42" fmla="*/ 949318 w 4348115"/>
              <a:gd name="connsiteY42" fmla="*/ 2392270 h 3164769"/>
              <a:gd name="connsiteX43" fmla="*/ 941380 w 4348115"/>
              <a:gd name="connsiteY43" fmla="*/ 2317657 h 3164769"/>
              <a:gd name="connsiteX44" fmla="*/ 1019169 w 4348115"/>
              <a:gd name="connsiteY44" fmla="*/ 895257 h 3164769"/>
              <a:gd name="connsiteX45" fmla="*/ 1031869 w 4348115"/>
              <a:gd name="connsiteY45" fmla="*/ 1068824 h 3164769"/>
              <a:gd name="connsiteX46" fmla="*/ 1053036 w 4348115"/>
              <a:gd name="connsiteY46" fmla="*/ 793657 h 3164769"/>
              <a:gd name="connsiteX47" fmla="*/ 1074202 w 4348115"/>
              <a:gd name="connsiteY47" fmla="*/ 1365157 h 3164769"/>
              <a:gd name="connsiteX48" fmla="*/ 1103833 w 4348115"/>
              <a:gd name="connsiteY48" fmla="*/ 869857 h 3164769"/>
              <a:gd name="connsiteX49" fmla="*/ 1137701 w 4348115"/>
              <a:gd name="connsiteY49" fmla="*/ 937590 h 3164769"/>
              <a:gd name="connsiteX50" fmla="*/ 1167333 w 4348115"/>
              <a:gd name="connsiteY50" fmla="*/ 1242391 h 3164769"/>
              <a:gd name="connsiteX51" fmla="*/ 1188500 w 4348115"/>
              <a:gd name="connsiteY51" fmla="*/ 1128090 h 3164769"/>
              <a:gd name="connsiteX52" fmla="*/ 1218132 w 4348115"/>
              <a:gd name="connsiteY52" fmla="*/ 1348223 h 3164769"/>
              <a:gd name="connsiteX53" fmla="*/ 1264699 w 4348115"/>
              <a:gd name="connsiteY53" fmla="*/ 1335523 h 3164769"/>
              <a:gd name="connsiteX54" fmla="*/ 1273165 w 4348115"/>
              <a:gd name="connsiteY54" fmla="*/ 1483690 h 3164769"/>
              <a:gd name="connsiteX55" fmla="*/ 1302799 w 4348115"/>
              <a:gd name="connsiteY55" fmla="*/ 1415957 h 3164769"/>
              <a:gd name="connsiteX56" fmla="*/ 1294330 w 4348115"/>
              <a:gd name="connsiteY56" fmla="*/ 1686890 h 3164769"/>
              <a:gd name="connsiteX57" fmla="*/ 1294331 w 4348115"/>
              <a:gd name="connsiteY57" fmla="*/ 1674190 h 3164769"/>
              <a:gd name="connsiteX58" fmla="*/ 1362063 w 4348115"/>
              <a:gd name="connsiteY58" fmla="*/ 2165257 h 3164769"/>
              <a:gd name="connsiteX59" fmla="*/ 1383231 w 4348115"/>
              <a:gd name="connsiteY59" fmla="*/ 2050957 h 3164769"/>
              <a:gd name="connsiteX60" fmla="*/ 1425565 w 4348115"/>
              <a:gd name="connsiteY60" fmla="*/ 2381157 h 3164769"/>
              <a:gd name="connsiteX61" fmla="*/ 1438264 w 4348115"/>
              <a:gd name="connsiteY61" fmla="*/ 2241457 h 3164769"/>
              <a:gd name="connsiteX62" fmla="*/ 1476363 w 4348115"/>
              <a:gd name="connsiteY62" fmla="*/ 2448891 h 3164769"/>
              <a:gd name="connsiteX63" fmla="*/ 1518696 w 4348115"/>
              <a:gd name="connsiteY63" fmla="*/ 2258390 h 3164769"/>
              <a:gd name="connsiteX64" fmla="*/ 1573729 w 4348115"/>
              <a:gd name="connsiteY64" fmla="*/ 2398090 h 3164769"/>
              <a:gd name="connsiteX65" fmla="*/ 1607596 w 4348115"/>
              <a:gd name="connsiteY65" fmla="*/ 1835057 h 3164769"/>
              <a:gd name="connsiteX66" fmla="*/ 1641461 w 4348115"/>
              <a:gd name="connsiteY66" fmla="*/ 1923957 h 3164769"/>
              <a:gd name="connsiteX67" fmla="*/ 1658393 w 4348115"/>
              <a:gd name="connsiteY67" fmla="*/ 1682657 h 3164769"/>
              <a:gd name="connsiteX68" fmla="*/ 1692260 w 4348115"/>
              <a:gd name="connsiteY68" fmla="*/ 1767324 h 3164769"/>
              <a:gd name="connsiteX69" fmla="*/ 1696492 w 4348115"/>
              <a:gd name="connsiteY69" fmla="*/ 1373623 h 3164769"/>
              <a:gd name="connsiteX70" fmla="*/ 1730359 w 4348115"/>
              <a:gd name="connsiteY70" fmla="*/ 1555657 h 3164769"/>
              <a:gd name="connsiteX71" fmla="*/ 1743060 w 4348115"/>
              <a:gd name="connsiteY71" fmla="*/ 1009558 h 3164769"/>
              <a:gd name="connsiteX72" fmla="*/ 1785392 w 4348115"/>
              <a:gd name="connsiteY72" fmla="*/ 1183124 h 3164769"/>
              <a:gd name="connsiteX73" fmla="*/ 1802326 w 4348115"/>
              <a:gd name="connsiteY73" fmla="*/ 962990 h 3164769"/>
              <a:gd name="connsiteX74" fmla="*/ 1831957 w 4348115"/>
              <a:gd name="connsiteY74" fmla="*/ 1360924 h 3164769"/>
              <a:gd name="connsiteX75" fmla="*/ 1895458 w 4348115"/>
              <a:gd name="connsiteY75" fmla="*/ 1174657 h 3164769"/>
              <a:gd name="connsiteX76" fmla="*/ 1908157 w 4348115"/>
              <a:gd name="connsiteY76" fmla="*/ 1589523 h 3164769"/>
              <a:gd name="connsiteX77" fmla="*/ 1971657 w 4348115"/>
              <a:gd name="connsiteY77" fmla="*/ 1043424 h 3164769"/>
              <a:gd name="connsiteX78" fmla="*/ 1971657 w 4348115"/>
              <a:gd name="connsiteY78" fmla="*/ 1043424 h 3164769"/>
              <a:gd name="connsiteX79" fmla="*/ 2022457 w 4348115"/>
              <a:gd name="connsiteY79" fmla="*/ 1462524 h 3164769"/>
              <a:gd name="connsiteX80" fmla="*/ 2022457 w 4348115"/>
              <a:gd name="connsiteY80" fmla="*/ 1462524 h 3164769"/>
              <a:gd name="connsiteX81" fmla="*/ 2064790 w 4348115"/>
              <a:gd name="connsiteY81" fmla="*/ 988390 h 3164769"/>
              <a:gd name="connsiteX82" fmla="*/ 2162155 w 4348115"/>
              <a:gd name="connsiteY82" fmla="*/ 1813891 h 3164769"/>
              <a:gd name="connsiteX83" fmla="*/ 2191790 w 4348115"/>
              <a:gd name="connsiteY83" fmla="*/ 1695358 h 3164769"/>
              <a:gd name="connsiteX84" fmla="*/ 2246823 w 4348115"/>
              <a:gd name="connsiteY84" fmla="*/ 1919724 h 3164769"/>
              <a:gd name="connsiteX85" fmla="*/ 2289155 w 4348115"/>
              <a:gd name="connsiteY85" fmla="*/ 1847757 h 3164769"/>
              <a:gd name="connsiteX86" fmla="*/ 2297622 w 4348115"/>
              <a:gd name="connsiteY86" fmla="*/ 2059424 h 3164769"/>
              <a:gd name="connsiteX87" fmla="*/ 2348422 w 4348115"/>
              <a:gd name="connsiteY87" fmla="*/ 1932423 h 3164769"/>
              <a:gd name="connsiteX88" fmla="*/ 2382288 w 4348115"/>
              <a:gd name="connsiteY88" fmla="*/ 2021324 h 3164769"/>
              <a:gd name="connsiteX89" fmla="*/ 2411920 w 4348115"/>
              <a:gd name="connsiteY89" fmla="*/ 1691123 h 3164769"/>
              <a:gd name="connsiteX90" fmla="*/ 2479655 w 4348115"/>
              <a:gd name="connsiteY90" fmla="*/ 1885858 h 3164769"/>
              <a:gd name="connsiteX91" fmla="*/ 2521986 w 4348115"/>
              <a:gd name="connsiteY91" fmla="*/ 1568357 h 3164769"/>
              <a:gd name="connsiteX92" fmla="*/ 2585486 w 4348115"/>
              <a:gd name="connsiteY92" fmla="*/ 1860457 h 3164769"/>
              <a:gd name="connsiteX93" fmla="*/ 2615118 w 4348115"/>
              <a:gd name="connsiteY93" fmla="*/ 1462523 h 3164769"/>
              <a:gd name="connsiteX94" fmla="*/ 2695551 w 4348115"/>
              <a:gd name="connsiteY94" fmla="*/ 1661491 h 3164769"/>
              <a:gd name="connsiteX95" fmla="*/ 2720951 w 4348115"/>
              <a:gd name="connsiteY95" fmla="*/ 1068823 h 3164769"/>
              <a:gd name="connsiteX96" fmla="*/ 2780217 w 4348115"/>
              <a:gd name="connsiteY96" fmla="*/ 1356691 h 3164769"/>
              <a:gd name="connsiteX97" fmla="*/ 2780215 w 4348115"/>
              <a:gd name="connsiteY97" fmla="*/ 679358 h 3164769"/>
              <a:gd name="connsiteX98" fmla="*/ 2831016 w 4348115"/>
              <a:gd name="connsiteY98" fmla="*/ 1386324 h 3164769"/>
              <a:gd name="connsiteX99" fmla="*/ 2881817 w 4348115"/>
              <a:gd name="connsiteY99" fmla="*/ 404191 h 3164769"/>
              <a:gd name="connsiteX100" fmla="*/ 2919916 w 4348115"/>
              <a:gd name="connsiteY100" fmla="*/ 916424 h 3164769"/>
              <a:gd name="connsiteX101" fmla="*/ 2962249 w 4348115"/>
              <a:gd name="connsiteY101" fmla="*/ 14724 h 3164769"/>
              <a:gd name="connsiteX102" fmla="*/ 2991881 w 4348115"/>
              <a:gd name="connsiteY102" fmla="*/ 1022258 h 3164769"/>
              <a:gd name="connsiteX103" fmla="*/ 3046914 w 4348115"/>
              <a:gd name="connsiteY103" fmla="*/ 615859 h 3164769"/>
              <a:gd name="connsiteX104" fmla="*/ 3051147 w 4348115"/>
              <a:gd name="connsiteY104" fmla="*/ 1149259 h 3164769"/>
              <a:gd name="connsiteX105" fmla="*/ 3106181 w 4348115"/>
              <a:gd name="connsiteY105" fmla="*/ 349159 h 3164769"/>
              <a:gd name="connsiteX106" fmla="*/ 3165447 w 4348115"/>
              <a:gd name="connsiteY106" fmla="*/ 988393 h 3164769"/>
              <a:gd name="connsiteX107" fmla="*/ 3207779 w 4348115"/>
              <a:gd name="connsiteY107" fmla="*/ 319526 h 3164769"/>
              <a:gd name="connsiteX108" fmla="*/ 3224711 w 4348115"/>
              <a:gd name="connsiteY108" fmla="*/ 1132325 h 3164769"/>
              <a:gd name="connsiteX109" fmla="*/ 3271277 w 4348115"/>
              <a:gd name="connsiteY109" fmla="*/ 145958 h 3164769"/>
              <a:gd name="connsiteX110" fmla="*/ 3296677 w 4348115"/>
              <a:gd name="connsiteY110" fmla="*/ 594693 h 3164769"/>
              <a:gd name="connsiteX111" fmla="*/ 3329485 w 4348115"/>
              <a:gd name="connsiteY111" fmla="*/ 22664 h 3164769"/>
              <a:gd name="connsiteX112" fmla="*/ 3359118 w 4348115"/>
              <a:gd name="connsiteY112" fmla="*/ 946059 h 3164769"/>
              <a:gd name="connsiteX113" fmla="*/ 3394043 w 4348115"/>
              <a:gd name="connsiteY113" fmla="*/ 307885 h 3164769"/>
              <a:gd name="connsiteX114" fmla="*/ 3395631 w 4348115"/>
              <a:gd name="connsiteY114" fmla="*/ 1096872 h 3164769"/>
              <a:gd name="connsiteX115" fmla="*/ 3438492 w 4348115"/>
              <a:gd name="connsiteY115" fmla="*/ 445998 h 3164769"/>
              <a:gd name="connsiteX116" fmla="*/ 3448017 w 4348115"/>
              <a:gd name="connsiteY116" fmla="*/ 931773 h 3164769"/>
              <a:gd name="connsiteX117" fmla="*/ 3476593 w 4348115"/>
              <a:gd name="connsiteY117" fmla="*/ 576173 h 3164769"/>
              <a:gd name="connsiteX118" fmla="*/ 3516278 w 4348115"/>
              <a:gd name="connsiteY118" fmla="*/ 1054010 h 3164769"/>
              <a:gd name="connsiteX119" fmla="*/ 3521041 w 4348115"/>
              <a:gd name="connsiteY119" fmla="*/ 263435 h 3164769"/>
              <a:gd name="connsiteX120" fmla="*/ 3546440 w 4348115"/>
              <a:gd name="connsiteY120" fmla="*/ 457110 h 3164769"/>
              <a:gd name="connsiteX121" fmla="*/ 3568665 w 4348115"/>
              <a:gd name="connsiteY121" fmla="*/ 282486 h 3164769"/>
              <a:gd name="connsiteX122" fmla="*/ 3594065 w 4348115"/>
              <a:gd name="connsiteY122" fmla="*/ 765086 h 3164769"/>
              <a:gd name="connsiteX123" fmla="*/ 3622640 w 4348115"/>
              <a:gd name="connsiteY123" fmla="*/ 201522 h 3164769"/>
              <a:gd name="connsiteX124" fmla="*/ 3625815 w 4348115"/>
              <a:gd name="connsiteY124" fmla="*/ 950824 h 3164769"/>
              <a:gd name="connsiteX125" fmla="*/ 3662327 w 4348115"/>
              <a:gd name="connsiteY125" fmla="*/ 584110 h 3164769"/>
              <a:gd name="connsiteX126" fmla="*/ 3671851 w 4348115"/>
              <a:gd name="connsiteY126" fmla="*/ 1015909 h 3164769"/>
              <a:gd name="connsiteX127" fmla="*/ 3717890 w 4348115"/>
              <a:gd name="connsiteY127" fmla="*/ 646023 h 3164769"/>
              <a:gd name="connsiteX128" fmla="*/ 3736938 w 4348115"/>
              <a:gd name="connsiteY128" fmla="*/ 1422310 h 3164769"/>
              <a:gd name="connsiteX129" fmla="*/ 3771863 w 4348115"/>
              <a:gd name="connsiteY129" fmla="*/ 771435 h 3164769"/>
              <a:gd name="connsiteX130" fmla="*/ 3790912 w 4348115"/>
              <a:gd name="connsiteY130" fmla="*/ 1133385 h 3164769"/>
              <a:gd name="connsiteX131" fmla="*/ 3817899 w 4348115"/>
              <a:gd name="connsiteY131" fmla="*/ 728572 h 3164769"/>
              <a:gd name="connsiteX132" fmla="*/ 3849650 w 4348115"/>
              <a:gd name="connsiteY132" fmla="*/ 1493748 h 3164769"/>
              <a:gd name="connsiteX133" fmla="*/ 3871874 w 4348115"/>
              <a:gd name="connsiteY133" fmla="*/ 728573 h 3164769"/>
              <a:gd name="connsiteX134" fmla="*/ 3906799 w 4348115"/>
              <a:gd name="connsiteY134" fmla="*/ 1376273 h 3164769"/>
              <a:gd name="connsiteX135" fmla="*/ 3925849 w 4348115"/>
              <a:gd name="connsiteY135" fmla="*/ 1187361 h 3164769"/>
              <a:gd name="connsiteX136" fmla="*/ 3951249 w 4348115"/>
              <a:gd name="connsiteY136" fmla="*/ 1327060 h 3164769"/>
              <a:gd name="connsiteX137" fmla="*/ 3957598 w 4348115"/>
              <a:gd name="connsiteY137" fmla="*/ 758735 h 3164769"/>
              <a:gd name="connsiteX138" fmla="*/ 3981409 w 4348115"/>
              <a:gd name="connsiteY138" fmla="*/ 1027023 h 3164769"/>
              <a:gd name="connsiteX139" fmla="*/ 3992522 w 4348115"/>
              <a:gd name="connsiteY139" fmla="*/ 704760 h 3164769"/>
              <a:gd name="connsiteX140" fmla="*/ 4000458 w 4348115"/>
              <a:gd name="connsiteY140" fmla="*/ 1192123 h 3164769"/>
              <a:gd name="connsiteX141" fmla="*/ 4029032 w 4348115"/>
              <a:gd name="connsiteY141" fmla="*/ 1071473 h 3164769"/>
              <a:gd name="connsiteX142" fmla="*/ 4036970 w 4348115"/>
              <a:gd name="connsiteY142" fmla="*/ 1549310 h 3164769"/>
              <a:gd name="connsiteX143" fmla="*/ 4078244 w 4348115"/>
              <a:gd name="connsiteY143" fmla="*/ 1201648 h 3164769"/>
              <a:gd name="connsiteX144" fmla="*/ 4094119 w 4348115"/>
              <a:gd name="connsiteY144" fmla="*/ 1393735 h 3164769"/>
              <a:gd name="connsiteX145" fmla="*/ 4106818 w 4348115"/>
              <a:gd name="connsiteY145" fmla="*/ 800010 h 3164769"/>
              <a:gd name="connsiteX146" fmla="*/ 4132218 w 4348115"/>
              <a:gd name="connsiteY146" fmla="*/ 1382623 h 3164769"/>
              <a:gd name="connsiteX147" fmla="*/ 4179843 w 4348115"/>
              <a:gd name="connsiteY147" fmla="*/ 715872 h 3164769"/>
              <a:gd name="connsiteX148" fmla="*/ 4214768 w 4348115"/>
              <a:gd name="connsiteY148" fmla="*/ 1122273 h 3164769"/>
              <a:gd name="connsiteX149" fmla="*/ 4233817 w 4348115"/>
              <a:gd name="connsiteY149" fmla="*/ 895261 h 3164769"/>
              <a:gd name="connsiteX150" fmla="*/ 4248105 w 4348115"/>
              <a:gd name="connsiteY150" fmla="*/ 1419135 h 3164769"/>
              <a:gd name="connsiteX151" fmla="*/ 4279853 w 4348115"/>
              <a:gd name="connsiteY151" fmla="*/ 331698 h 3164769"/>
              <a:gd name="connsiteX152" fmla="*/ 4283029 w 4348115"/>
              <a:gd name="connsiteY152" fmla="*/ 1579472 h 3164769"/>
              <a:gd name="connsiteX153" fmla="*/ 4348115 w 4348115"/>
              <a:gd name="connsiteY153" fmla="*/ 1371510 h 3164769"/>
              <a:gd name="connsiteX0" fmla="*/ 0 w 4352503"/>
              <a:gd name="connsiteY0" fmla="*/ 2935195 h 3164769"/>
              <a:gd name="connsiteX1" fmla="*/ 46038 w 4352503"/>
              <a:gd name="connsiteY1" fmla="*/ 2968532 h 3164769"/>
              <a:gd name="connsiteX2" fmla="*/ 65088 w 4352503"/>
              <a:gd name="connsiteY2" fmla="*/ 2993932 h 3164769"/>
              <a:gd name="connsiteX3" fmla="*/ 80963 w 4352503"/>
              <a:gd name="connsiteY3" fmla="*/ 3003457 h 3164769"/>
              <a:gd name="connsiteX4" fmla="*/ 88900 w 4352503"/>
              <a:gd name="connsiteY4" fmla="*/ 2998695 h 3164769"/>
              <a:gd name="connsiteX5" fmla="*/ 117475 w 4352503"/>
              <a:gd name="connsiteY5" fmla="*/ 3024095 h 3164769"/>
              <a:gd name="connsiteX6" fmla="*/ 146050 w 4352503"/>
              <a:gd name="connsiteY6" fmla="*/ 3005045 h 3164769"/>
              <a:gd name="connsiteX7" fmla="*/ 180975 w 4352503"/>
              <a:gd name="connsiteY7" fmla="*/ 3089182 h 3164769"/>
              <a:gd name="connsiteX8" fmla="*/ 200025 w 4352503"/>
              <a:gd name="connsiteY8" fmla="*/ 3092357 h 3164769"/>
              <a:gd name="connsiteX9" fmla="*/ 223838 w 4352503"/>
              <a:gd name="connsiteY9" fmla="*/ 3047907 h 3164769"/>
              <a:gd name="connsiteX10" fmla="*/ 246063 w 4352503"/>
              <a:gd name="connsiteY10" fmla="*/ 3105057 h 3164769"/>
              <a:gd name="connsiteX11" fmla="*/ 290513 w 4352503"/>
              <a:gd name="connsiteY11" fmla="*/ 3006632 h 3164769"/>
              <a:gd name="connsiteX12" fmla="*/ 330200 w 4352503"/>
              <a:gd name="connsiteY12" fmla="*/ 3160620 h 3164769"/>
              <a:gd name="connsiteX13" fmla="*/ 360363 w 4352503"/>
              <a:gd name="connsiteY13" fmla="*/ 3119345 h 3164769"/>
              <a:gd name="connsiteX14" fmla="*/ 374650 w 4352503"/>
              <a:gd name="connsiteY14" fmla="*/ 3103470 h 3164769"/>
              <a:gd name="connsiteX15" fmla="*/ 377825 w 4352503"/>
              <a:gd name="connsiteY15" fmla="*/ 2874870 h 3164769"/>
              <a:gd name="connsiteX16" fmla="*/ 400050 w 4352503"/>
              <a:gd name="connsiteY16" fmla="*/ 2935195 h 3164769"/>
              <a:gd name="connsiteX17" fmla="*/ 455613 w 4352503"/>
              <a:gd name="connsiteY17" fmla="*/ 2519270 h 3164769"/>
              <a:gd name="connsiteX18" fmla="*/ 476250 w 4352503"/>
              <a:gd name="connsiteY18" fmla="*/ 2576420 h 3164769"/>
              <a:gd name="connsiteX19" fmla="*/ 501650 w 4352503"/>
              <a:gd name="connsiteY19" fmla="*/ 2835182 h 3164769"/>
              <a:gd name="connsiteX20" fmla="*/ 527050 w 4352503"/>
              <a:gd name="connsiteY20" fmla="*/ 2881220 h 3164769"/>
              <a:gd name="connsiteX21" fmla="*/ 538163 w 4352503"/>
              <a:gd name="connsiteY21" fmla="*/ 2847882 h 3164769"/>
              <a:gd name="connsiteX22" fmla="*/ 547688 w 4352503"/>
              <a:gd name="connsiteY22" fmla="*/ 2784382 h 3164769"/>
              <a:gd name="connsiteX23" fmla="*/ 574675 w 4352503"/>
              <a:gd name="connsiteY23" fmla="*/ 2787557 h 3164769"/>
              <a:gd name="connsiteX24" fmla="*/ 593725 w 4352503"/>
              <a:gd name="connsiteY24" fmla="*/ 2670082 h 3164769"/>
              <a:gd name="connsiteX25" fmla="*/ 590550 w 4352503"/>
              <a:gd name="connsiteY25" fmla="*/ 2341470 h 3164769"/>
              <a:gd name="connsiteX26" fmla="*/ 625475 w 4352503"/>
              <a:gd name="connsiteY26" fmla="*/ 1830295 h 3164769"/>
              <a:gd name="connsiteX27" fmla="*/ 652462 w 4352503"/>
              <a:gd name="connsiteY27" fmla="*/ 1836645 h 3164769"/>
              <a:gd name="connsiteX28" fmla="*/ 661987 w 4352503"/>
              <a:gd name="connsiteY28" fmla="*/ 1684245 h 3164769"/>
              <a:gd name="connsiteX29" fmla="*/ 681036 w 4352503"/>
              <a:gd name="connsiteY29" fmla="*/ 2014445 h 3164769"/>
              <a:gd name="connsiteX30" fmla="*/ 681036 w 4352503"/>
              <a:gd name="connsiteY30" fmla="*/ 2014445 h 3164769"/>
              <a:gd name="connsiteX31" fmla="*/ 719135 w 4352503"/>
              <a:gd name="connsiteY31" fmla="*/ 1714407 h 3164769"/>
              <a:gd name="connsiteX32" fmla="*/ 731835 w 4352503"/>
              <a:gd name="connsiteY32" fmla="*/ 2058895 h 3164769"/>
              <a:gd name="connsiteX33" fmla="*/ 784223 w 4352503"/>
              <a:gd name="connsiteY33" fmla="*/ 2038258 h 3164769"/>
              <a:gd name="connsiteX34" fmla="*/ 806448 w 4352503"/>
              <a:gd name="connsiteY34" fmla="*/ 2481170 h 3164769"/>
              <a:gd name="connsiteX35" fmla="*/ 835021 w 4352503"/>
              <a:gd name="connsiteY35" fmla="*/ 2470057 h 3164769"/>
              <a:gd name="connsiteX36" fmla="*/ 836609 w 4352503"/>
              <a:gd name="connsiteY36" fmla="*/ 2660557 h 3164769"/>
              <a:gd name="connsiteX37" fmla="*/ 862008 w 4352503"/>
              <a:gd name="connsiteY37" fmla="*/ 2641507 h 3164769"/>
              <a:gd name="connsiteX38" fmla="*/ 865183 w 4352503"/>
              <a:gd name="connsiteY38" fmla="*/ 2698657 h 3164769"/>
              <a:gd name="connsiteX39" fmla="*/ 892169 w 4352503"/>
              <a:gd name="connsiteY39" fmla="*/ 2493870 h 3164769"/>
              <a:gd name="connsiteX40" fmla="*/ 912807 w 4352503"/>
              <a:gd name="connsiteY40" fmla="*/ 2460532 h 3164769"/>
              <a:gd name="connsiteX41" fmla="*/ 912807 w 4352503"/>
              <a:gd name="connsiteY41" fmla="*/ 2416082 h 3164769"/>
              <a:gd name="connsiteX42" fmla="*/ 949318 w 4352503"/>
              <a:gd name="connsiteY42" fmla="*/ 2392270 h 3164769"/>
              <a:gd name="connsiteX43" fmla="*/ 941380 w 4352503"/>
              <a:gd name="connsiteY43" fmla="*/ 2317657 h 3164769"/>
              <a:gd name="connsiteX44" fmla="*/ 1019169 w 4352503"/>
              <a:gd name="connsiteY44" fmla="*/ 895257 h 3164769"/>
              <a:gd name="connsiteX45" fmla="*/ 1031869 w 4352503"/>
              <a:gd name="connsiteY45" fmla="*/ 1068824 h 3164769"/>
              <a:gd name="connsiteX46" fmla="*/ 1053036 w 4352503"/>
              <a:gd name="connsiteY46" fmla="*/ 793657 h 3164769"/>
              <a:gd name="connsiteX47" fmla="*/ 1074202 w 4352503"/>
              <a:gd name="connsiteY47" fmla="*/ 1365157 h 3164769"/>
              <a:gd name="connsiteX48" fmla="*/ 1103833 w 4352503"/>
              <a:gd name="connsiteY48" fmla="*/ 869857 h 3164769"/>
              <a:gd name="connsiteX49" fmla="*/ 1137701 w 4352503"/>
              <a:gd name="connsiteY49" fmla="*/ 937590 h 3164769"/>
              <a:gd name="connsiteX50" fmla="*/ 1167333 w 4352503"/>
              <a:gd name="connsiteY50" fmla="*/ 1242391 h 3164769"/>
              <a:gd name="connsiteX51" fmla="*/ 1188500 w 4352503"/>
              <a:gd name="connsiteY51" fmla="*/ 1128090 h 3164769"/>
              <a:gd name="connsiteX52" fmla="*/ 1218132 w 4352503"/>
              <a:gd name="connsiteY52" fmla="*/ 1348223 h 3164769"/>
              <a:gd name="connsiteX53" fmla="*/ 1264699 w 4352503"/>
              <a:gd name="connsiteY53" fmla="*/ 1335523 h 3164769"/>
              <a:gd name="connsiteX54" fmla="*/ 1273165 w 4352503"/>
              <a:gd name="connsiteY54" fmla="*/ 1483690 h 3164769"/>
              <a:gd name="connsiteX55" fmla="*/ 1302799 w 4352503"/>
              <a:gd name="connsiteY55" fmla="*/ 1415957 h 3164769"/>
              <a:gd name="connsiteX56" fmla="*/ 1294330 w 4352503"/>
              <a:gd name="connsiteY56" fmla="*/ 1686890 h 3164769"/>
              <a:gd name="connsiteX57" fmla="*/ 1294331 w 4352503"/>
              <a:gd name="connsiteY57" fmla="*/ 1674190 h 3164769"/>
              <a:gd name="connsiteX58" fmla="*/ 1362063 w 4352503"/>
              <a:gd name="connsiteY58" fmla="*/ 2165257 h 3164769"/>
              <a:gd name="connsiteX59" fmla="*/ 1383231 w 4352503"/>
              <a:gd name="connsiteY59" fmla="*/ 2050957 h 3164769"/>
              <a:gd name="connsiteX60" fmla="*/ 1425565 w 4352503"/>
              <a:gd name="connsiteY60" fmla="*/ 2381157 h 3164769"/>
              <a:gd name="connsiteX61" fmla="*/ 1438264 w 4352503"/>
              <a:gd name="connsiteY61" fmla="*/ 2241457 h 3164769"/>
              <a:gd name="connsiteX62" fmla="*/ 1476363 w 4352503"/>
              <a:gd name="connsiteY62" fmla="*/ 2448891 h 3164769"/>
              <a:gd name="connsiteX63" fmla="*/ 1518696 w 4352503"/>
              <a:gd name="connsiteY63" fmla="*/ 2258390 h 3164769"/>
              <a:gd name="connsiteX64" fmla="*/ 1573729 w 4352503"/>
              <a:gd name="connsiteY64" fmla="*/ 2398090 h 3164769"/>
              <a:gd name="connsiteX65" fmla="*/ 1607596 w 4352503"/>
              <a:gd name="connsiteY65" fmla="*/ 1835057 h 3164769"/>
              <a:gd name="connsiteX66" fmla="*/ 1641461 w 4352503"/>
              <a:gd name="connsiteY66" fmla="*/ 1923957 h 3164769"/>
              <a:gd name="connsiteX67" fmla="*/ 1658393 w 4352503"/>
              <a:gd name="connsiteY67" fmla="*/ 1682657 h 3164769"/>
              <a:gd name="connsiteX68" fmla="*/ 1692260 w 4352503"/>
              <a:gd name="connsiteY68" fmla="*/ 1767324 h 3164769"/>
              <a:gd name="connsiteX69" fmla="*/ 1696492 w 4352503"/>
              <a:gd name="connsiteY69" fmla="*/ 1373623 h 3164769"/>
              <a:gd name="connsiteX70" fmla="*/ 1730359 w 4352503"/>
              <a:gd name="connsiteY70" fmla="*/ 1555657 h 3164769"/>
              <a:gd name="connsiteX71" fmla="*/ 1743060 w 4352503"/>
              <a:gd name="connsiteY71" fmla="*/ 1009558 h 3164769"/>
              <a:gd name="connsiteX72" fmla="*/ 1785392 w 4352503"/>
              <a:gd name="connsiteY72" fmla="*/ 1183124 h 3164769"/>
              <a:gd name="connsiteX73" fmla="*/ 1802326 w 4352503"/>
              <a:gd name="connsiteY73" fmla="*/ 962990 h 3164769"/>
              <a:gd name="connsiteX74" fmla="*/ 1831957 w 4352503"/>
              <a:gd name="connsiteY74" fmla="*/ 1360924 h 3164769"/>
              <a:gd name="connsiteX75" fmla="*/ 1895458 w 4352503"/>
              <a:gd name="connsiteY75" fmla="*/ 1174657 h 3164769"/>
              <a:gd name="connsiteX76" fmla="*/ 1908157 w 4352503"/>
              <a:gd name="connsiteY76" fmla="*/ 1589523 h 3164769"/>
              <a:gd name="connsiteX77" fmla="*/ 1971657 w 4352503"/>
              <a:gd name="connsiteY77" fmla="*/ 1043424 h 3164769"/>
              <a:gd name="connsiteX78" fmla="*/ 1971657 w 4352503"/>
              <a:gd name="connsiteY78" fmla="*/ 1043424 h 3164769"/>
              <a:gd name="connsiteX79" fmla="*/ 2022457 w 4352503"/>
              <a:gd name="connsiteY79" fmla="*/ 1462524 h 3164769"/>
              <a:gd name="connsiteX80" fmla="*/ 2022457 w 4352503"/>
              <a:gd name="connsiteY80" fmla="*/ 1462524 h 3164769"/>
              <a:gd name="connsiteX81" fmla="*/ 2064790 w 4352503"/>
              <a:gd name="connsiteY81" fmla="*/ 988390 h 3164769"/>
              <a:gd name="connsiteX82" fmla="*/ 2162155 w 4352503"/>
              <a:gd name="connsiteY82" fmla="*/ 1813891 h 3164769"/>
              <a:gd name="connsiteX83" fmla="*/ 2191790 w 4352503"/>
              <a:gd name="connsiteY83" fmla="*/ 1695358 h 3164769"/>
              <a:gd name="connsiteX84" fmla="*/ 2246823 w 4352503"/>
              <a:gd name="connsiteY84" fmla="*/ 1919724 h 3164769"/>
              <a:gd name="connsiteX85" fmla="*/ 2289155 w 4352503"/>
              <a:gd name="connsiteY85" fmla="*/ 1847757 h 3164769"/>
              <a:gd name="connsiteX86" fmla="*/ 2297622 w 4352503"/>
              <a:gd name="connsiteY86" fmla="*/ 2059424 h 3164769"/>
              <a:gd name="connsiteX87" fmla="*/ 2348422 w 4352503"/>
              <a:gd name="connsiteY87" fmla="*/ 1932423 h 3164769"/>
              <a:gd name="connsiteX88" fmla="*/ 2382288 w 4352503"/>
              <a:gd name="connsiteY88" fmla="*/ 2021324 h 3164769"/>
              <a:gd name="connsiteX89" fmla="*/ 2411920 w 4352503"/>
              <a:gd name="connsiteY89" fmla="*/ 1691123 h 3164769"/>
              <a:gd name="connsiteX90" fmla="*/ 2479655 w 4352503"/>
              <a:gd name="connsiteY90" fmla="*/ 1885858 h 3164769"/>
              <a:gd name="connsiteX91" fmla="*/ 2521986 w 4352503"/>
              <a:gd name="connsiteY91" fmla="*/ 1568357 h 3164769"/>
              <a:gd name="connsiteX92" fmla="*/ 2585486 w 4352503"/>
              <a:gd name="connsiteY92" fmla="*/ 1860457 h 3164769"/>
              <a:gd name="connsiteX93" fmla="*/ 2615118 w 4352503"/>
              <a:gd name="connsiteY93" fmla="*/ 1462523 h 3164769"/>
              <a:gd name="connsiteX94" fmla="*/ 2695551 w 4352503"/>
              <a:gd name="connsiteY94" fmla="*/ 1661491 h 3164769"/>
              <a:gd name="connsiteX95" fmla="*/ 2720951 w 4352503"/>
              <a:gd name="connsiteY95" fmla="*/ 1068823 h 3164769"/>
              <a:gd name="connsiteX96" fmla="*/ 2780217 w 4352503"/>
              <a:gd name="connsiteY96" fmla="*/ 1356691 h 3164769"/>
              <a:gd name="connsiteX97" fmla="*/ 2780215 w 4352503"/>
              <a:gd name="connsiteY97" fmla="*/ 679358 h 3164769"/>
              <a:gd name="connsiteX98" fmla="*/ 2831016 w 4352503"/>
              <a:gd name="connsiteY98" fmla="*/ 1386324 h 3164769"/>
              <a:gd name="connsiteX99" fmla="*/ 2881817 w 4352503"/>
              <a:gd name="connsiteY99" fmla="*/ 404191 h 3164769"/>
              <a:gd name="connsiteX100" fmla="*/ 2919916 w 4352503"/>
              <a:gd name="connsiteY100" fmla="*/ 916424 h 3164769"/>
              <a:gd name="connsiteX101" fmla="*/ 2962249 w 4352503"/>
              <a:gd name="connsiteY101" fmla="*/ 14724 h 3164769"/>
              <a:gd name="connsiteX102" fmla="*/ 2991881 w 4352503"/>
              <a:gd name="connsiteY102" fmla="*/ 1022258 h 3164769"/>
              <a:gd name="connsiteX103" fmla="*/ 3046914 w 4352503"/>
              <a:gd name="connsiteY103" fmla="*/ 615859 h 3164769"/>
              <a:gd name="connsiteX104" fmla="*/ 3051147 w 4352503"/>
              <a:gd name="connsiteY104" fmla="*/ 1149259 h 3164769"/>
              <a:gd name="connsiteX105" fmla="*/ 3106181 w 4352503"/>
              <a:gd name="connsiteY105" fmla="*/ 349159 h 3164769"/>
              <a:gd name="connsiteX106" fmla="*/ 3165447 w 4352503"/>
              <a:gd name="connsiteY106" fmla="*/ 988393 h 3164769"/>
              <a:gd name="connsiteX107" fmla="*/ 3207779 w 4352503"/>
              <a:gd name="connsiteY107" fmla="*/ 319526 h 3164769"/>
              <a:gd name="connsiteX108" fmla="*/ 3224711 w 4352503"/>
              <a:gd name="connsiteY108" fmla="*/ 1132325 h 3164769"/>
              <a:gd name="connsiteX109" fmla="*/ 3271277 w 4352503"/>
              <a:gd name="connsiteY109" fmla="*/ 145958 h 3164769"/>
              <a:gd name="connsiteX110" fmla="*/ 3296677 w 4352503"/>
              <a:gd name="connsiteY110" fmla="*/ 594693 h 3164769"/>
              <a:gd name="connsiteX111" fmla="*/ 3329485 w 4352503"/>
              <a:gd name="connsiteY111" fmla="*/ 22664 h 3164769"/>
              <a:gd name="connsiteX112" fmla="*/ 3359118 w 4352503"/>
              <a:gd name="connsiteY112" fmla="*/ 946059 h 3164769"/>
              <a:gd name="connsiteX113" fmla="*/ 3394043 w 4352503"/>
              <a:gd name="connsiteY113" fmla="*/ 307885 h 3164769"/>
              <a:gd name="connsiteX114" fmla="*/ 3395631 w 4352503"/>
              <a:gd name="connsiteY114" fmla="*/ 1096872 h 3164769"/>
              <a:gd name="connsiteX115" fmla="*/ 3438492 w 4352503"/>
              <a:gd name="connsiteY115" fmla="*/ 445998 h 3164769"/>
              <a:gd name="connsiteX116" fmla="*/ 3448017 w 4352503"/>
              <a:gd name="connsiteY116" fmla="*/ 931773 h 3164769"/>
              <a:gd name="connsiteX117" fmla="*/ 3476593 w 4352503"/>
              <a:gd name="connsiteY117" fmla="*/ 576173 h 3164769"/>
              <a:gd name="connsiteX118" fmla="*/ 3516278 w 4352503"/>
              <a:gd name="connsiteY118" fmla="*/ 1054010 h 3164769"/>
              <a:gd name="connsiteX119" fmla="*/ 3521041 w 4352503"/>
              <a:gd name="connsiteY119" fmla="*/ 263435 h 3164769"/>
              <a:gd name="connsiteX120" fmla="*/ 3546440 w 4352503"/>
              <a:gd name="connsiteY120" fmla="*/ 457110 h 3164769"/>
              <a:gd name="connsiteX121" fmla="*/ 3568665 w 4352503"/>
              <a:gd name="connsiteY121" fmla="*/ 282486 h 3164769"/>
              <a:gd name="connsiteX122" fmla="*/ 3594065 w 4352503"/>
              <a:gd name="connsiteY122" fmla="*/ 765086 h 3164769"/>
              <a:gd name="connsiteX123" fmla="*/ 3622640 w 4352503"/>
              <a:gd name="connsiteY123" fmla="*/ 201522 h 3164769"/>
              <a:gd name="connsiteX124" fmla="*/ 3625815 w 4352503"/>
              <a:gd name="connsiteY124" fmla="*/ 950824 h 3164769"/>
              <a:gd name="connsiteX125" fmla="*/ 3662327 w 4352503"/>
              <a:gd name="connsiteY125" fmla="*/ 584110 h 3164769"/>
              <a:gd name="connsiteX126" fmla="*/ 3671851 w 4352503"/>
              <a:gd name="connsiteY126" fmla="*/ 1015909 h 3164769"/>
              <a:gd name="connsiteX127" fmla="*/ 3717890 w 4352503"/>
              <a:gd name="connsiteY127" fmla="*/ 646023 h 3164769"/>
              <a:gd name="connsiteX128" fmla="*/ 3736938 w 4352503"/>
              <a:gd name="connsiteY128" fmla="*/ 1422310 h 3164769"/>
              <a:gd name="connsiteX129" fmla="*/ 3771863 w 4352503"/>
              <a:gd name="connsiteY129" fmla="*/ 771435 h 3164769"/>
              <a:gd name="connsiteX130" fmla="*/ 3790912 w 4352503"/>
              <a:gd name="connsiteY130" fmla="*/ 1133385 h 3164769"/>
              <a:gd name="connsiteX131" fmla="*/ 3817899 w 4352503"/>
              <a:gd name="connsiteY131" fmla="*/ 728572 h 3164769"/>
              <a:gd name="connsiteX132" fmla="*/ 3849650 w 4352503"/>
              <a:gd name="connsiteY132" fmla="*/ 1493748 h 3164769"/>
              <a:gd name="connsiteX133" fmla="*/ 3871874 w 4352503"/>
              <a:gd name="connsiteY133" fmla="*/ 728573 h 3164769"/>
              <a:gd name="connsiteX134" fmla="*/ 3906799 w 4352503"/>
              <a:gd name="connsiteY134" fmla="*/ 1376273 h 3164769"/>
              <a:gd name="connsiteX135" fmla="*/ 3925849 w 4352503"/>
              <a:gd name="connsiteY135" fmla="*/ 1187361 h 3164769"/>
              <a:gd name="connsiteX136" fmla="*/ 3951249 w 4352503"/>
              <a:gd name="connsiteY136" fmla="*/ 1327060 h 3164769"/>
              <a:gd name="connsiteX137" fmla="*/ 3957598 w 4352503"/>
              <a:gd name="connsiteY137" fmla="*/ 758735 h 3164769"/>
              <a:gd name="connsiteX138" fmla="*/ 3981409 w 4352503"/>
              <a:gd name="connsiteY138" fmla="*/ 1027023 h 3164769"/>
              <a:gd name="connsiteX139" fmla="*/ 3992522 w 4352503"/>
              <a:gd name="connsiteY139" fmla="*/ 704760 h 3164769"/>
              <a:gd name="connsiteX140" fmla="*/ 4000458 w 4352503"/>
              <a:gd name="connsiteY140" fmla="*/ 1192123 h 3164769"/>
              <a:gd name="connsiteX141" fmla="*/ 4029032 w 4352503"/>
              <a:gd name="connsiteY141" fmla="*/ 1071473 h 3164769"/>
              <a:gd name="connsiteX142" fmla="*/ 4036970 w 4352503"/>
              <a:gd name="connsiteY142" fmla="*/ 1549310 h 3164769"/>
              <a:gd name="connsiteX143" fmla="*/ 4078244 w 4352503"/>
              <a:gd name="connsiteY143" fmla="*/ 1201648 h 3164769"/>
              <a:gd name="connsiteX144" fmla="*/ 4094119 w 4352503"/>
              <a:gd name="connsiteY144" fmla="*/ 1393735 h 3164769"/>
              <a:gd name="connsiteX145" fmla="*/ 4106818 w 4352503"/>
              <a:gd name="connsiteY145" fmla="*/ 800010 h 3164769"/>
              <a:gd name="connsiteX146" fmla="*/ 4132218 w 4352503"/>
              <a:gd name="connsiteY146" fmla="*/ 1382623 h 3164769"/>
              <a:gd name="connsiteX147" fmla="*/ 4179843 w 4352503"/>
              <a:gd name="connsiteY147" fmla="*/ 715872 h 3164769"/>
              <a:gd name="connsiteX148" fmla="*/ 4214768 w 4352503"/>
              <a:gd name="connsiteY148" fmla="*/ 1122273 h 3164769"/>
              <a:gd name="connsiteX149" fmla="*/ 4233817 w 4352503"/>
              <a:gd name="connsiteY149" fmla="*/ 895261 h 3164769"/>
              <a:gd name="connsiteX150" fmla="*/ 4248105 w 4352503"/>
              <a:gd name="connsiteY150" fmla="*/ 1419135 h 3164769"/>
              <a:gd name="connsiteX151" fmla="*/ 4279853 w 4352503"/>
              <a:gd name="connsiteY151" fmla="*/ 331698 h 3164769"/>
              <a:gd name="connsiteX152" fmla="*/ 4283029 w 4352503"/>
              <a:gd name="connsiteY152" fmla="*/ 1579472 h 3164769"/>
              <a:gd name="connsiteX153" fmla="*/ 4348115 w 4352503"/>
              <a:gd name="connsiteY153" fmla="*/ 1371510 h 3164769"/>
              <a:gd name="connsiteX154" fmla="*/ 4346527 w 4352503"/>
              <a:gd name="connsiteY154" fmla="*/ 1374685 h 3164769"/>
              <a:gd name="connsiteX0" fmla="*/ 0 w 4350636"/>
              <a:gd name="connsiteY0" fmla="*/ 2935195 h 3164769"/>
              <a:gd name="connsiteX1" fmla="*/ 46038 w 4350636"/>
              <a:gd name="connsiteY1" fmla="*/ 2968532 h 3164769"/>
              <a:gd name="connsiteX2" fmla="*/ 65088 w 4350636"/>
              <a:gd name="connsiteY2" fmla="*/ 2993932 h 3164769"/>
              <a:gd name="connsiteX3" fmla="*/ 80963 w 4350636"/>
              <a:gd name="connsiteY3" fmla="*/ 3003457 h 3164769"/>
              <a:gd name="connsiteX4" fmla="*/ 88900 w 4350636"/>
              <a:gd name="connsiteY4" fmla="*/ 2998695 h 3164769"/>
              <a:gd name="connsiteX5" fmla="*/ 117475 w 4350636"/>
              <a:gd name="connsiteY5" fmla="*/ 3024095 h 3164769"/>
              <a:gd name="connsiteX6" fmla="*/ 146050 w 4350636"/>
              <a:gd name="connsiteY6" fmla="*/ 3005045 h 3164769"/>
              <a:gd name="connsiteX7" fmla="*/ 180975 w 4350636"/>
              <a:gd name="connsiteY7" fmla="*/ 3089182 h 3164769"/>
              <a:gd name="connsiteX8" fmla="*/ 200025 w 4350636"/>
              <a:gd name="connsiteY8" fmla="*/ 3092357 h 3164769"/>
              <a:gd name="connsiteX9" fmla="*/ 223838 w 4350636"/>
              <a:gd name="connsiteY9" fmla="*/ 3047907 h 3164769"/>
              <a:gd name="connsiteX10" fmla="*/ 246063 w 4350636"/>
              <a:gd name="connsiteY10" fmla="*/ 3105057 h 3164769"/>
              <a:gd name="connsiteX11" fmla="*/ 290513 w 4350636"/>
              <a:gd name="connsiteY11" fmla="*/ 3006632 h 3164769"/>
              <a:gd name="connsiteX12" fmla="*/ 330200 w 4350636"/>
              <a:gd name="connsiteY12" fmla="*/ 3160620 h 3164769"/>
              <a:gd name="connsiteX13" fmla="*/ 360363 w 4350636"/>
              <a:gd name="connsiteY13" fmla="*/ 3119345 h 3164769"/>
              <a:gd name="connsiteX14" fmla="*/ 374650 w 4350636"/>
              <a:gd name="connsiteY14" fmla="*/ 3103470 h 3164769"/>
              <a:gd name="connsiteX15" fmla="*/ 377825 w 4350636"/>
              <a:gd name="connsiteY15" fmla="*/ 2874870 h 3164769"/>
              <a:gd name="connsiteX16" fmla="*/ 400050 w 4350636"/>
              <a:gd name="connsiteY16" fmla="*/ 2935195 h 3164769"/>
              <a:gd name="connsiteX17" fmla="*/ 455613 w 4350636"/>
              <a:gd name="connsiteY17" fmla="*/ 2519270 h 3164769"/>
              <a:gd name="connsiteX18" fmla="*/ 476250 w 4350636"/>
              <a:gd name="connsiteY18" fmla="*/ 2576420 h 3164769"/>
              <a:gd name="connsiteX19" fmla="*/ 501650 w 4350636"/>
              <a:gd name="connsiteY19" fmla="*/ 2835182 h 3164769"/>
              <a:gd name="connsiteX20" fmla="*/ 527050 w 4350636"/>
              <a:gd name="connsiteY20" fmla="*/ 2881220 h 3164769"/>
              <a:gd name="connsiteX21" fmla="*/ 538163 w 4350636"/>
              <a:gd name="connsiteY21" fmla="*/ 2847882 h 3164769"/>
              <a:gd name="connsiteX22" fmla="*/ 547688 w 4350636"/>
              <a:gd name="connsiteY22" fmla="*/ 2784382 h 3164769"/>
              <a:gd name="connsiteX23" fmla="*/ 574675 w 4350636"/>
              <a:gd name="connsiteY23" fmla="*/ 2787557 h 3164769"/>
              <a:gd name="connsiteX24" fmla="*/ 593725 w 4350636"/>
              <a:gd name="connsiteY24" fmla="*/ 2670082 h 3164769"/>
              <a:gd name="connsiteX25" fmla="*/ 590550 w 4350636"/>
              <a:gd name="connsiteY25" fmla="*/ 2341470 h 3164769"/>
              <a:gd name="connsiteX26" fmla="*/ 625475 w 4350636"/>
              <a:gd name="connsiteY26" fmla="*/ 1830295 h 3164769"/>
              <a:gd name="connsiteX27" fmla="*/ 652462 w 4350636"/>
              <a:gd name="connsiteY27" fmla="*/ 1836645 h 3164769"/>
              <a:gd name="connsiteX28" fmla="*/ 661987 w 4350636"/>
              <a:gd name="connsiteY28" fmla="*/ 1684245 h 3164769"/>
              <a:gd name="connsiteX29" fmla="*/ 681036 w 4350636"/>
              <a:gd name="connsiteY29" fmla="*/ 2014445 h 3164769"/>
              <a:gd name="connsiteX30" fmla="*/ 681036 w 4350636"/>
              <a:gd name="connsiteY30" fmla="*/ 2014445 h 3164769"/>
              <a:gd name="connsiteX31" fmla="*/ 719135 w 4350636"/>
              <a:gd name="connsiteY31" fmla="*/ 1714407 h 3164769"/>
              <a:gd name="connsiteX32" fmla="*/ 731835 w 4350636"/>
              <a:gd name="connsiteY32" fmla="*/ 2058895 h 3164769"/>
              <a:gd name="connsiteX33" fmla="*/ 784223 w 4350636"/>
              <a:gd name="connsiteY33" fmla="*/ 2038258 h 3164769"/>
              <a:gd name="connsiteX34" fmla="*/ 806448 w 4350636"/>
              <a:gd name="connsiteY34" fmla="*/ 2481170 h 3164769"/>
              <a:gd name="connsiteX35" fmla="*/ 835021 w 4350636"/>
              <a:gd name="connsiteY35" fmla="*/ 2470057 h 3164769"/>
              <a:gd name="connsiteX36" fmla="*/ 836609 w 4350636"/>
              <a:gd name="connsiteY36" fmla="*/ 2660557 h 3164769"/>
              <a:gd name="connsiteX37" fmla="*/ 862008 w 4350636"/>
              <a:gd name="connsiteY37" fmla="*/ 2641507 h 3164769"/>
              <a:gd name="connsiteX38" fmla="*/ 865183 w 4350636"/>
              <a:gd name="connsiteY38" fmla="*/ 2698657 h 3164769"/>
              <a:gd name="connsiteX39" fmla="*/ 892169 w 4350636"/>
              <a:gd name="connsiteY39" fmla="*/ 2493870 h 3164769"/>
              <a:gd name="connsiteX40" fmla="*/ 912807 w 4350636"/>
              <a:gd name="connsiteY40" fmla="*/ 2460532 h 3164769"/>
              <a:gd name="connsiteX41" fmla="*/ 912807 w 4350636"/>
              <a:gd name="connsiteY41" fmla="*/ 2416082 h 3164769"/>
              <a:gd name="connsiteX42" fmla="*/ 949318 w 4350636"/>
              <a:gd name="connsiteY42" fmla="*/ 2392270 h 3164769"/>
              <a:gd name="connsiteX43" fmla="*/ 941380 w 4350636"/>
              <a:gd name="connsiteY43" fmla="*/ 2317657 h 3164769"/>
              <a:gd name="connsiteX44" fmla="*/ 1019169 w 4350636"/>
              <a:gd name="connsiteY44" fmla="*/ 895257 h 3164769"/>
              <a:gd name="connsiteX45" fmla="*/ 1031869 w 4350636"/>
              <a:gd name="connsiteY45" fmla="*/ 1068824 h 3164769"/>
              <a:gd name="connsiteX46" fmla="*/ 1053036 w 4350636"/>
              <a:gd name="connsiteY46" fmla="*/ 793657 h 3164769"/>
              <a:gd name="connsiteX47" fmla="*/ 1074202 w 4350636"/>
              <a:gd name="connsiteY47" fmla="*/ 1365157 h 3164769"/>
              <a:gd name="connsiteX48" fmla="*/ 1103833 w 4350636"/>
              <a:gd name="connsiteY48" fmla="*/ 869857 h 3164769"/>
              <a:gd name="connsiteX49" fmla="*/ 1137701 w 4350636"/>
              <a:gd name="connsiteY49" fmla="*/ 937590 h 3164769"/>
              <a:gd name="connsiteX50" fmla="*/ 1167333 w 4350636"/>
              <a:gd name="connsiteY50" fmla="*/ 1242391 h 3164769"/>
              <a:gd name="connsiteX51" fmla="*/ 1188500 w 4350636"/>
              <a:gd name="connsiteY51" fmla="*/ 1128090 h 3164769"/>
              <a:gd name="connsiteX52" fmla="*/ 1218132 w 4350636"/>
              <a:gd name="connsiteY52" fmla="*/ 1348223 h 3164769"/>
              <a:gd name="connsiteX53" fmla="*/ 1264699 w 4350636"/>
              <a:gd name="connsiteY53" fmla="*/ 1335523 h 3164769"/>
              <a:gd name="connsiteX54" fmla="*/ 1273165 w 4350636"/>
              <a:gd name="connsiteY54" fmla="*/ 1483690 h 3164769"/>
              <a:gd name="connsiteX55" fmla="*/ 1302799 w 4350636"/>
              <a:gd name="connsiteY55" fmla="*/ 1415957 h 3164769"/>
              <a:gd name="connsiteX56" fmla="*/ 1294330 w 4350636"/>
              <a:gd name="connsiteY56" fmla="*/ 1686890 h 3164769"/>
              <a:gd name="connsiteX57" fmla="*/ 1294331 w 4350636"/>
              <a:gd name="connsiteY57" fmla="*/ 1674190 h 3164769"/>
              <a:gd name="connsiteX58" fmla="*/ 1362063 w 4350636"/>
              <a:gd name="connsiteY58" fmla="*/ 2165257 h 3164769"/>
              <a:gd name="connsiteX59" fmla="*/ 1383231 w 4350636"/>
              <a:gd name="connsiteY59" fmla="*/ 2050957 h 3164769"/>
              <a:gd name="connsiteX60" fmla="*/ 1425565 w 4350636"/>
              <a:gd name="connsiteY60" fmla="*/ 2381157 h 3164769"/>
              <a:gd name="connsiteX61" fmla="*/ 1438264 w 4350636"/>
              <a:gd name="connsiteY61" fmla="*/ 2241457 h 3164769"/>
              <a:gd name="connsiteX62" fmla="*/ 1476363 w 4350636"/>
              <a:gd name="connsiteY62" fmla="*/ 2448891 h 3164769"/>
              <a:gd name="connsiteX63" fmla="*/ 1518696 w 4350636"/>
              <a:gd name="connsiteY63" fmla="*/ 2258390 h 3164769"/>
              <a:gd name="connsiteX64" fmla="*/ 1573729 w 4350636"/>
              <a:gd name="connsiteY64" fmla="*/ 2398090 h 3164769"/>
              <a:gd name="connsiteX65" fmla="*/ 1607596 w 4350636"/>
              <a:gd name="connsiteY65" fmla="*/ 1835057 h 3164769"/>
              <a:gd name="connsiteX66" fmla="*/ 1641461 w 4350636"/>
              <a:gd name="connsiteY66" fmla="*/ 1923957 h 3164769"/>
              <a:gd name="connsiteX67" fmla="*/ 1658393 w 4350636"/>
              <a:gd name="connsiteY67" fmla="*/ 1682657 h 3164769"/>
              <a:gd name="connsiteX68" fmla="*/ 1692260 w 4350636"/>
              <a:gd name="connsiteY68" fmla="*/ 1767324 h 3164769"/>
              <a:gd name="connsiteX69" fmla="*/ 1696492 w 4350636"/>
              <a:gd name="connsiteY69" fmla="*/ 1373623 h 3164769"/>
              <a:gd name="connsiteX70" fmla="*/ 1730359 w 4350636"/>
              <a:gd name="connsiteY70" fmla="*/ 1555657 h 3164769"/>
              <a:gd name="connsiteX71" fmla="*/ 1743060 w 4350636"/>
              <a:gd name="connsiteY71" fmla="*/ 1009558 h 3164769"/>
              <a:gd name="connsiteX72" fmla="*/ 1785392 w 4350636"/>
              <a:gd name="connsiteY72" fmla="*/ 1183124 h 3164769"/>
              <a:gd name="connsiteX73" fmla="*/ 1802326 w 4350636"/>
              <a:gd name="connsiteY73" fmla="*/ 962990 h 3164769"/>
              <a:gd name="connsiteX74" fmla="*/ 1831957 w 4350636"/>
              <a:gd name="connsiteY74" fmla="*/ 1360924 h 3164769"/>
              <a:gd name="connsiteX75" fmla="*/ 1895458 w 4350636"/>
              <a:gd name="connsiteY75" fmla="*/ 1174657 h 3164769"/>
              <a:gd name="connsiteX76" fmla="*/ 1908157 w 4350636"/>
              <a:gd name="connsiteY76" fmla="*/ 1589523 h 3164769"/>
              <a:gd name="connsiteX77" fmla="*/ 1971657 w 4350636"/>
              <a:gd name="connsiteY77" fmla="*/ 1043424 h 3164769"/>
              <a:gd name="connsiteX78" fmla="*/ 1971657 w 4350636"/>
              <a:gd name="connsiteY78" fmla="*/ 1043424 h 3164769"/>
              <a:gd name="connsiteX79" fmla="*/ 2022457 w 4350636"/>
              <a:gd name="connsiteY79" fmla="*/ 1462524 h 3164769"/>
              <a:gd name="connsiteX80" fmla="*/ 2022457 w 4350636"/>
              <a:gd name="connsiteY80" fmla="*/ 1462524 h 3164769"/>
              <a:gd name="connsiteX81" fmla="*/ 2064790 w 4350636"/>
              <a:gd name="connsiteY81" fmla="*/ 988390 h 3164769"/>
              <a:gd name="connsiteX82" fmla="*/ 2162155 w 4350636"/>
              <a:gd name="connsiteY82" fmla="*/ 1813891 h 3164769"/>
              <a:gd name="connsiteX83" fmla="*/ 2191790 w 4350636"/>
              <a:gd name="connsiteY83" fmla="*/ 1695358 h 3164769"/>
              <a:gd name="connsiteX84" fmla="*/ 2246823 w 4350636"/>
              <a:gd name="connsiteY84" fmla="*/ 1919724 h 3164769"/>
              <a:gd name="connsiteX85" fmla="*/ 2289155 w 4350636"/>
              <a:gd name="connsiteY85" fmla="*/ 1847757 h 3164769"/>
              <a:gd name="connsiteX86" fmla="*/ 2297622 w 4350636"/>
              <a:gd name="connsiteY86" fmla="*/ 2059424 h 3164769"/>
              <a:gd name="connsiteX87" fmla="*/ 2348422 w 4350636"/>
              <a:gd name="connsiteY87" fmla="*/ 1932423 h 3164769"/>
              <a:gd name="connsiteX88" fmla="*/ 2382288 w 4350636"/>
              <a:gd name="connsiteY88" fmla="*/ 2021324 h 3164769"/>
              <a:gd name="connsiteX89" fmla="*/ 2411920 w 4350636"/>
              <a:gd name="connsiteY89" fmla="*/ 1691123 h 3164769"/>
              <a:gd name="connsiteX90" fmla="*/ 2479655 w 4350636"/>
              <a:gd name="connsiteY90" fmla="*/ 1885858 h 3164769"/>
              <a:gd name="connsiteX91" fmla="*/ 2521986 w 4350636"/>
              <a:gd name="connsiteY91" fmla="*/ 1568357 h 3164769"/>
              <a:gd name="connsiteX92" fmla="*/ 2585486 w 4350636"/>
              <a:gd name="connsiteY92" fmla="*/ 1860457 h 3164769"/>
              <a:gd name="connsiteX93" fmla="*/ 2615118 w 4350636"/>
              <a:gd name="connsiteY93" fmla="*/ 1462523 h 3164769"/>
              <a:gd name="connsiteX94" fmla="*/ 2695551 w 4350636"/>
              <a:gd name="connsiteY94" fmla="*/ 1661491 h 3164769"/>
              <a:gd name="connsiteX95" fmla="*/ 2720951 w 4350636"/>
              <a:gd name="connsiteY95" fmla="*/ 1068823 h 3164769"/>
              <a:gd name="connsiteX96" fmla="*/ 2780217 w 4350636"/>
              <a:gd name="connsiteY96" fmla="*/ 1356691 h 3164769"/>
              <a:gd name="connsiteX97" fmla="*/ 2780215 w 4350636"/>
              <a:gd name="connsiteY97" fmla="*/ 679358 h 3164769"/>
              <a:gd name="connsiteX98" fmla="*/ 2831016 w 4350636"/>
              <a:gd name="connsiteY98" fmla="*/ 1386324 h 3164769"/>
              <a:gd name="connsiteX99" fmla="*/ 2881817 w 4350636"/>
              <a:gd name="connsiteY99" fmla="*/ 404191 h 3164769"/>
              <a:gd name="connsiteX100" fmla="*/ 2919916 w 4350636"/>
              <a:gd name="connsiteY100" fmla="*/ 916424 h 3164769"/>
              <a:gd name="connsiteX101" fmla="*/ 2962249 w 4350636"/>
              <a:gd name="connsiteY101" fmla="*/ 14724 h 3164769"/>
              <a:gd name="connsiteX102" fmla="*/ 2991881 w 4350636"/>
              <a:gd name="connsiteY102" fmla="*/ 1022258 h 3164769"/>
              <a:gd name="connsiteX103" fmla="*/ 3046914 w 4350636"/>
              <a:gd name="connsiteY103" fmla="*/ 615859 h 3164769"/>
              <a:gd name="connsiteX104" fmla="*/ 3051147 w 4350636"/>
              <a:gd name="connsiteY104" fmla="*/ 1149259 h 3164769"/>
              <a:gd name="connsiteX105" fmla="*/ 3106181 w 4350636"/>
              <a:gd name="connsiteY105" fmla="*/ 349159 h 3164769"/>
              <a:gd name="connsiteX106" fmla="*/ 3165447 w 4350636"/>
              <a:gd name="connsiteY106" fmla="*/ 988393 h 3164769"/>
              <a:gd name="connsiteX107" fmla="*/ 3207779 w 4350636"/>
              <a:gd name="connsiteY107" fmla="*/ 319526 h 3164769"/>
              <a:gd name="connsiteX108" fmla="*/ 3224711 w 4350636"/>
              <a:gd name="connsiteY108" fmla="*/ 1132325 h 3164769"/>
              <a:gd name="connsiteX109" fmla="*/ 3271277 w 4350636"/>
              <a:gd name="connsiteY109" fmla="*/ 145958 h 3164769"/>
              <a:gd name="connsiteX110" fmla="*/ 3296677 w 4350636"/>
              <a:gd name="connsiteY110" fmla="*/ 594693 h 3164769"/>
              <a:gd name="connsiteX111" fmla="*/ 3329485 w 4350636"/>
              <a:gd name="connsiteY111" fmla="*/ 22664 h 3164769"/>
              <a:gd name="connsiteX112" fmla="*/ 3359118 w 4350636"/>
              <a:gd name="connsiteY112" fmla="*/ 946059 h 3164769"/>
              <a:gd name="connsiteX113" fmla="*/ 3394043 w 4350636"/>
              <a:gd name="connsiteY113" fmla="*/ 307885 h 3164769"/>
              <a:gd name="connsiteX114" fmla="*/ 3395631 w 4350636"/>
              <a:gd name="connsiteY114" fmla="*/ 1096872 h 3164769"/>
              <a:gd name="connsiteX115" fmla="*/ 3438492 w 4350636"/>
              <a:gd name="connsiteY115" fmla="*/ 445998 h 3164769"/>
              <a:gd name="connsiteX116" fmla="*/ 3448017 w 4350636"/>
              <a:gd name="connsiteY116" fmla="*/ 931773 h 3164769"/>
              <a:gd name="connsiteX117" fmla="*/ 3476593 w 4350636"/>
              <a:gd name="connsiteY117" fmla="*/ 576173 h 3164769"/>
              <a:gd name="connsiteX118" fmla="*/ 3516278 w 4350636"/>
              <a:gd name="connsiteY118" fmla="*/ 1054010 h 3164769"/>
              <a:gd name="connsiteX119" fmla="*/ 3521041 w 4350636"/>
              <a:gd name="connsiteY119" fmla="*/ 263435 h 3164769"/>
              <a:gd name="connsiteX120" fmla="*/ 3546440 w 4350636"/>
              <a:gd name="connsiteY120" fmla="*/ 457110 h 3164769"/>
              <a:gd name="connsiteX121" fmla="*/ 3568665 w 4350636"/>
              <a:gd name="connsiteY121" fmla="*/ 282486 h 3164769"/>
              <a:gd name="connsiteX122" fmla="*/ 3594065 w 4350636"/>
              <a:gd name="connsiteY122" fmla="*/ 765086 h 3164769"/>
              <a:gd name="connsiteX123" fmla="*/ 3622640 w 4350636"/>
              <a:gd name="connsiteY123" fmla="*/ 201522 h 3164769"/>
              <a:gd name="connsiteX124" fmla="*/ 3625815 w 4350636"/>
              <a:gd name="connsiteY124" fmla="*/ 950824 h 3164769"/>
              <a:gd name="connsiteX125" fmla="*/ 3662327 w 4350636"/>
              <a:gd name="connsiteY125" fmla="*/ 584110 h 3164769"/>
              <a:gd name="connsiteX126" fmla="*/ 3671851 w 4350636"/>
              <a:gd name="connsiteY126" fmla="*/ 1015909 h 3164769"/>
              <a:gd name="connsiteX127" fmla="*/ 3717890 w 4350636"/>
              <a:gd name="connsiteY127" fmla="*/ 646023 h 3164769"/>
              <a:gd name="connsiteX128" fmla="*/ 3736938 w 4350636"/>
              <a:gd name="connsiteY128" fmla="*/ 1422310 h 3164769"/>
              <a:gd name="connsiteX129" fmla="*/ 3771863 w 4350636"/>
              <a:gd name="connsiteY129" fmla="*/ 771435 h 3164769"/>
              <a:gd name="connsiteX130" fmla="*/ 3790912 w 4350636"/>
              <a:gd name="connsiteY130" fmla="*/ 1133385 h 3164769"/>
              <a:gd name="connsiteX131" fmla="*/ 3817899 w 4350636"/>
              <a:gd name="connsiteY131" fmla="*/ 728572 h 3164769"/>
              <a:gd name="connsiteX132" fmla="*/ 3849650 w 4350636"/>
              <a:gd name="connsiteY132" fmla="*/ 1493748 h 3164769"/>
              <a:gd name="connsiteX133" fmla="*/ 3871874 w 4350636"/>
              <a:gd name="connsiteY133" fmla="*/ 728573 h 3164769"/>
              <a:gd name="connsiteX134" fmla="*/ 3906799 w 4350636"/>
              <a:gd name="connsiteY134" fmla="*/ 1376273 h 3164769"/>
              <a:gd name="connsiteX135" fmla="*/ 3925849 w 4350636"/>
              <a:gd name="connsiteY135" fmla="*/ 1187361 h 3164769"/>
              <a:gd name="connsiteX136" fmla="*/ 3951249 w 4350636"/>
              <a:gd name="connsiteY136" fmla="*/ 1327060 h 3164769"/>
              <a:gd name="connsiteX137" fmla="*/ 3957598 w 4350636"/>
              <a:gd name="connsiteY137" fmla="*/ 758735 h 3164769"/>
              <a:gd name="connsiteX138" fmla="*/ 3981409 w 4350636"/>
              <a:gd name="connsiteY138" fmla="*/ 1027023 h 3164769"/>
              <a:gd name="connsiteX139" fmla="*/ 3992522 w 4350636"/>
              <a:gd name="connsiteY139" fmla="*/ 704760 h 3164769"/>
              <a:gd name="connsiteX140" fmla="*/ 4000458 w 4350636"/>
              <a:gd name="connsiteY140" fmla="*/ 1192123 h 3164769"/>
              <a:gd name="connsiteX141" fmla="*/ 4029032 w 4350636"/>
              <a:gd name="connsiteY141" fmla="*/ 1071473 h 3164769"/>
              <a:gd name="connsiteX142" fmla="*/ 4036970 w 4350636"/>
              <a:gd name="connsiteY142" fmla="*/ 1549310 h 3164769"/>
              <a:gd name="connsiteX143" fmla="*/ 4078244 w 4350636"/>
              <a:gd name="connsiteY143" fmla="*/ 1201648 h 3164769"/>
              <a:gd name="connsiteX144" fmla="*/ 4094119 w 4350636"/>
              <a:gd name="connsiteY144" fmla="*/ 1393735 h 3164769"/>
              <a:gd name="connsiteX145" fmla="*/ 4106818 w 4350636"/>
              <a:gd name="connsiteY145" fmla="*/ 800010 h 3164769"/>
              <a:gd name="connsiteX146" fmla="*/ 4132218 w 4350636"/>
              <a:gd name="connsiteY146" fmla="*/ 1382623 h 3164769"/>
              <a:gd name="connsiteX147" fmla="*/ 4179843 w 4350636"/>
              <a:gd name="connsiteY147" fmla="*/ 715872 h 3164769"/>
              <a:gd name="connsiteX148" fmla="*/ 4214768 w 4350636"/>
              <a:gd name="connsiteY148" fmla="*/ 1122273 h 3164769"/>
              <a:gd name="connsiteX149" fmla="*/ 4233817 w 4350636"/>
              <a:gd name="connsiteY149" fmla="*/ 895261 h 3164769"/>
              <a:gd name="connsiteX150" fmla="*/ 4248105 w 4350636"/>
              <a:gd name="connsiteY150" fmla="*/ 1419135 h 3164769"/>
              <a:gd name="connsiteX151" fmla="*/ 4279853 w 4350636"/>
              <a:gd name="connsiteY151" fmla="*/ 331698 h 3164769"/>
              <a:gd name="connsiteX152" fmla="*/ 4283029 w 4350636"/>
              <a:gd name="connsiteY152" fmla="*/ 1579472 h 3164769"/>
              <a:gd name="connsiteX153" fmla="*/ 4348115 w 4350636"/>
              <a:gd name="connsiteY153" fmla="*/ 1371510 h 3164769"/>
              <a:gd name="connsiteX154" fmla="*/ 4332239 w 4350636"/>
              <a:gd name="connsiteY154" fmla="*/ 1366747 h 3164769"/>
              <a:gd name="connsiteX0" fmla="*/ 0 w 4381632"/>
              <a:gd name="connsiteY0" fmla="*/ 2935195 h 3164769"/>
              <a:gd name="connsiteX1" fmla="*/ 46038 w 4381632"/>
              <a:gd name="connsiteY1" fmla="*/ 2968532 h 3164769"/>
              <a:gd name="connsiteX2" fmla="*/ 65088 w 4381632"/>
              <a:gd name="connsiteY2" fmla="*/ 2993932 h 3164769"/>
              <a:gd name="connsiteX3" fmla="*/ 80963 w 4381632"/>
              <a:gd name="connsiteY3" fmla="*/ 3003457 h 3164769"/>
              <a:gd name="connsiteX4" fmla="*/ 88900 w 4381632"/>
              <a:gd name="connsiteY4" fmla="*/ 2998695 h 3164769"/>
              <a:gd name="connsiteX5" fmla="*/ 117475 w 4381632"/>
              <a:gd name="connsiteY5" fmla="*/ 3024095 h 3164769"/>
              <a:gd name="connsiteX6" fmla="*/ 146050 w 4381632"/>
              <a:gd name="connsiteY6" fmla="*/ 3005045 h 3164769"/>
              <a:gd name="connsiteX7" fmla="*/ 180975 w 4381632"/>
              <a:gd name="connsiteY7" fmla="*/ 3089182 h 3164769"/>
              <a:gd name="connsiteX8" fmla="*/ 200025 w 4381632"/>
              <a:gd name="connsiteY8" fmla="*/ 3092357 h 3164769"/>
              <a:gd name="connsiteX9" fmla="*/ 223838 w 4381632"/>
              <a:gd name="connsiteY9" fmla="*/ 3047907 h 3164769"/>
              <a:gd name="connsiteX10" fmla="*/ 246063 w 4381632"/>
              <a:gd name="connsiteY10" fmla="*/ 3105057 h 3164769"/>
              <a:gd name="connsiteX11" fmla="*/ 290513 w 4381632"/>
              <a:gd name="connsiteY11" fmla="*/ 3006632 h 3164769"/>
              <a:gd name="connsiteX12" fmla="*/ 330200 w 4381632"/>
              <a:gd name="connsiteY12" fmla="*/ 3160620 h 3164769"/>
              <a:gd name="connsiteX13" fmla="*/ 360363 w 4381632"/>
              <a:gd name="connsiteY13" fmla="*/ 3119345 h 3164769"/>
              <a:gd name="connsiteX14" fmla="*/ 374650 w 4381632"/>
              <a:gd name="connsiteY14" fmla="*/ 3103470 h 3164769"/>
              <a:gd name="connsiteX15" fmla="*/ 377825 w 4381632"/>
              <a:gd name="connsiteY15" fmla="*/ 2874870 h 3164769"/>
              <a:gd name="connsiteX16" fmla="*/ 400050 w 4381632"/>
              <a:gd name="connsiteY16" fmla="*/ 2935195 h 3164769"/>
              <a:gd name="connsiteX17" fmla="*/ 455613 w 4381632"/>
              <a:gd name="connsiteY17" fmla="*/ 2519270 h 3164769"/>
              <a:gd name="connsiteX18" fmla="*/ 476250 w 4381632"/>
              <a:gd name="connsiteY18" fmla="*/ 2576420 h 3164769"/>
              <a:gd name="connsiteX19" fmla="*/ 501650 w 4381632"/>
              <a:gd name="connsiteY19" fmla="*/ 2835182 h 3164769"/>
              <a:gd name="connsiteX20" fmla="*/ 527050 w 4381632"/>
              <a:gd name="connsiteY20" fmla="*/ 2881220 h 3164769"/>
              <a:gd name="connsiteX21" fmla="*/ 538163 w 4381632"/>
              <a:gd name="connsiteY21" fmla="*/ 2847882 h 3164769"/>
              <a:gd name="connsiteX22" fmla="*/ 547688 w 4381632"/>
              <a:gd name="connsiteY22" fmla="*/ 2784382 h 3164769"/>
              <a:gd name="connsiteX23" fmla="*/ 574675 w 4381632"/>
              <a:gd name="connsiteY23" fmla="*/ 2787557 h 3164769"/>
              <a:gd name="connsiteX24" fmla="*/ 593725 w 4381632"/>
              <a:gd name="connsiteY24" fmla="*/ 2670082 h 3164769"/>
              <a:gd name="connsiteX25" fmla="*/ 590550 w 4381632"/>
              <a:gd name="connsiteY25" fmla="*/ 2341470 h 3164769"/>
              <a:gd name="connsiteX26" fmla="*/ 625475 w 4381632"/>
              <a:gd name="connsiteY26" fmla="*/ 1830295 h 3164769"/>
              <a:gd name="connsiteX27" fmla="*/ 652462 w 4381632"/>
              <a:gd name="connsiteY27" fmla="*/ 1836645 h 3164769"/>
              <a:gd name="connsiteX28" fmla="*/ 661987 w 4381632"/>
              <a:gd name="connsiteY28" fmla="*/ 1684245 h 3164769"/>
              <a:gd name="connsiteX29" fmla="*/ 681036 w 4381632"/>
              <a:gd name="connsiteY29" fmla="*/ 2014445 h 3164769"/>
              <a:gd name="connsiteX30" fmla="*/ 681036 w 4381632"/>
              <a:gd name="connsiteY30" fmla="*/ 2014445 h 3164769"/>
              <a:gd name="connsiteX31" fmla="*/ 719135 w 4381632"/>
              <a:gd name="connsiteY31" fmla="*/ 1714407 h 3164769"/>
              <a:gd name="connsiteX32" fmla="*/ 731835 w 4381632"/>
              <a:gd name="connsiteY32" fmla="*/ 2058895 h 3164769"/>
              <a:gd name="connsiteX33" fmla="*/ 784223 w 4381632"/>
              <a:gd name="connsiteY33" fmla="*/ 2038258 h 3164769"/>
              <a:gd name="connsiteX34" fmla="*/ 806448 w 4381632"/>
              <a:gd name="connsiteY34" fmla="*/ 2481170 h 3164769"/>
              <a:gd name="connsiteX35" fmla="*/ 835021 w 4381632"/>
              <a:gd name="connsiteY35" fmla="*/ 2470057 h 3164769"/>
              <a:gd name="connsiteX36" fmla="*/ 836609 w 4381632"/>
              <a:gd name="connsiteY36" fmla="*/ 2660557 h 3164769"/>
              <a:gd name="connsiteX37" fmla="*/ 862008 w 4381632"/>
              <a:gd name="connsiteY37" fmla="*/ 2641507 h 3164769"/>
              <a:gd name="connsiteX38" fmla="*/ 865183 w 4381632"/>
              <a:gd name="connsiteY38" fmla="*/ 2698657 h 3164769"/>
              <a:gd name="connsiteX39" fmla="*/ 892169 w 4381632"/>
              <a:gd name="connsiteY39" fmla="*/ 2493870 h 3164769"/>
              <a:gd name="connsiteX40" fmla="*/ 912807 w 4381632"/>
              <a:gd name="connsiteY40" fmla="*/ 2460532 h 3164769"/>
              <a:gd name="connsiteX41" fmla="*/ 912807 w 4381632"/>
              <a:gd name="connsiteY41" fmla="*/ 2416082 h 3164769"/>
              <a:gd name="connsiteX42" fmla="*/ 949318 w 4381632"/>
              <a:gd name="connsiteY42" fmla="*/ 2392270 h 3164769"/>
              <a:gd name="connsiteX43" fmla="*/ 941380 w 4381632"/>
              <a:gd name="connsiteY43" fmla="*/ 2317657 h 3164769"/>
              <a:gd name="connsiteX44" fmla="*/ 1019169 w 4381632"/>
              <a:gd name="connsiteY44" fmla="*/ 895257 h 3164769"/>
              <a:gd name="connsiteX45" fmla="*/ 1031869 w 4381632"/>
              <a:gd name="connsiteY45" fmla="*/ 1068824 h 3164769"/>
              <a:gd name="connsiteX46" fmla="*/ 1053036 w 4381632"/>
              <a:gd name="connsiteY46" fmla="*/ 793657 h 3164769"/>
              <a:gd name="connsiteX47" fmla="*/ 1074202 w 4381632"/>
              <a:gd name="connsiteY47" fmla="*/ 1365157 h 3164769"/>
              <a:gd name="connsiteX48" fmla="*/ 1103833 w 4381632"/>
              <a:gd name="connsiteY48" fmla="*/ 869857 h 3164769"/>
              <a:gd name="connsiteX49" fmla="*/ 1137701 w 4381632"/>
              <a:gd name="connsiteY49" fmla="*/ 937590 h 3164769"/>
              <a:gd name="connsiteX50" fmla="*/ 1167333 w 4381632"/>
              <a:gd name="connsiteY50" fmla="*/ 1242391 h 3164769"/>
              <a:gd name="connsiteX51" fmla="*/ 1188500 w 4381632"/>
              <a:gd name="connsiteY51" fmla="*/ 1128090 h 3164769"/>
              <a:gd name="connsiteX52" fmla="*/ 1218132 w 4381632"/>
              <a:gd name="connsiteY52" fmla="*/ 1348223 h 3164769"/>
              <a:gd name="connsiteX53" fmla="*/ 1264699 w 4381632"/>
              <a:gd name="connsiteY53" fmla="*/ 1335523 h 3164769"/>
              <a:gd name="connsiteX54" fmla="*/ 1273165 w 4381632"/>
              <a:gd name="connsiteY54" fmla="*/ 1483690 h 3164769"/>
              <a:gd name="connsiteX55" fmla="*/ 1302799 w 4381632"/>
              <a:gd name="connsiteY55" fmla="*/ 1415957 h 3164769"/>
              <a:gd name="connsiteX56" fmla="*/ 1294330 w 4381632"/>
              <a:gd name="connsiteY56" fmla="*/ 1686890 h 3164769"/>
              <a:gd name="connsiteX57" fmla="*/ 1294331 w 4381632"/>
              <a:gd name="connsiteY57" fmla="*/ 1674190 h 3164769"/>
              <a:gd name="connsiteX58" fmla="*/ 1362063 w 4381632"/>
              <a:gd name="connsiteY58" fmla="*/ 2165257 h 3164769"/>
              <a:gd name="connsiteX59" fmla="*/ 1383231 w 4381632"/>
              <a:gd name="connsiteY59" fmla="*/ 2050957 h 3164769"/>
              <a:gd name="connsiteX60" fmla="*/ 1425565 w 4381632"/>
              <a:gd name="connsiteY60" fmla="*/ 2381157 h 3164769"/>
              <a:gd name="connsiteX61" fmla="*/ 1438264 w 4381632"/>
              <a:gd name="connsiteY61" fmla="*/ 2241457 h 3164769"/>
              <a:gd name="connsiteX62" fmla="*/ 1476363 w 4381632"/>
              <a:gd name="connsiteY62" fmla="*/ 2448891 h 3164769"/>
              <a:gd name="connsiteX63" fmla="*/ 1518696 w 4381632"/>
              <a:gd name="connsiteY63" fmla="*/ 2258390 h 3164769"/>
              <a:gd name="connsiteX64" fmla="*/ 1573729 w 4381632"/>
              <a:gd name="connsiteY64" fmla="*/ 2398090 h 3164769"/>
              <a:gd name="connsiteX65" fmla="*/ 1607596 w 4381632"/>
              <a:gd name="connsiteY65" fmla="*/ 1835057 h 3164769"/>
              <a:gd name="connsiteX66" fmla="*/ 1641461 w 4381632"/>
              <a:gd name="connsiteY66" fmla="*/ 1923957 h 3164769"/>
              <a:gd name="connsiteX67" fmla="*/ 1658393 w 4381632"/>
              <a:gd name="connsiteY67" fmla="*/ 1682657 h 3164769"/>
              <a:gd name="connsiteX68" fmla="*/ 1692260 w 4381632"/>
              <a:gd name="connsiteY68" fmla="*/ 1767324 h 3164769"/>
              <a:gd name="connsiteX69" fmla="*/ 1696492 w 4381632"/>
              <a:gd name="connsiteY69" fmla="*/ 1373623 h 3164769"/>
              <a:gd name="connsiteX70" fmla="*/ 1730359 w 4381632"/>
              <a:gd name="connsiteY70" fmla="*/ 1555657 h 3164769"/>
              <a:gd name="connsiteX71" fmla="*/ 1743060 w 4381632"/>
              <a:gd name="connsiteY71" fmla="*/ 1009558 h 3164769"/>
              <a:gd name="connsiteX72" fmla="*/ 1785392 w 4381632"/>
              <a:gd name="connsiteY72" fmla="*/ 1183124 h 3164769"/>
              <a:gd name="connsiteX73" fmla="*/ 1802326 w 4381632"/>
              <a:gd name="connsiteY73" fmla="*/ 962990 h 3164769"/>
              <a:gd name="connsiteX74" fmla="*/ 1831957 w 4381632"/>
              <a:gd name="connsiteY74" fmla="*/ 1360924 h 3164769"/>
              <a:gd name="connsiteX75" fmla="*/ 1895458 w 4381632"/>
              <a:gd name="connsiteY75" fmla="*/ 1174657 h 3164769"/>
              <a:gd name="connsiteX76" fmla="*/ 1908157 w 4381632"/>
              <a:gd name="connsiteY76" fmla="*/ 1589523 h 3164769"/>
              <a:gd name="connsiteX77" fmla="*/ 1971657 w 4381632"/>
              <a:gd name="connsiteY77" fmla="*/ 1043424 h 3164769"/>
              <a:gd name="connsiteX78" fmla="*/ 1971657 w 4381632"/>
              <a:gd name="connsiteY78" fmla="*/ 1043424 h 3164769"/>
              <a:gd name="connsiteX79" fmla="*/ 2022457 w 4381632"/>
              <a:gd name="connsiteY79" fmla="*/ 1462524 h 3164769"/>
              <a:gd name="connsiteX80" fmla="*/ 2022457 w 4381632"/>
              <a:gd name="connsiteY80" fmla="*/ 1462524 h 3164769"/>
              <a:gd name="connsiteX81" fmla="*/ 2064790 w 4381632"/>
              <a:gd name="connsiteY81" fmla="*/ 988390 h 3164769"/>
              <a:gd name="connsiteX82" fmla="*/ 2162155 w 4381632"/>
              <a:gd name="connsiteY82" fmla="*/ 1813891 h 3164769"/>
              <a:gd name="connsiteX83" fmla="*/ 2191790 w 4381632"/>
              <a:gd name="connsiteY83" fmla="*/ 1695358 h 3164769"/>
              <a:gd name="connsiteX84" fmla="*/ 2246823 w 4381632"/>
              <a:gd name="connsiteY84" fmla="*/ 1919724 h 3164769"/>
              <a:gd name="connsiteX85" fmla="*/ 2289155 w 4381632"/>
              <a:gd name="connsiteY85" fmla="*/ 1847757 h 3164769"/>
              <a:gd name="connsiteX86" fmla="*/ 2297622 w 4381632"/>
              <a:gd name="connsiteY86" fmla="*/ 2059424 h 3164769"/>
              <a:gd name="connsiteX87" fmla="*/ 2348422 w 4381632"/>
              <a:gd name="connsiteY87" fmla="*/ 1932423 h 3164769"/>
              <a:gd name="connsiteX88" fmla="*/ 2382288 w 4381632"/>
              <a:gd name="connsiteY88" fmla="*/ 2021324 h 3164769"/>
              <a:gd name="connsiteX89" fmla="*/ 2411920 w 4381632"/>
              <a:gd name="connsiteY89" fmla="*/ 1691123 h 3164769"/>
              <a:gd name="connsiteX90" fmla="*/ 2479655 w 4381632"/>
              <a:gd name="connsiteY90" fmla="*/ 1885858 h 3164769"/>
              <a:gd name="connsiteX91" fmla="*/ 2521986 w 4381632"/>
              <a:gd name="connsiteY91" fmla="*/ 1568357 h 3164769"/>
              <a:gd name="connsiteX92" fmla="*/ 2585486 w 4381632"/>
              <a:gd name="connsiteY92" fmla="*/ 1860457 h 3164769"/>
              <a:gd name="connsiteX93" fmla="*/ 2615118 w 4381632"/>
              <a:gd name="connsiteY93" fmla="*/ 1462523 h 3164769"/>
              <a:gd name="connsiteX94" fmla="*/ 2695551 w 4381632"/>
              <a:gd name="connsiteY94" fmla="*/ 1661491 h 3164769"/>
              <a:gd name="connsiteX95" fmla="*/ 2720951 w 4381632"/>
              <a:gd name="connsiteY95" fmla="*/ 1068823 h 3164769"/>
              <a:gd name="connsiteX96" fmla="*/ 2780217 w 4381632"/>
              <a:gd name="connsiteY96" fmla="*/ 1356691 h 3164769"/>
              <a:gd name="connsiteX97" fmla="*/ 2780215 w 4381632"/>
              <a:gd name="connsiteY97" fmla="*/ 679358 h 3164769"/>
              <a:gd name="connsiteX98" fmla="*/ 2831016 w 4381632"/>
              <a:gd name="connsiteY98" fmla="*/ 1386324 h 3164769"/>
              <a:gd name="connsiteX99" fmla="*/ 2881817 w 4381632"/>
              <a:gd name="connsiteY99" fmla="*/ 404191 h 3164769"/>
              <a:gd name="connsiteX100" fmla="*/ 2919916 w 4381632"/>
              <a:gd name="connsiteY100" fmla="*/ 916424 h 3164769"/>
              <a:gd name="connsiteX101" fmla="*/ 2962249 w 4381632"/>
              <a:gd name="connsiteY101" fmla="*/ 14724 h 3164769"/>
              <a:gd name="connsiteX102" fmla="*/ 2991881 w 4381632"/>
              <a:gd name="connsiteY102" fmla="*/ 1022258 h 3164769"/>
              <a:gd name="connsiteX103" fmla="*/ 3046914 w 4381632"/>
              <a:gd name="connsiteY103" fmla="*/ 615859 h 3164769"/>
              <a:gd name="connsiteX104" fmla="*/ 3051147 w 4381632"/>
              <a:gd name="connsiteY104" fmla="*/ 1149259 h 3164769"/>
              <a:gd name="connsiteX105" fmla="*/ 3106181 w 4381632"/>
              <a:gd name="connsiteY105" fmla="*/ 349159 h 3164769"/>
              <a:gd name="connsiteX106" fmla="*/ 3165447 w 4381632"/>
              <a:gd name="connsiteY106" fmla="*/ 988393 h 3164769"/>
              <a:gd name="connsiteX107" fmla="*/ 3207779 w 4381632"/>
              <a:gd name="connsiteY107" fmla="*/ 319526 h 3164769"/>
              <a:gd name="connsiteX108" fmla="*/ 3224711 w 4381632"/>
              <a:gd name="connsiteY108" fmla="*/ 1132325 h 3164769"/>
              <a:gd name="connsiteX109" fmla="*/ 3271277 w 4381632"/>
              <a:gd name="connsiteY109" fmla="*/ 145958 h 3164769"/>
              <a:gd name="connsiteX110" fmla="*/ 3296677 w 4381632"/>
              <a:gd name="connsiteY110" fmla="*/ 594693 h 3164769"/>
              <a:gd name="connsiteX111" fmla="*/ 3329485 w 4381632"/>
              <a:gd name="connsiteY111" fmla="*/ 22664 h 3164769"/>
              <a:gd name="connsiteX112" fmla="*/ 3359118 w 4381632"/>
              <a:gd name="connsiteY112" fmla="*/ 946059 h 3164769"/>
              <a:gd name="connsiteX113" fmla="*/ 3394043 w 4381632"/>
              <a:gd name="connsiteY113" fmla="*/ 307885 h 3164769"/>
              <a:gd name="connsiteX114" fmla="*/ 3395631 w 4381632"/>
              <a:gd name="connsiteY114" fmla="*/ 1096872 h 3164769"/>
              <a:gd name="connsiteX115" fmla="*/ 3438492 w 4381632"/>
              <a:gd name="connsiteY115" fmla="*/ 445998 h 3164769"/>
              <a:gd name="connsiteX116" fmla="*/ 3448017 w 4381632"/>
              <a:gd name="connsiteY116" fmla="*/ 931773 h 3164769"/>
              <a:gd name="connsiteX117" fmla="*/ 3476593 w 4381632"/>
              <a:gd name="connsiteY117" fmla="*/ 576173 h 3164769"/>
              <a:gd name="connsiteX118" fmla="*/ 3516278 w 4381632"/>
              <a:gd name="connsiteY118" fmla="*/ 1054010 h 3164769"/>
              <a:gd name="connsiteX119" fmla="*/ 3521041 w 4381632"/>
              <a:gd name="connsiteY119" fmla="*/ 263435 h 3164769"/>
              <a:gd name="connsiteX120" fmla="*/ 3546440 w 4381632"/>
              <a:gd name="connsiteY120" fmla="*/ 457110 h 3164769"/>
              <a:gd name="connsiteX121" fmla="*/ 3568665 w 4381632"/>
              <a:gd name="connsiteY121" fmla="*/ 282486 h 3164769"/>
              <a:gd name="connsiteX122" fmla="*/ 3594065 w 4381632"/>
              <a:gd name="connsiteY122" fmla="*/ 765086 h 3164769"/>
              <a:gd name="connsiteX123" fmla="*/ 3622640 w 4381632"/>
              <a:gd name="connsiteY123" fmla="*/ 201522 h 3164769"/>
              <a:gd name="connsiteX124" fmla="*/ 3625815 w 4381632"/>
              <a:gd name="connsiteY124" fmla="*/ 950824 h 3164769"/>
              <a:gd name="connsiteX125" fmla="*/ 3662327 w 4381632"/>
              <a:gd name="connsiteY125" fmla="*/ 584110 h 3164769"/>
              <a:gd name="connsiteX126" fmla="*/ 3671851 w 4381632"/>
              <a:gd name="connsiteY126" fmla="*/ 1015909 h 3164769"/>
              <a:gd name="connsiteX127" fmla="*/ 3717890 w 4381632"/>
              <a:gd name="connsiteY127" fmla="*/ 646023 h 3164769"/>
              <a:gd name="connsiteX128" fmla="*/ 3736938 w 4381632"/>
              <a:gd name="connsiteY128" fmla="*/ 1422310 h 3164769"/>
              <a:gd name="connsiteX129" fmla="*/ 3771863 w 4381632"/>
              <a:gd name="connsiteY129" fmla="*/ 771435 h 3164769"/>
              <a:gd name="connsiteX130" fmla="*/ 3790912 w 4381632"/>
              <a:gd name="connsiteY130" fmla="*/ 1133385 h 3164769"/>
              <a:gd name="connsiteX131" fmla="*/ 3817899 w 4381632"/>
              <a:gd name="connsiteY131" fmla="*/ 728572 h 3164769"/>
              <a:gd name="connsiteX132" fmla="*/ 3849650 w 4381632"/>
              <a:gd name="connsiteY132" fmla="*/ 1493748 h 3164769"/>
              <a:gd name="connsiteX133" fmla="*/ 3871874 w 4381632"/>
              <a:gd name="connsiteY133" fmla="*/ 728573 h 3164769"/>
              <a:gd name="connsiteX134" fmla="*/ 3906799 w 4381632"/>
              <a:gd name="connsiteY134" fmla="*/ 1376273 h 3164769"/>
              <a:gd name="connsiteX135" fmla="*/ 3925849 w 4381632"/>
              <a:gd name="connsiteY135" fmla="*/ 1187361 h 3164769"/>
              <a:gd name="connsiteX136" fmla="*/ 3951249 w 4381632"/>
              <a:gd name="connsiteY136" fmla="*/ 1327060 h 3164769"/>
              <a:gd name="connsiteX137" fmla="*/ 3957598 w 4381632"/>
              <a:gd name="connsiteY137" fmla="*/ 758735 h 3164769"/>
              <a:gd name="connsiteX138" fmla="*/ 3981409 w 4381632"/>
              <a:gd name="connsiteY138" fmla="*/ 1027023 h 3164769"/>
              <a:gd name="connsiteX139" fmla="*/ 3992522 w 4381632"/>
              <a:gd name="connsiteY139" fmla="*/ 704760 h 3164769"/>
              <a:gd name="connsiteX140" fmla="*/ 4000458 w 4381632"/>
              <a:gd name="connsiteY140" fmla="*/ 1192123 h 3164769"/>
              <a:gd name="connsiteX141" fmla="*/ 4029032 w 4381632"/>
              <a:gd name="connsiteY141" fmla="*/ 1071473 h 3164769"/>
              <a:gd name="connsiteX142" fmla="*/ 4036970 w 4381632"/>
              <a:gd name="connsiteY142" fmla="*/ 1549310 h 3164769"/>
              <a:gd name="connsiteX143" fmla="*/ 4078244 w 4381632"/>
              <a:gd name="connsiteY143" fmla="*/ 1201648 h 3164769"/>
              <a:gd name="connsiteX144" fmla="*/ 4094119 w 4381632"/>
              <a:gd name="connsiteY144" fmla="*/ 1393735 h 3164769"/>
              <a:gd name="connsiteX145" fmla="*/ 4106818 w 4381632"/>
              <a:gd name="connsiteY145" fmla="*/ 800010 h 3164769"/>
              <a:gd name="connsiteX146" fmla="*/ 4132218 w 4381632"/>
              <a:gd name="connsiteY146" fmla="*/ 1382623 h 3164769"/>
              <a:gd name="connsiteX147" fmla="*/ 4179843 w 4381632"/>
              <a:gd name="connsiteY147" fmla="*/ 715872 h 3164769"/>
              <a:gd name="connsiteX148" fmla="*/ 4214768 w 4381632"/>
              <a:gd name="connsiteY148" fmla="*/ 1122273 h 3164769"/>
              <a:gd name="connsiteX149" fmla="*/ 4233817 w 4381632"/>
              <a:gd name="connsiteY149" fmla="*/ 895261 h 3164769"/>
              <a:gd name="connsiteX150" fmla="*/ 4248105 w 4381632"/>
              <a:gd name="connsiteY150" fmla="*/ 1419135 h 3164769"/>
              <a:gd name="connsiteX151" fmla="*/ 4279853 w 4381632"/>
              <a:gd name="connsiteY151" fmla="*/ 331698 h 3164769"/>
              <a:gd name="connsiteX152" fmla="*/ 4283029 w 4381632"/>
              <a:gd name="connsiteY152" fmla="*/ 1579472 h 3164769"/>
              <a:gd name="connsiteX153" fmla="*/ 4348115 w 4381632"/>
              <a:gd name="connsiteY153" fmla="*/ 1371510 h 3164769"/>
              <a:gd name="connsiteX154" fmla="*/ 4381452 w 4381632"/>
              <a:gd name="connsiteY154" fmla="*/ 1139735 h 3164769"/>
              <a:gd name="connsiteX155" fmla="*/ 4332239 w 4381632"/>
              <a:gd name="connsiteY155" fmla="*/ 1366747 h 3164769"/>
              <a:gd name="connsiteX0" fmla="*/ 0 w 4400510"/>
              <a:gd name="connsiteY0" fmla="*/ 2935195 h 3164769"/>
              <a:gd name="connsiteX1" fmla="*/ 46038 w 4400510"/>
              <a:gd name="connsiteY1" fmla="*/ 2968532 h 3164769"/>
              <a:gd name="connsiteX2" fmla="*/ 65088 w 4400510"/>
              <a:gd name="connsiteY2" fmla="*/ 2993932 h 3164769"/>
              <a:gd name="connsiteX3" fmla="*/ 80963 w 4400510"/>
              <a:gd name="connsiteY3" fmla="*/ 3003457 h 3164769"/>
              <a:gd name="connsiteX4" fmla="*/ 88900 w 4400510"/>
              <a:gd name="connsiteY4" fmla="*/ 2998695 h 3164769"/>
              <a:gd name="connsiteX5" fmla="*/ 117475 w 4400510"/>
              <a:gd name="connsiteY5" fmla="*/ 3024095 h 3164769"/>
              <a:gd name="connsiteX6" fmla="*/ 146050 w 4400510"/>
              <a:gd name="connsiteY6" fmla="*/ 3005045 h 3164769"/>
              <a:gd name="connsiteX7" fmla="*/ 180975 w 4400510"/>
              <a:gd name="connsiteY7" fmla="*/ 3089182 h 3164769"/>
              <a:gd name="connsiteX8" fmla="*/ 200025 w 4400510"/>
              <a:gd name="connsiteY8" fmla="*/ 3092357 h 3164769"/>
              <a:gd name="connsiteX9" fmla="*/ 223838 w 4400510"/>
              <a:gd name="connsiteY9" fmla="*/ 3047907 h 3164769"/>
              <a:gd name="connsiteX10" fmla="*/ 246063 w 4400510"/>
              <a:gd name="connsiteY10" fmla="*/ 3105057 h 3164769"/>
              <a:gd name="connsiteX11" fmla="*/ 290513 w 4400510"/>
              <a:gd name="connsiteY11" fmla="*/ 3006632 h 3164769"/>
              <a:gd name="connsiteX12" fmla="*/ 330200 w 4400510"/>
              <a:gd name="connsiteY12" fmla="*/ 3160620 h 3164769"/>
              <a:gd name="connsiteX13" fmla="*/ 360363 w 4400510"/>
              <a:gd name="connsiteY13" fmla="*/ 3119345 h 3164769"/>
              <a:gd name="connsiteX14" fmla="*/ 374650 w 4400510"/>
              <a:gd name="connsiteY14" fmla="*/ 3103470 h 3164769"/>
              <a:gd name="connsiteX15" fmla="*/ 377825 w 4400510"/>
              <a:gd name="connsiteY15" fmla="*/ 2874870 h 3164769"/>
              <a:gd name="connsiteX16" fmla="*/ 400050 w 4400510"/>
              <a:gd name="connsiteY16" fmla="*/ 2935195 h 3164769"/>
              <a:gd name="connsiteX17" fmla="*/ 455613 w 4400510"/>
              <a:gd name="connsiteY17" fmla="*/ 2519270 h 3164769"/>
              <a:gd name="connsiteX18" fmla="*/ 476250 w 4400510"/>
              <a:gd name="connsiteY18" fmla="*/ 2576420 h 3164769"/>
              <a:gd name="connsiteX19" fmla="*/ 501650 w 4400510"/>
              <a:gd name="connsiteY19" fmla="*/ 2835182 h 3164769"/>
              <a:gd name="connsiteX20" fmla="*/ 527050 w 4400510"/>
              <a:gd name="connsiteY20" fmla="*/ 2881220 h 3164769"/>
              <a:gd name="connsiteX21" fmla="*/ 538163 w 4400510"/>
              <a:gd name="connsiteY21" fmla="*/ 2847882 h 3164769"/>
              <a:gd name="connsiteX22" fmla="*/ 547688 w 4400510"/>
              <a:gd name="connsiteY22" fmla="*/ 2784382 h 3164769"/>
              <a:gd name="connsiteX23" fmla="*/ 574675 w 4400510"/>
              <a:gd name="connsiteY23" fmla="*/ 2787557 h 3164769"/>
              <a:gd name="connsiteX24" fmla="*/ 593725 w 4400510"/>
              <a:gd name="connsiteY24" fmla="*/ 2670082 h 3164769"/>
              <a:gd name="connsiteX25" fmla="*/ 590550 w 4400510"/>
              <a:gd name="connsiteY25" fmla="*/ 2341470 h 3164769"/>
              <a:gd name="connsiteX26" fmla="*/ 625475 w 4400510"/>
              <a:gd name="connsiteY26" fmla="*/ 1830295 h 3164769"/>
              <a:gd name="connsiteX27" fmla="*/ 652462 w 4400510"/>
              <a:gd name="connsiteY27" fmla="*/ 1836645 h 3164769"/>
              <a:gd name="connsiteX28" fmla="*/ 661987 w 4400510"/>
              <a:gd name="connsiteY28" fmla="*/ 1684245 h 3164769"/>
              <a:gd name="connsiteX29" fmla="*/ 681036 w 4400510"/>
              <a:gd name="connsiteY29" fmla="*/ 2014445 h 3164769"/>
              <a:gd name="connsiteX30" fmla="*/ 681036 w 4400510"/>
              <a:gd name="connsiteY30" fmla="*/ 2014445 h 3164769"/>
              <a:gd name="connsiteX31" fmla="*/ 719135 w 4400510"/>
              <a:gd name="connsiteY31" fmla="*/ 1714407 h 3164769"/>
              <a:gd name="connsiteX32" fmla="*/ 731835 w 4400510"/>
              <a:gd name="connsiteY32" fmla="*/ 2058895 h 3164769"/>
              <a:gd name="connsiteX33" fmla="*/ 784223 w 4400510"/>
              <a:gd name="connsiteY33" fmla="*/ 2038258 h 3164769"/>
              <a:gd name="connsiteX34" fmla="*/ 806448 w 4400510"/>
              <a:gd name="connsiteY34" fmla="*/ 2481170 h 3164769"/>
              <a:gd name="connsiteX35" fmla="*/ 835021 w 4400510"/>
              <a:gd name="connsiteY35" fmla="*/ 2470057 h 3164769"/>
              <a:gd name="connsiteX36" fmla="*/ 836609 w 4400510"/>
              <a:gd name="connsiteY36" fmla="*/ 2660557 h 3164769"/>
              <a:gd name="connsiteX37" fmla="*/ 862008 w 4400510"/>
              <a:gd name="connsiteY37" fmla="*/ 2641507 h 3164769"/>
              <a:gd name="connsiteX38" fmla="*/ 865183 w 4400510"/>
              <a:gd name="connsiteY38" fmla="*/ 2698657 h 3164769"/>
              <a:gd name="connsiteX39" fmla="*/ 892169 w 4400510"/>
              <a:gd name="connsiteY39" fmla="*/ 2493870 h 3164769"/>
              <a:gd name="connsiteX40" fmla="*/ 912807 w 4400510"/>
              <a:gd name="connsiteY40" fmla="*/ 2460532 h 3164769"/>
              <a:gd name="connsiteX41" fmla="*/ 912807 w 4400510"/>
              <a:gd name="connsiteY41" fmla="*/ 2416082 h 3164769"/>
              <a:gd name="connsiteX42" fmla="*/ 949318 w 4400510"/>
              <a:gd name="connsiteY42" fmla="*/ 2392270 h 3164769"/>
              <a:gd name="connsiteX43" fmla="*/ 941380 w 4400510"/>
              <a:gd name="connsiteY43" fmla="*/ 2317657 h 3164769"/>
              <a:gd name="connsiteX44" fmla="*/ 1019169 w 4400510"/>
              <a:gd name="connsiteY44" fmla="*/ 895257 h 3164769"/>
              <a:gd name="connsiteX45" fmla="*/ 1031869 w 4400510"/>
              <a:gd name="connsiteY45" fmla="*/ 1068824 h 3164769"/>
              <a:gd name="connsiteX46" fmla="*/ 1053036 w 4400510"/>
              <a:gd name="connsiteY46" fmla="*/ 793657 h 3164769"/>
              <a:gd name="connsiteX47" fmla="*/ 1074202 w 4400510"/>
              <a:gd name="connsiteY47" fmla="*/ 1365157 h 3164769"/>
              <a:gd name="connsiteX48" fmla="*/ 1103833 w 4400510"/>
              <a:gd name="connsiteY48" fmla="*/ 869857 h 3164769"/>
              <a:gd name="connsiteX49" fmla="*/ 1137701 w 4400510"/>
              <a:gd name="connsiteY49" fmla="*/ 937590 h 3164769"/>
              <a:gd name="connsiteX50" fmla="*/ 1167333 w 4400510"/>
              <a:gd name="connsiteY50" fmla="*/ 1242391 h 3164769"/>
              <a:gd name="connsiteX51" fmla="*/ 1188500 w 4400510"/>
              <a:gd name="connsiteY51" fmla="*/ 1128090 h 3164769"/>
              <a:gd name="connsiteX52" fmla="*/ 1218132 w 4400510"/>
              <a:gd name="connsiteY52" fmla="*/ 1348223 h 3164769"/>
              <a:gd name="connsiteX53" fmla="*/ 1264699 w 4400510"/>
              <a:gd name="connsiteY53" fmla="*/ 1335523 h 3164769"/>
              <a:gd name="connsiteX54" fmla="*/ 1273165 w 4400510"/>
              <a:gd name="connsiteY54" fmla="*/ 1483690 h 3164769"/>
              <a:gd name="connsiteX55" fmla="*/ 1302799 w 4400510"/>
              <a:gd name="connsiteY55" fmla="*/ 1415957 h 3164769"/>
              <a:gd name="connsiteX56" fmla="*/ 1294330 w 4400510"/>
              <a:gd name="connsiteY56" fmla="*/ 1686890 h 3164769"/>
              <a:gd name="connsiteX57" fmla="*/ 1294331 w 4400510"/>
              <a:gd name="connsiteY57" fmla="*/ 1674190 h 3164769"/>
              <a:gd name="connsiteX58" fmla="*/ 1362063 w 4400510"/>
              <a:gd name="connsiteY58" fmla="*/ 2165257 h 3164769"/>
              <a:gd name="connsiteX59" fmla="*/ 1383231 w 4400510"/>
              <a:gd name="connsiteY59" fmla="*/ 2050957 h 3164769"/>
              <a:gd name="connsiteX60" fmla="*/ 1425565 w 4400510"/>
              <a:gd name="connsiteY60" fmla="*/ 2381157 h 3164769"/>
              <a:gd name="connsiteX61" fmla="*/ 1438264 w 4400510"/>
              <a:gd name="connsiteY61" fmla="*/ 2241457 h 3164769"/>
              <a:gd name="connsiteX62" fmla="*/ 1476363 w 4400510"/>
              <a:gd name="connsiteY62" fmla="*/ 2448891 h 3164769"/>
              <a:gd name="connsiteX63" fmla="*/ 1518696 w 4400510"/>
              <a:gd name="connsiteY63" fmla="*/ 2258390 h 3164769"/>
              <a:gd name="connsiteX64" fmla="*/ 1573729 w 4400510"/>
              <a:gd name="connsiteY64" fmla="*/ 2398090 h 3164769"/>
              <a:gd name="connsiteX65" fmla="*/ 1607596 w 4400510"/>
              <a:gd name="connsiteY65" fmla="*/ 1835057 h 3164769"/>
              <a:gd name="connsiteX66" fmla="*/ 1641461 w 4400510"/>
              <a:gd name="connsiteY66" fmla="*/ 1923957 h 3164769"/>
              <a:gd name="connsiteX67" fmla="*/ 1658393 w 4400510"/>
              <a:gd name="connsiteY67" fmla="*/ 1682657 h 3164769"/>
              <a:gd name="connsiteX68" fmla="*/ 1692260 w 4400510"/>
              <a:gd name="connsiteY68" fmla="*/ 1767324 h 3164769"/>
              <a:gd name="connsiteX69" fmla="*/ 1696492 w 4400510"/>
              <a:gd name="connsiteY69" fmla="*/ 1373623 h 3164769"/>
              <a:gd name="connsiteX70" fmla="*/ 1730359 w 4400510"/>
              <a:gd name="connsiteY70" fmla="*/ 1555657 h 3164769"/>
              <a:gd name="connsiteX71" fmla="*/ 1743060 w 4400510"/>
              <a:gd name="connsiteY71" fmla="*/ 1009558 h 3164769"/>
              <a:gd name="connsiteX72" fmla="*/ 1785392 w 4400510"/>
              <a:gd name="connsiteY72" fmla="*/ 1183124 h 3164769"/>
              <a:gd name="connsiteX73" fmla="*/ 1802326 w 4400510"/>
              <a:gd name="connsiteY73" fmla="*/ 962990 h 3164769"/>
              <a:gd name="connsiteX74" fmla="*/ 1831957 w 4400510"/>
              <a:gd name="connsiteY74" fmla="*/ 1360924 h 3164769"/>
              <a:gd name="connsiteX75" fmla="*/ 1895458 w 4400510"/>
              <a:gd name="connsiteY75" fmla="*/ 1174657 h 3164769"/>
              <a:gd name="connsiteX76" fmla="*/ 1908157 w 4400510"/>
              <a:gd name="connsiteY76" fmla="*/ 1589523 h 3164769"/>
              <a:gd name="connsiteX77" fmla="*/ 1971657 w 4400510"/>
              <a:gd name="connsiteY77" fmla="*/ 1043424 h 3164769"/>
              <a:gd name="connsiteX78" fmla="*/ 1971657 w 4400510"/>
              <a:gd name="connsiteY78" fmla="*/ 1043424 h 3164769"/>
              <a:gd name="connsiteX79" fmla="*/ 2022457 w 4400510"/>
              <a:gd name="connsiteY79" fmla="*/ 1462524 h 3164769"/>
              <a:gd name="connsiteX80" fmla="*/ 2022457 w 4400510"/>
              <a:gd name="connsiteY80" fmla="*/ 1462524 h 3164769"/>
              <a:gd name="connsiteX81" fmla="*/ 2064790 w 4400510"/>
              <a:gd name="connsiteY81" fmla="*/ 988390 h 3164769"/>
              <a:gd name="connsiteX82" fmla="*/ 2162155 w 4400510"/>
              <a:gd name="connsiteY82" fmla="*/ 1813891 h 3164769"/>
              <a:gd name="connsiteX83" fmla="*/ 2191790 w 4400510"/>
              <a:gd name="connsiteY83" fmla="*/ 1695358 h 3164769"/>
              <a:gd name="connsiteX84" fmla="*/ 2246823 w 4400510"/>
              <a:gd name="connsiteY84" fmla="*/ 1919724 h 3164769"/>
              <a:gd name="connsiteX85" fmla="*/ 2289155 w 4400510"/>
              <a:gd name="connsiteY85" fmla="*/ 1847757 h 3164769"/>
              <a:gd name="connsiteX86" fmla="*/ 2297622 w 4400510"/>
              <a:gd name="connsiteY86" fmla="*/ 2059424 h 3164769"/>
              <a:gd name="connsiteX87" fmla="*/ 2348422 w 4400510"/>
              <a:gd name="connsiteY87" fmla="*/ 1932423 h 3164769"/>
              <a:gd name="connsiteX88" fmla="*/ 2382288 w 4400510"/>
              <a:gd name="connsiteY88" fmla="*/ 2021324 h 3164769"/>
              <a:gd name="connsiteX89" fmla="*/ 2411920 w 4400510"/>
              <a:gd name="connsiteY89" fmla="*/ 1691123 h 3164769"/>
              <a:gd name="connsiteX90" fmla="*/ 2479655 w 4400510"/>
              <a:gd name="connsiteY90" fmla="*/ 1885858 h 3164769"/>
              <a:gd name="connsiteX91" fmla="*/ 2521986 w 4400510"/>
              <a:gd name="connsiteY91" fmla="*/ 1568357 h 3164769"/>
              <a:gd name="connsiteX92" fmla="*/ 2585486 w 4400510"/>
              <a:gd name="connsiteY92" fmla="*/ 1860457 h 3164769"/>
              <a:gd name="connsiteX93" fmla="*/ 2615118 w 4400510"/>
              <a:gd name="connsiteY93" fmla="*/ 1462523 h 3164769"/>
              <a:gd name="connsiteX94" fmla="*/ 2695551 w 4400510"/>
              <a:gd name="connsiteY94" fmla="*/ 1661491 h 3164769"/>
              <a:gd name="connsiteX95" fmla="*/ 2720951 w 4400510"/>
              <a:gd name="connsiteY95" fmla="*/ 1068823 h 3164769"/>
              <a:gd name="connsiteX96" fmla="*/ 2780217 w 4400510"/>
              <a:gd name="connsiteY96" fmla="*/ 1356691 h 3164769"/>
              <a:gd name="connsiteX97" fmla="*/ 2780215 w 4400510"/>
              <a:gd name="connsiteY97" fmla="*/ 679358 h 3164769"/>
              <a:gd name="connsiteX98" fmla="*/ 2831016 w 4400510"/>
              <a:gd name="connsiteY98" fmla="*/ 1386324 h 3164769"/>
              <a:gd name="connsiteX99" fmla="*/ 2881817 w 4400510"/>
              <a:gd name="connsiteY99" fmla="*/ 404191 h 3164769"/>
              <a:gd name="connsiteX100" fmla="*/ 2919916 w 4400510"/>
              <a:gd name="connsiteY100" fmla="*/ 916424 h 3164769"/>
              <a:gd name="connsiteX101" fmla="*/ 2962249 w 4400510"/>
              <a:gd name="connsiteY101" fmla="*/ 14724 h 3164769"/>
              <a:gd name="connsiteX102" fmla="*/ 2991881 w 4400510"/>
              <a:gd name="connsiteY102" fmla="*/ 1022258 h 3164769"/>
              <a:gd name="connsiteX103" fmla="*/ 3046914 w 4400510"/>
              <a:gd name="connsiteY103" fmla="*/ 615859 h 3164769"/>
              <a:gd name="connsiteX104" fmla="*/ 3051147 w 4400510"/>
              <a:gd name="connsiteY104" fmla="*/ 1149259 h 3164769"/>
              <a:gd name="connsiteX105" fmla="*/ 3106181 w 4400510"/>
              <a:gd name="connsiteY105" fmla="*/ 349159 h 3164769"/>
              <a:gd name="connsiteX106" fmla="*/ 3165447 w 4400510"/>
              <a:gd name="connsiteY106" fmla="*/ 988393 h 3164769"/>
              <a:gd name="connsiteX107" fmla="*/ 3207779 w 4400510"/>
              <a:gd name="connsiteY107" fmla="*/ 319526 h 3164769"/>
              <a:gd name="connsiteX108" fmla="*/ 3224711 w 4400510"/>
              <a:gd name="connsiteY108" fmla="*/ 1132325 h 3164769"/>
              <a:gd name="connsiteX109" fmla="*/ 3271277 w 4400510"/>
              <a:gd name="connsiteY109" fmla="*/ 145958 h 3164769"/>
              <a:gd name="connsiteX110" fmla="*/ 3296677 w 4400510"/>
              <a:gd name="connsiteY110" fmla="*/ 594693 h 3164769"/>
              <a:gd name="connsiteX111" fmla="*/ 3329485 w 4400510"/>
              <a:gd name="connsiteY111" fmla="*/ 22664 h 3164769"/>
              <a:gd name="connsiteX112" fmla="*/ 3359118 w 4400510"/>
              <a:gd name="connsiteY112" fmla="*/ 946059 h 3164769"/>
              <a:gd name="connsiteX113" fmla="*/ 3394043 w 4400510"/>
              <a:gd name="connsiteY113" fmla="*/ 307885 h 3164769"/>
              <a:gd name="connsiteX114" fmla="*/ 3395631 w 4400510"/>
              <a:gd name="connsiteY114" fmla="*/ 1096872 h 3164769"/>
              <a:gd name="connsiteX115" fmla="*/ 3438492 w 4400510"/>
              <a:gd name="connsiteY115" fmla="*/ 445998 h 3164769"/>
              <a:gd name="connsiteX116" fmla="*/ 3448017 w 4400510"/>
              <a:gd name="connsiteY116" fmla="*/ 931773 h 3164769"/>
              <a:gd name="connsiteX117" fmla="*/ 3476593 w 4400510"/>
              <a:gd name="connsiteY117" fmla="*/ 576173 h 3164769"/>
              <a:gd name="connsiteX118" fmla="*/ 3516278 w 4400510"/>
              <a:gd name="connsiteY118" fmla="*/ 1054010 h 3164769"/>
              <a:gd name="connsiteX119" fmla="*/ 3521041 w 4400510"/>
              <a:gd name="connsiteY119" fmla="*/ 263435 h 3164769"/>
              <a:gd name="connsiteX120" fmla="*/ 3546440 w 4400510"/>
              <a:gd name="connsiteY120" fmla="*/ 457110 h 3164769"/>
              <a:gd name="connsiteX121" fmla="*/ 3568665 w 4400510"/>
              <a:gd name="connsiteY121" fmla="*/ 282486 h 3164769"/>
              <a:gd name="connsiteX122" fmla="*/ 3594065 w 4400510"/>
              <a:gd name="connsiteY122" fmla="*/ 765086 h 3164769"/>
              <a:gd name="connsiteX123" fmla="*/ 3622640 w 4400510"/>
              <a:gd name="connsiteY123" fmla="*/ 201522 h 3164769"/>
              <a:gd name="connsiteX124" fmla="*/ 3625815 w 4400510"/>
              <a:gd name="connsiteY124" fmla="*/ 950824 h 3164769"/>
              <a:gd name="connsiteX125" fmla="*/ 3662327 w 4400510"/>
              <a:gd name="connsiteY125" fmla="*/ 584110 h 3164769"/>
              <a:gd name="connsiteX126" fmla="*/ 3671851 w 4400510"/>
              <a:gd name="connsiteY126" fmla="*/ 1015909 h 3164769"/>
              <a:gd name="connsiteX127" fmla="*/ 3717890 w 4400510"/>
              <a:gd name="connsiteY127" fmla="*/ 646023 h 3164769"/>
              <a:gd name="connsiteX128" fmla="*/ 3736938 w 4400510"/>
              <a:gd name="connsiteY128" fmla="*/ 1422310 h 3164769"/>
              <a:gd name="connsiteX129" fmla="*/ 3771863 w 4400510"/>
              <a:gd name="connsiteY129" fmla="*/ 771435 h 3164769"/>
              <a:gd name="connsiteX130" fmla="*/ 3790912 w 4400510"/>
              <a:gd name="connsiteY130" fmla="*/ 1133385 h 3164769"/>
              <a:gd name="connsiteX131" fmla="*/ 3817899 w 4400510"/>
              <a:gd name="connsiteY131" fmla="*/ 728572 h 3164769"/>
              <a:gd name="connsiteX132" fmla="*/ 3849650 w 4400510"/>
              <a:gd name="connsiteY132" fmla="*/ 1493748 h 3164769"/>
              <a:gd name="connsiteX133" fmla="*/ 3871874 w 4400510"/>
              <a:gd name="connsiteY133" fmla="*/ 728573 h 3164769"/>
              <a:gd name="connsiteX134" fmla="*/ 3906799 w 4400510"/>
              <a:gd name="connsiteY134" fmla="*/ 1376273 h 3164769"/>
              <a:gd name="connsiteX135" fmla="*/ 3925849 w 4400510"/>
              <a:gd name="connsiteY135" fmla="*/ 1187361 h 3164769"/>
              <a:gd name="connsiteX136" fmla="*/ 3951249 w 4400510"/>
              <a:gd name="connsiteY136" fmla="*/ 1327060 h 3164769"/>
              <a:gd name="connsiteX137" fmla="*/ 3957598 w 4400510"/>
              <a:gd name="connsiteY137" fmla="*/ 758735 h 3164769"/>
              <a:gd name="connsiteX138" fmla="*/ 3981409 w 4400510"/>
              <a:gd name="connsiteY138" fmla="*/ 1027023 h 3164769"/>
              <a:gd name="connsiteX139" fmla="*/ 3992522 w 4400510"/>
              <a:gd name="connsiteY139" fmla="*/ 704760 h 3164769"/>
              <a:gd name="connsiteX140" fmla="*/ 4000458 w 4400510"/>
              <a:gd name="connsiteY140" fmla="*/ 1192123 h 3164769"/>
              <a:gd name="connsiteX141" fmla="*/ 4029032 w 4400510"/>
              <a:gd name="connsiteY141" fmla="*/ 1071473 h 3164769"/>
              <a:gd name="connsiteX142" fmla="*/ 4036970 w 4400510"/>
              <a:gd name="connsiteY142" fmla="*/ 1549310 h 3164769"/>
              <a:gd name="connsiteX143" fmla="*/ 4078244 w 4400510"/>
              <a:gd name="connsiteY143" fmla="*/ 1201648 h 3164769"/>
              <a:gd name="connsiteX144" fmla="*/ 4094119 w 4400510"/>
              <a:gd name="connsiteY144" fmla="*/ 1393735 h 3164769"/>
              <a:gd name="connsiteX145" fmla="*/ 4106818 w 4400510"/>
              <a:gd name="connsiteY145" fmla="*/ 800010 h 3164769"/>
              <a:gd name="connsiteX146" fmla="*/ 4132218 w 4400510"/>
              <a:gd name="connsiteY146" fmla="*/ 1382623 h 3164769"/>
              <a:gd name="connsiteX147" fmla="*/ 4179843 w 4400510"/>
              <a:gd name="connsiteY147" fmla="*/ 715872 h 3164769"/>
              <a:gd name="connsiteX148" fmla="*/ 4214768 w 4400510"/>
              <a:gd name="connsiteY148" fmla="*/ 1122273 h 3164769"/>
              <a:gd name="connsiteX149" fmla="*/ 4233817 w 4400510"/>
              <a:gd name="connsiteY149" fmla="*/ 895261 h 3164769"/>
              <a:gd name="connsiteX150" fmla="*/ 4248105 w 4400510"/>
              <a:gd name="connsiteY150" fmla="*/ 1419135 h 3164769"/>
              <a:gd name="connsiteX151" fmla="*/ 4279853 w 4400510"/>
              <a:gd name="connsiteY151" fmla="*/ 331698 h 3164769"/>
              <a:gd name="connsiteX152" fmla="*/ 4283029 w 4400510"/>
              <a:gd name="connsiteY152" fmla="*/ 1579472 h 3164769"/>
              <a:gd name="connsiteX153" fmla="*/ 4348115 w 4400510"/>
              <a:gd name="connsiteY153" fmla="*/ 1371510 h 3164769"/>
              <a:gd name="connsiteX154" fmla="*/ 4381452 w 4400510"/>
              <a:gd name="connsiteY154" fmla="*/ 1139735 h 3164769"/>
              <a:gd name="connsiteX155" fmla="*/ 4400501 w 4400510"/>
              <a:gd name="connsiteY155" fmla="*/ 1573122 h 3164769"/>
              <a:gd name="connsiteX0" fmla="*/ 0 w 4400510"/>
              <a:gd name="connsiteY0" fmla="*/ 2935195 h 3164769"/>
              <a:gd name="connsiteX1" fmla="*/ 46038 w 4400510"/>
              <a:gd name="connsiteY1" fmla="*/ 2968532 h 3164769"/>
              <a:gd name="connsiteX2" fmla="*/ 65088 w 4400510"/>
              <a:gd name="connsiteY2" fmla="*/ 2993932 h 3164769"/>
              <a:gd name="connsiteX3" fmla="*/ 80963 w 4400510"/>
              <a:gd name="connsiteY3" fmla="*/ 3003457 h 3164769"/>
              <a:gd name="connsiteX4" fmla="*/ 88900 w 4400510"/>
              <a:gd name="connsiteY4" fmla="*/ 2998695 h 3164769"/>
              <a:gd name="connsiteX5" fmla="*/ 117475 w 4400510"/>
              <a:gd name="connsiteY5" fmla="*/ 3024095 h 3164769"/>
              <a:gd name="connsiteX6" fmla="*/ 146050 w 4400510"/>
              <a:gd name="connsiteY6" fmla="*/ 3005045 h 3164769"/>
              <a:gd name="connsiteX7" fmla="*/ 180975 w 4400510"/>
              <a:gd name="connsiteY7" fmla="*/ 3089182 h 3164769"/>
              <a:gd name="connsiteX8" fmla="*/ 200025 w 4400510"/>
              <a:gd name="connsiteY8" fmla="*/ 3092357 h 3164769"/>
              <a:gd name="connsiteX9" fmla="*/ 223838 w 4400510"/>
              <a:gd name="connsiteY9" fmla="*/ 3047907 h 3164769"/>
              <a:gd name="connsiteX10" fmla="*/ 246063 w 4400510"/>
              <a:gd name="connsiteY10" fmla="*/ 3105057 h 3164769"/>
              <a:gd name="connsiteX11" fmla="*/ 290513 w 4400510"/>
              <a:gd name="connsiteY11" fmla="*/ 3006632 h 3164769"/>
              <a:gd name="connsiteX12" fmla="*/ 330200 w 4400510"/>
              <a:gd name="connsiteY12" fmla="*/ 3160620 h 3164769"/>
              <a:gd name="connsiteX13" fmla="*/ 360363 w 4400510"/>
              <a:gd name="connsiteY13" fmla="*/ 3119345 h 3164769"/>
              <a:gd name="connsiteX14" fmla="*/ 374650 w 4400510"/>
              <a:gd name="connsiteY14" fmla="*/ 3103470 h 3164769"/>
              <a:gd name="connsiteX15" fmla="*/ 377825 w 4400510"/>
              <a:gd name="connsiteY15" fmla="*/ 2874870 h 3164769"/>
              <a:gd name="connsiteX16" fmla="*/ 400050 w 4400510"/>
              <a:gd name="connsiteY16" fmla="*/ 2935195 h 3164769"/>
              <a:gd name="connsiteX17" fmla="*/ 455613 w 4400510"/>
              <a:gd name="connsiteY17" fmla="*/ 2519270 h 3164769"/>
              <a:gd name="connsiteX18" fmla="*/ 476250 w 4400510"/>
              <a:gd name="connsiteY18" fmla="*/ 2576420 h 3164769"/>
              <a:gd name="connsiteX19" fmla="*/ 501650 w 4400510"/>
              <a:gd name="connsiteY19" fmla="*/ 2835182 h 3164769"/>
              <a:gd name="connsiteX20" fmla="*/ 527050 w 4400510"/>
              <a:gd name="connsiteY20" fmla="*/ 2881220 h 3164769"/>
              <a:gd name="connsiteX21" fmla="*/ 538163 w 4400510"/>
              <a:gd name="connsiteY21" fmla="*/ 2847882 h 3164769"/>
              <a:gd name="connsiteX22" fmla="*/ 547688 w 4400510"/>
              <a:gd name="connsiteY22" fmla="*/ 2784382 h 3164769"/>
              <a:gd name="connsiteX23" fmla="*/ 574675 w 4400510"/>
              <a:gd name="connsiteY23" fmla="*/ 2787557 h 3164769"/>
              <a:gd name="connsiteX24" fmla="*/ 593725 w 4400510"/>
              <a:gd name="connsiteY24" fmla="*/ 2670082 h 3164769"/>
              <a:gd name="connsiteX25" fmla="*/ 590550 w 4400510"/>
              <a:gd name="connsiteY25" fmla="*/ 2341470 h 3164769"/>
              <a:gd name="connsiteX26" fmla="*/ 625475 w 4400510"/>
              <a:gd name="connsiteY26" fmla="*/ 1830295 h 3164769"/>
              <a:gd name="connsiteX27" fmla="*/ 652462 w 4400510"/>
              <a:gd name="connsiteY27" fmla="*/ 1836645 h 3164769"/>
              <a:gd name="connsiteX28" fmla="*/ 661987 w 4400510"/>
              <a:gd name="connsiteY28" fmla="*/ 1684245 h 3164769"/>
              <a:gd name="connsiteX29" fmla="*/ 681036 w 4400510"/>
              <a:gd name="connsiteY29" fmla="*/ 2014445 h 3164769"/>
              <a:gd name="connsiteX30" fmla="*/ 681036 w 4400510"/>
              <a:gd name="connsiteY30" fmla="*/ 2014445 h 3164769"/>
              <a:gd name="connsiteX31" fmla="*/ 719135 w 4400510"/>
              <a:gd name="connsiteY31" fmla="*/ 1714407 h 3164769"/>
              <a:gd name="connsiteX32" fmla="*/ 731835 w 4400510"/>
              <a:gd name="connsiteY32" fmla="*/ 2058895 h 3164769"/>
              <a:gd name="connsiteX33" fmla="*/ 784223 w 4400510"/>
              <a:gd name="connsiteY33" fmla="*/ 2038258 h 3164769"/>
              <a:gd name="connsiteX34" fmla="*/ 806448 w 4400510"/>
              <a:gd name="connsiteY34" fmla="*/ 2481170 h 3164769"/>
              <a:gd name="connsiteX35" fmla="*/ 835021 w 4400510"/>
              <a:gd name="connsiteY35" fmla="*/ 2470057 h 3164769"/>
              <a:gd name="connsiteX36" fmla="*/ 836609 w 4400510"/>
              <a:gd name="connsiteY36" fmla="*/ 2660557 h 3164769"/>
              <a:gd name="connsiteX37" fmla="*/ 862008 w 4400510"/>
              <a:gd name="connsiteY37" fmla="*/ 2641507 h 3164769"/>
              <a:gd name="connsiteX38" fmla="*/ 865183 w 4400510"/>
              <a:gd name="connsiteY38" fmla="*/ 2698657 h 3164769"/>
              <a:gd name="connsiteX39" fmla="*/ 892169 w 4400510"/>
              <a:gd name="connsiteY39" fmla="*/ 2493870 h 3164769"/>
              <a:gd name="connsiteX40" fmla="*/ 912807 w 4400510"/>
              <a:gd name="connsiteY40" fmla="*/ 2460532 h 3164769"/>
              <a:gd name="connsiteX41" fmla="*/ 912807 w 4400510"/>
              <a:gd name="connsiteY41" fmla="*/ 2416082 h 3164769"/>
              <a:gd name="connsiteX42" fmla="*/ 949318 w 4400510"/>
              <a:gd name="connsiteY42" fmla="*/ 2392270 h 3164769"/>
              <a:gd name="connsiteX43" fmla="*/ 941380 w 4400510"/>
              <a:gd name="connsiteY43" fmla="*/ 2317657 h 3164769"/>
              <a:gd name="connsiteX44" fmla="*/ 1019169 w 4400510"/>
              <a:gd name="connsiteY44" fmla="*/ 895257 h 3164769"/>
              <a:gd name="connsiteX45" fmla="*/ 1031869 w 4400510"/>
              <a:gd name="connsiteY45" fmla="*/ 1068824 h 3164769"/>
              <a:gd name="connsiteX46" fmla="*/ 1053036 w 4400510"/>
              <a:gd name="connsiteY46" fmla="*/ 793657 h 3164769"/>
              <a:gd name="connsiteX47" fmla="*/ 1074202 w 4400510"/>
              <a:gd name="connsiteY47" fmla="*/ 1365157 h 3164769"/>
              <a:gd name="connsiteX48" fmla="*/ 1103833 w 4400510"/>
              <a:gd name="connsiteY48" fmla="*/ 869857 h 3164769"/>
              <a:gd name="connsiteX49" fmla="*/ 1137701 w 4400510"/>
              <a:gd name="connsiteY49" fmla="*/ 937590 h 3164769"/>
              <a:gd name="connsiteX50" fmla="*/ 1167333 w 4400510"/>
              <a:gd name="connsiteY50" fmla="*/ 1242391 h 3164769"/>
              <a:gd name="connsiteX51" fmla="*/ 1188500 w 4400510"/>
              <a:gd name="connsiteY51" fmla="*/ 1128090 h 3164769"/>
              <a:gd name="connsiteX52" fmla="*/ 1218132 w 4400510"/>
              <a:gd name="connsiteY52" fmla="*/ 1348223 h 3164769"/>
              <a:gd name="connsiteX53" fmla="*/ 1264699 w 4400510"/>
              <a:gd name="connsiteY53" fmla="*/ 1335523 h 3164769"/>
              <a:gd name="connsiteX54" fmla="*/ 1273165 w 4400510"/>
              <a:gd name="connsiteY54" fmla="*/ 1483690 h 3164769"/>
              <a:gd name="connsiteX55" fmla="*/ 1302799 w 4400510"/>
              <a:gd name="connsiteY55" fmla="*/ 1415957 h 3164769"/>
              <a:gd name="connsiteX56" fmla="*/ 1294330 w 4400510"/>
              <a:gd name="connsiteY56" fmla="*/ 1686890 h 3164769"/>
              <a:gd name="connsiteX57" fmla="*/ 1294331 w 4400510"/>
              <a:gd name="connsiteY57" fmla="*/ 1674190 h 3164769"/>
              <a:gd name="connsiteX58" fmla="*/ 1362063 w 4400510"/>
              <a:gd name="connsiteY58" fmla="*/ 2165257 h 3164769"/>
              <a:gd name="connsiteX59" fmla="*/ 1383231 w 4400510"/>
              <a:gd name="connsiteY59" fmla="*/ 2050957 h 3164769"/>
              <a:gd name="connsiteX60" fmla="*/ 1425565 w 4400510"/>
              <a:gd name="connsiteY60" fmla="*/ 2381157 h 3164769"/>
              <a:gd name="connsiteX61" fmla="*/ 1438264 w 4400510"/>
              <a:gd name="connsiteY61" fmla="*/ 2241457 h 3164769"/>
              <a:gd name="connsiteX62" fmla="*/ 1476363 w 4400510"/>
              <a:gd name="connsiteY62" fmla="*/ 2448891 h 3164769"/>
              <a:gd name="connsiteX63" fmla="*/ 1518696 w 4400510"/>
              <a:gd name="connsiteY63" fmla="*/ 2258390 h 3164769"/>
              <a:gd name="connsiteX64" fmla="*/ 1573729 w 4400510"/>
              <a:gd name="connsiteY64" fmla="*/ 2398090 h 3164769"/>
              <a:gd name="connsiteX65" fmla="*/ 1607596 w 4400510"/>
              <a:gd name="connsiteY65" fmla="*/ 1835057 h 3164769"/>
              <a:gd name="connsiteX66" fmla="*/ 1641461 w 4400510"/>
              <a:gd name="connsiteY66" fmla="*/ 1923957 h 3164769"/>
              <a:gd name="connsiteX67" fmla="*/ 1658393 w 4400510"/>
              <a:gd name="connsiteY67" fmla="*/ 1682657 h 3164769"/>
              <a:gd name="connsiteX68" fmla="*/ 1692260 w 4400510"/>
              <a:gd name="connsiteY68" fmla="*/ 1767324 h 3164769"/>
              <a:gd name="connsiteX69" fmla="*/ 1696492 w 4400510"/>
              <a:gd name="connsiteY69" fmla="*/ 1373623 h 3164769"/>
              <a:gd name="connsiteX70" fmla="*/ 1730359 w 4400510"/>
              <a:gd name="connsiteY70" fmla="*/ 1555657 h 3164769"/>
              <a:gd name="connsiteX71" fmla="*/ 1743060 w 4400510"/>
              <a:gd name="connsiteY71" fmla="*/ 1009558 h 3164769"/>
              <a:gd name="connsiteX72" fmla="*/ 1785392 w 4400510"/>
              <a:gd name="connsiteY72" fmla="*/ 1183124 h 3164769"/>
              <a:gd name="connsiteX73" fmla="*/ 1802326 w 4400510"/>
              <a:gd name="connsiteY73" fmla="*/ 962990 h 3164769"/>
              <a:gd name="connsiteX74" fmla="*/ 1831957 w 4400510"/>
              <a:gd name="connsiteY74" fmla="*/ 1360924 h 3164769"/>
              <a:gd name="connsiteX75" fmla="*/ 1895458 w 4400510"/>
              <a:gd name="connsiteY75" fmla="*/ 1174657 h 3164769"/>
              <a:gd name="connsiteX76" fmla="*/ 1908157 w 4400510"/>
              <a:gd name="connsiteY76" fmla="*/ 1589523 h 3164769"/>
              <a:gd name="connsiteX77" fmla="*/ 1971657 w 4400510"/>
              <a:gd name="connsiteY77" fmla="*/ 1043424 h 3164769"/>
              <a:gd name="connsiteX78" fmla="*/ 1971657 w 4400510"/>
              <a:gd name="connsiteY78" fmla="*/ 1043424 h 3164769"/>
              <a:gd name="connsiteX79" fmla="*/ 2022457 w 4400510"/>
              <a:gd name="connsiteY79" fmla="*/ 1462524 h 3164769"/>
              <a:gd name="connsiteX80" fmla="*/ 2022457 w 4400510"/>
              <a:gd name="connsiteY80" fmla="*/ 1462524 h 3164769"/>
              <a:gd name="connsiteX81" fmla="*/ 2064790 w 4400510"/>
              <a:gd name="connsiteY81" fmla="*/ 988390 h 3164769"/>
              <a:gd name="connsiteX82" fmla="*/ 2162155 w 4400510"/>
              <a:gd name="connsiteY82" fmla="*/ 1813891 h 3164769"/>
              <a:gd name="connsiteX83" fmla="*/ 2191790 w 4400510"/>
              <a:gd name="connsiteY83" fmla="*/ 1695358 h 3164769"/>
              <a:gd name="connsiteX84" fmla="*/ 2246823 w 4400510"/>
              <a:gd name="connsiteY84" fmla="*/ 1919724 h 3164769"/>
              <a:gd name="connsiteX85" fmla="*/ 2289155 w 4400510"/>
              <a:gd name="connsiteY85" fmla="*/ 1847757 h 3164769"/>
              <a:gd name="connsiteX86" fmla="*/ 2297622 w 4400510"/>
              <a:gd name="connsiteY86" fmla="*/ 2059424 h 3164769"/>
              <a:gd name="connsiteX87" fmla="*/ 2348422 w 4400510"/>
              <a:gd name="connsiteY87" fmla="*/ 1932423 h 3164769"/>
              <a:gd name="connsiteX88" fmla="*/ 2382288 w 4400510"/>
              <a:gd name="connsiteY88" fmla="*/ 2021324 h 3164769"/>
              <a:gd name="connsiteX89" fmla="*/ 2411920 w 4400510"/>
              <a:gd name="connsiteY89" fmla="*/ 1691123 h 3164769"/>
              <a:gd name="connsiteX90" fmla="*/ 2479655 w 4400510"/>
              <a:gd name="connsiteY90" fmla="*/ 1885858 h 3164769"/>
              <a:gd name="connsiteX91" fmla="*/ 2521986 w 4400510"/>
              <a:gd name="connsiteY91" fmla="*/ 1568357 h 3164769"/>
              <a:gd name="connsiteX92" fmla="*/ 2585486 w 4400510"/>
              <a:gd name="connsiteY92" fmla="*/ 1860457 h 3164769"/>
              <a:gd name="connsiteX93" fmla="*/ 2615118 w 4400510"/>
              <a:gd name="connsiteY93" fmla="*/ 1462523 h 3164769"/>
              <a:gd name="connsiteX94" fmla="*/ 2695551 w 4400510"/>
              <a:gd name="connsiteY94" fmla="*/ 1661491 h 3164769"/>
              <a:gd name="connsiteX95" fmla="*/ 2720951 w 4400510"/>
              <a:gd name="connsiteY95" fmla="*/ 1068823 h 3164769"/>
              <a:gd name="connsiteX96" fmla="*/ 2780217 w 4400510"/>
              <a:gd name="connsiteY96" fmla="*/ 1356691 h 3164769"/>
              <a:gd name="connsiteX97" fmla="*/ 2780215 w 4400510"/>
              <a:gd name="connsiteY97" fmla="*/ 679358 h 3164769"/>
              <a:gd name="connsiteX98" fmla="*/ 2831016 w 4400510"/>
              <a:gd name="connsiteY98" fmla="*/ 1386324 h 3164769"/>
              <a:gd name="connsiteX99" fmla="*/ 2881817 w 4400510"/>
              <a:gd name="connsiteY99" fmla="*/ 404191 h 3164769"/>
              <a:gd name="connsiteX100" fmla="*/ 2919916 w 4400510"/>
              <a:gd name="connsiteY100" fmla="*/ 916424 h 3164769"/>
              <a:gd name="connsiteX101" fmla="*/ 2962249 w 4400510"/>
              <a:gd name="connsiteY101" fmla="*/ 14724 h 3164769"/>
              <a:gd name="connsiteX102" fmla="*/ 2991881 w 4400510"/>
              <a:gd name="connsiteY102" fmla="*/ 1022258 h 3164769"/>
              <a:gd name="connsiteX103" fmla="*/ 3046914 w 4400510"/>
              <a:gd name="connsiteY103" fmla="*/ 615859 h 3164769"/>
              <a:gd name="connsiteX104" fmla="*/ 3051147 w 4400510"/>
              <a:gd name="connsiteY104" fmla="*/ 1149259 h 3164769"/>
              <a:gd name="connsiteX105" fmla="*/ 3106181 w 4400510"/>
              <a:gd name="connsiteY105" fmla="*/ 349159 h 3164769"/>
              <a:gd name="connsiteX106" fmla="*/ 3165447 w 4400510"/>
              <a:gd name="connsiteY106" fmla="*/ 988393 h 3164769"/>
              <a:gd name="connsiteX107" fmla="*/ 3207779 w 4400510"/>
              <a:gd name="connsiteY107" fmla="*/ 319526 h 3164769"/>
              <a:gd name="connsiteX108" fmla="*/ 3224711 w 4400510"/>
              <a:gd name="connsiteY108" fmla="*/ 1132325 h 3164769"/>
              <a:gd name="connsiteX109" fmla="*/ 3271277 w 4400510"/>
              <a:gd name="connsiteY109" fmla="*/ 145958 h 3164769"/>
              <a:gd name="connsiteX110" fmla="*/ 3296677 w 4400510"/>
              <a:gd name="connsiteY110" fmla="*/ 594693 h 3164769"/>
              <a:gd name="connsiteX111" fmla="*/ 3329485 w 4400510"/>
              <a:gd name="connsiteY111" fmla="*/ 22664 h 3164769"/>
              <a:gd name="connsiteX112" fmla="*/ 3359118 w 4400510"/>
              <a:gd name="connsiteY112" fmla="*/ 946059 h 3164769"/>
              <a:gd name="connsiteX113" fmla="*/ 3394043 w 4400510"/>
              <a:gd name="connsiteY113" fmla="*/ 307885 h 3164769"/>
              <a:gd name="connsiteX114" fmla="*/ 3395631 w 4400510"/>
              <a:gd name="connsiteY114" fmla="*/ 1096872 h 3164769"/>
              <a:gd name="connsiteX115" fmla="*/ 3438492 w 4400510"/>
              <a:gd name="connsiteY115" fmla="*/ 445998 h 3164769"/>
              <a:gd name="connsiteX116" fmla="*/ 3448017 w 4400510"/>
              <a:gd name="connsiteY116" fmla="*/ 931773 h 3164769"/>
              <a:gd name="connsiteX117" fmla="*/ 3476593 w 4400510"/>
              <a:gd name="connsiteY117" fmla="*/ 576173 h 3164769"/>
              <a:gd name="connsiteX118" fmla="*/ 3516278 w 4400510"/>
              <a:gd name="connsiteY118" fmla="*/ 1054010 h 3164769"/>
              <a:gd name="connsiteX119" fmla="*/ 3521041 w 4400510"/>
              <a:gd name="connsiteY119" fmla="*/ 263435 h 3164769"/>
              <a:gd name="connsiteX120" fmla="*/ 3546440 w 4400510"/>
              <a:gd name="connsiteY120" fmla="*/ 457110 h 3164769"/>
              <a:gd name="connsiteX121" fmla="*/ 3568665 w 4400510"/>
              <a:gd name="connsiteY121" fmla="*/ 282486 h 3164769"/>
              <a:gd name="connsiteX122" fmla="*/ 3594065 w 4400510"/>
              <a:gd name="connsiteY122" fmla="*/ 765086 h 3164769"/>
              <a:gd name="connsiteX123" fmla="*/ 3622640 w 4400510"/>
              <a:gd name="connsiteY123" fmla="*/ 201522 h 3164769"/>
              <a:gd name="connsiteX124" fmla="*/ 3625815 w 4400510"/>
              <a:gd name="connsiteY124" fmla="*/ 950824 h 3164769"/>
              <a:gd name="connsiteX125" fmla="*/ 3662327 w 4400510"/>
              <a:gd name="connsiteY125" fmla="*/ 584110 h 3164769"/>
              <a:gd name="connsiteX126" fmla="*/ 3671851 w 4400510"/>
              <a:gd name="connsiteY126" fmla="*/ 1015909 h 3164769"/>
              <a:gd name="connsiteX127" fmla="*/ 3717890 w 4400510"/>
              <a:gd name="connsiteY127" fmla="*/ 646023 h 3164769"/>
              <a:gd name="connsiteX128" fmla="*/ 3736938 w 4400510"/>
              <a:gd name="connsiteY128" fmla="*/ 1422310 h 3164769"/>
              <a:gd name="connsiteX129" fmla="*/ 3771863 w 4400510"/>
              <a:gd name="connsiteY129" fmla="*/ 771435 h 3164769"/>
              <a:gd name="connsiteX130" fmla="*/ 3790912 w 4400510"/>
              <a:gd name="connsiteY130" fmla="*/ 1133385 h 3164769"/>
              <a:gd name="connsiteX131" fmla="*/ 3817899 w 4400510"/>
              <a:gd name="connsiteY131" fmla="*/ 728572 h 3164769"/>
              <a:gd name="connsiteX132" fmla="*/ 3849650 w 4400510"/>
              <a:gd name="connsiteY132" fmla="*/ 1493748 h 3164769"/>
              <a:gd name="connsiteX133" fmla="*/ 3871874 w 4400510"/>
              <a:gd name="connsiteY133" fmla="*/ 728573 h 3164769"/>
              <a:gd name="connsiteX134" fmla="*/ 3906799 w 4400510"/>
              <a:gd name="connsiteY134" fmla="*/ 1376273 h 3164769"/>
              <a:gd name="connsiteX135" fmla="*/ 3925849 w 4400510"/>
              <a:gd name="connsiteY135" fmla="*/ 1187361 h 3164769"/>
              <a:gd name="connsiteX136" fmla="*/ 3951249 w 4400510"/>
              <a:gd name="connsiteY136" fmla="*/ 1327060 h 3164769"/>
              <a:gd name="connsiteX137" fmla="*/ 3957598 w 4400510"/>
              <a:gd name="connsiteY137" fmla="*/ 758735 h 3164769"/>
              <a:gd name="connsiteX138" fmla="*/ 3981409 w 4400510"/>
              <a:gd name="connsiteY138" fmla="*/ 1027023 h 3164769"/>
              <a:gd name="connsiteX139" fmla="*/ 3992522 w 4400510"/>
              <a:gd name="connsiteY139" fmla="*/ 704760 h 3164769"/>
              <a:gd name="connsiteX140" fmla="*/ 4000458 w 4400510"/>
              <a:gd name="connsiteY140" fmla="*/ 1192123 h 3164769"/>
              <a:gd name="connsiteX141" fmla="*/ 4029032 w 4400510"/>
              <a:gd name="connsiteY141" fmla="*/ 1071473 h 3164769"/>
              <a:gd name="connsiteX142" fmla="*/ 4036970 w 4400510"/>
              <a:gd name="connsiteY142" fmla="*/ 1549310 h 3164769"/>
              <a:gd name="connsiteX143" fmla="*/ 4078244 w 4400510"/>
              <a:gd name="connsiteY143" fmla="*/ 1201648 h 3164769"/>
              <a:gd name="connsiteX144" fmla="*/ 4094119 w 4400510"/>
              <a:gd name="connsiteY144" fmla="*/ 1393735 h 3164769"/>
              <a:gd name="connsiteX145" fmla="*/ 4106818 w 4400510"/>
              <a:gd name="connsiteY145" fmla="*/ 800010 h 3164769"/>
              <a:gd name="connsiteX146" fmla="*/ 4132218 w 4400510"/>
              <a:gd name="connsiteY146" fmla="*/ 1382623 h 3164769"/>
              <a:gd name="connsiteX147" fmla="*/ 4179843 w 4400510"/>
              <a:gd name="connsiteY147" fmla="*/ 715872 h 3164769"/>
              <a:gd name="connsiteX148" fmla="*/ 4214768 w 4400510"/>
              <a:gd name="connsiteY148" fmla="*/ 1122273 h 3164769"/>
              <a:gd name="connsiteX149" fmla="*/ 4233817 w 4400510"/>
              <a:gd name="connsiteY149" fmla="*/ 895261 h 3164769"/>
              <a:gd name="connsiteX150" fmla="*/ 4248105 w 4400510"/>
              <a:gd name="connsiteY150" fmla="*/ 1419135 h 3164769"/>
              <a:gd name="connsiteX151" fmla="*/ 4279853 w 4400510"/>
              <a:gd name="connsiteY151" fmla="*/ 331698 h 3164769"/>
              <a:gd name="connsiteX152" fmla="*/ 4283029 w 4400510"/>
              <a:gd name="connsiteY152" fmla="*/ 1579472 h 3164769"/>
              <a:gd name="connsiteX153" fmla="*/ 4337002 w 4400510"/>
              <a:gd name="connsiteY153" fmla="*/ 1373098 h 3164769"/>
              <a:gd name="connsiteX154" fmla="*/ 4381452 w 4400510"/>
              <a:gd name="connsiteY154" fmla="*/ 1139735 h 3164769"/>
              <a:gd name="connsiteX155" fmla="*/ 4400501 w 4400510"/>
              <a:gd name="connsiteY155" fmla="*/ 1573122 h 3164769"/>
              <a:gd name="connsiteX0" fmla="*/ 0 w 4400510"/>
              <a:gd name="connsiteY0" fmla="*/ 2935195 h 3164769"/>
              <a:gd name="connsiteX1" fmla="*/ 46038 w 4400510"/>
              <a:gd name="connsiteY1" fmla="*/ 2968532 h 3164769"/>
              <a:gd name="connsiteX2" fmla="*/ 65088 w 4400510"/>
              <a:gd name="connsiteY2" fmla="*/ 2993932 h 3164769"/>
              <a:gd name="connsiteX3" fmla="*/ 80963 w 4400510"/>
              <a:gd name="connsiteY3" fmla="*/ 3003457 h 3164769"/>
              <a:gd name="connsiteX4" fmla="*/ 88900 w 4400510"/>
              <a:gd name="connsiteY4" fmla="*/ 2998695 h 3164769"/>
              <a:gd name="connsiteX5" fmla="*/ 117475 w 4400510"/>
              <a:gd name="connsiteY5" fmla="*/ 3024095 h 3164769"/>
              <a:gd name="connsiteX6" fmla="*/ 146050 w 4400510"/>
              <a:gd name="connsiteY6" fmla="*/ 3005045 h 3164769"/>
              <a:gd name="connsiteX7" fmla="*/ 180975 w 4400510"/>
              <a:gd name="connsiteY7" fmla="*/ 3089182 h 3164769"/>
              <a:gd name="connsiteX8" fmla="*/ 200025 w 4400510"/>
              <a:gd name="connsiteY8" fmla="*/ 3092357 h 3164769"/>
              <a:gd name="connsiteX9" fmla="*/ 223838 w 4400510"/>
              <a:gd name="connsiteY9" fmla="*/ 3047907 h 3164769"/>
              <a:gd name="connsiteX10" fmla="*/ 246063 w 4400510"/>
              <a:gd name="connsiteY10" fmla="*/ 3105057 h 3164769"/>
              <a:gd name="connsiteX11" fmla="*/ 290513 w 4400510"/>
              <a:gd name="connsiteY11" fmla="*/ 3006632 h 3164769"/>
              <a:gd name="connsiteX12" fmla="*/ 330200 w 4400510"/>
              <a:gd name="connsiteY12" fmla="*/ 3160620 h 3164769"/>
              <a:gd name="connsiteX13" fmla="*/ 360363 w 4400510"/>
              <a:gd name="connsiteY13" fmla="*/ 3119345 h 3164769"/>
              <a:gd name="connsiteX14" fmla="*/ 374650 w 4400510"/>
              <a:gd name="connsiteY14" fmla="*/ 3103470 h 3164769"/>
              <a:gd name="connsiteX15" fmla="*/ 377825 w 4400510"/>
              <a:gd name="connsiteY15" fmla="*/ 2874870 h 3164769"/>
              <a:gd name="connsiteX16" fmla="*/ 400050 w 4400510"/>
              <a:gd name="connsiteY16" fmla="*/ 2935195 h 3164769"/>
              <a:gd name="connsiteX17" fmla="*/ 455613 w 4400510"/>
              <a:gd name="connsiteY17" fmla="*/ 2519270 h 3164769"/>
              <a:gd name="connsiteX18" fmla="*/ 476250 w 4400510"/>
              <a:gd name="connsiteY18" fmla="*/ 2576420 h 3164769"/>
              <a:gd name="connsiteX19" fmla="*/ 501650 w 4400510"/>
              <a:gd name="connsiteY19" fmla="*/ 2835182 h 3164769"/>
              <a:gd name="connsiteX20" fmla="*/ 527050 w 4400510"/>
              <a:gd name="connsiteY20" fmla="*/ 2881220 h 3164769"/>
              <a:gd name="connsiteX21" fmla="*/ 538163 w 4400510"/>
              <a:gd name="connsiteY21" fmla="*/ 2847882 h 3164769"/>
              <a:gd name="connsiteX22" fmla="*/ 547688 w 4400510"/>
              <a:gd name="connsiteY22" fmla="*/ 2784382 h 3164769"/>
              <a:gd name="connsiteX23" fmla="*/ 574675 w 4400510"/>
              <a:gd name="connsiteY23" fmla="*/ 2787557 h 3164769"/>
              <a:gd name="connsiteX24" fmla="*/ 593725 w 4400510"/>
              <a:gd name="connsiteY24" fmla="*/ 2670082 h 3164769"/>
              <a:gd name="connsiteX25" fmla="*/ 590550 w 4400510"/>
              <a:gd name="connsiteY25" fmla="*/ 2341470 h 3164769"/>
              <a:gd name="connsiteX26" fmla="*/ 625475 w 4400510"/>
              <a:gd name="connsiteY26" fmla="*/ 1830295 h 3164769"/>
              <a:gd name="connsiteX27" fmla="*/ 652462 w 4400510"/>
              <a:gd name="connsiteY27" fmla="*/ 1836645 h 3164769"/>
              <a:gd name="connsiteX28" fmla="*/ 661987 w 4400510"/>
              <a:gd name="connsiteY28" fmla="*/ 1684245 h 3164769"/>
              <a:gd name="connsiteX29" fmla="*/ 681036 w 4400510"/>
              <a:gd name="connsiteY29" fmla="*/ 2014445 h 3164769"/>
              <a:gd name="connsiteX30" fmla="*/ 681036 w 4400510"/>
              <a:gd name="connsiteY30" fmla="*/ 2014445 h 3164769"/>
              <a:gd name="connsiteX31" fmla="*/ 719135 w 4400510"/>
              <a:gd name="connsiteY31" fmla="*/ 1714407 h 3164769"/>
              <a:gd name="connsiteX32" fmla="*/ 731835 w 4400510"/>
              <a:gd name="connsiteY32" fmla="*/ 2058895 h 3164769"/>
              <a:gd name="connsiteX33" fmla="*/ 784223 w 4400510"/>
              <a:gd name="connsiteY33" fmla="*/ 2038258 h 3164769"/>
              <a:gd name="connsiteX34" fmla="*/ 806448 w 4400510"/>
              <a:gd name="connsiteY34" fmla="*/ 2481170 h 3164769"/>
              <a:gd name="connsiteX35" fmla="*/ 835021 w 4400510"/>
              <a:gd name="connsiteY35" fmla="*/ 2470057 h 3164769"/>
              <a:gd name="connsiteX36" fmla="*/ 836609 w 4400510"/>
              <a:gd name="connsiteY36" fmla="*/ 2660557 h 3164769"/>
              <a:gd name="connsiteX37" fmla="*/ 862008 w 4400510"/>
              <a:gd name="connsiteY37" fmla="*/ 2641507 h 3164769"/>
              <a:gd name="connsiteX38" fmla="*/ 865183 w 4400510"/>
              <a:gd name="connsiteY38" fmla="*/ 2698657 h 3164769"/>
              <a:gd name="connsiteX39" fmla="*/ 892169 w 4400510"/>
              <a:gd name="connsiteY39" fmla="*/ 2493870 h 3164769"/>
              <a:gd name="connsiteX40" fmla="*/ 912807 w 4400510"/>
              <a:gd name="connsiteY40" fmla="*/ 2460532 h 3164769"/>
              <a:gd name="connsiteX41" fmla="*/ 912807 w 4400510"/>
              <a:gd name="connsiteY41" fmla="*/ 2416082 h 3164769"/>
              <a:gd name="connsiteX42" fmla="*/ 949318 w 4400510"/>
              <a:gd name="connsiteY42" fmla="*/ 2392270 h 3164769"/>
              <a:gd name="connsiteX43" fmla="*/ 941380 w 4400510"/>
              <a:gd name="connsiteY43" fmla="*/ 2317657 h 3164769"/>
              <a:gd name="connsiteX44" fmla="*/ 1019169 w 4400510"/>
              <a:gd name="connsiteY44" fmla="*/ 895257 h 3164769"/>
              <a:gd name="connsiteX45" fmla="*/ 1031869 w 4400510"/>
              <a:gd name="connsiteY45" fmla="*/ 1068824 h 3164769"/>
              <a:gd name="connsiteX46" fmla="*/ 1053036 w 4400510"/>
              <a:gd name="connsiteY46" fmla="*/ 793657 h 3164769"/>
              <a:gd name="connsiteX47" fmla="*/ 1074202 w 4400510"/>
              <a:gd name="connsiteY47" fmla="*/ 1365157 h 3164769"/>
              <a:gd name="connsiteX48" fmla="*/ 1103833 w 4400510"/>
              <a:gd name="connsiteY48" fmla="*/ 869857 h 3164769"/>
              <a:gd name="connsiteX49" fmla="*/ 1137701 w 4400510"/>
              <a:gd name="connsiteY49" fmla="*/ 937590 h 3164769"/>
              <a:gd name="connsiteX50" fmla="*/ 1167333 w 4400510"/>
              <a:gd name="connsiteY50" fmla="*/ 1242391 h 3164769"/>
              <a:gd name="connsiteX51" fmla="*/ 1188500 w 4400510"/>
              <a:gd name="connsiteY51" fmla="*/ 1128090 h 3164769"/>
              <a:gd name="connsiteX52" fmla="*/ 1218132 w 4400510"/>
              <a:gd name="connsiteY52" fmla="*/ 1348223 h 3164769"/>
              <a:gd name="connsiteX53" fmla="*/ 1264699 w 4400510"/>
              <a:gd name="connsiteY53" fmla="*/ 1335523 h 3164769"/>
              <a:gd name="connsiteX54" fmla="*/ 1273165 w 4400510"/>
              <a:gd name="connsiteY54" fmla="*/ 1483690 h 3164769"/>
              <a:gd name="connsiteX55" fmla="*/ 1302799 w 4400510"/>
              <a:gd name="connsiteY55" fmla="*/ 1415957 h 3164769"/>
              <a:gd name="connsiteX56" fmla="*/ 1294330 w 4400510"/>
              <a:gd name="connsiteY56" fmla="*/ 1686890 h 3164769"/>
              <a:gd name="connsiteX57" fmla="*/ 1294331 w 4400510"/>
              <a:gd name="connsiteY57" fmla="*/ 1674190 h 3164769"/>
              <a:gd name="connsiteX58" fmla="*/ 1362063 w 4400510"/>
              <a:gd name="connsiteY58" fmla="*/ 2165257 h 3164769"/>
              <a:gd name="connsiteX59" fmla="*/ 1383231 w 4400510"/>
              <a:gd name="connsiteY59" fmla="*/ 2050957 h 3164769"/>
              <a:gd name="connsiteX60" fmla="*/ 1425565 w 4400510"/>
              <a:gd name="connsiteY60" fmla="*/ 2381157 h 3164769"/>
              <a:gd name="connsiteX61" fmla="*/ 1438264 w 4400510"/>
              <a:gd name="connsiteY61" fmla="*/ 2241457 h 3164769"/>
              <a:gd name="connsiteX62" fmla="*/ 1476363 w 4400510"/>
              <a:gd name="connsiteY62" fmla="*/ 2448891 h 3164769"/>
              <a:gd name="connsiteX63" fmla="*/ 1518696 w 4400510"/>
              <a:gd name="connsiteY63" fmla="*/ 2258390 h 3164769"/>
              <a:gd name="connsiteX64" fmla="*/ 1573729 w 4400510"/>
              <a:gd name="connsiteY64" fmla="*/ 2398090 h 3164769"/>
              <a:gd name="connsiteX65" fmla="*/ 1607596 w 4400510"/>
              <a:gd name="connsiteY65" fmla="*/ 1835057 h 3164769"/>
              <a:gd name="connsiteX66" fmla="*/ 1641461 w 4400510"/>
              <a:gd name="connsiteY66" fmla="*/ 1923957 h 3164769"/>
              <a:gd name="connsiteX67" fmla="*/ 1658393 w 4400510"/>
              <a:gd name="connsiteY67" fmla="*/ 1682657 h 3164769"/>
              <a:gd name="connsiteX68" fmla="*/ 1692260 w 4400510"/>
              <a:gd name="connsiteY68" fmla="*/ 1767324 h 3164769"/>
              <a:gd name="connsiteX69" fmla="*/ 1696492 w 4400510"/>
              <a:gd name="connsiteY69" fmla="*/ 1373623 h 3164769"/>
              <a:gd name="connsiteX70" fmla="*/ 1730359 w 4400510"/>
              <a:gd name="connsiteY70" fmla="*/ 1555657 h 3164769"/>
              <a:gd name="connsiteX71" fmla="*/ 1743060 w 4400510"/>
              <a:gd name="connsiteY71" fmla="*/ 1009558 h 3164769"/>
              <a:gd name="connsiteX72" fmla="*/ 1785392 w 4400510"/>
              <a:gd name="connsiteY72" fmla="*/ 1183124 h 3164769"/>
              <a:gd name="connsiteX73" fmla="*/ 1802326 w 4400510"/>
              <a:gd name="connsiteY73" fmla="*/ 962990 h 3164769"/>
              <a:gd name="connsiteX74" fmla="*/ 1831957 w 4400510"/>
              <a:gd name="connsiteY74" fmla="*/ 1360924 h 3164769"/>
              <a:gd name="connsiteX75" fmla="*/ 1895458 w 4400510"/>
              <a:gd name="connsiteY75" fmla="*/ 1174657 h 3164769"/>
              <a:gd name="connsiteX76" fmla="*/ 1908157 w 4400510"/>
              <a:gd name="connsiteY76" fmla="*/ 1589523 h 3164769"/>
              <a:gd name="connsiteX77" fmla="*/ 1971657 w 4400510"/>
              <a:gd name="connsiteY77" fmla="*/ 1043424 h 3164769"/>
              <a:gd name="connsiteX78" fmla="*/ 1971657 w 4400510"/>
              <a:gd name="connsiteY78" fmla="*/ 1043424 h 3164769"/>
              <a:gd name="connsiteX79" fmla="*/ 2022457 w 4400510"/>
              <a:gd name="connsiteY79" fmla="*/ 1462524 h 3164769"/>
              <a:gd name="connsiteX80" fmla="*/ 2022457 w 4400510"/>
              <a:gd name="connsiteY80" fmla="*/ 1462524 h 3164769"/>
              <a:gd name="connsiteX81" fmla="*/ 2064790 w 4400510"/>
              <a:gd name="connsiteY81" fmla="*/ 988390 h 3164769"/>
              <a:gd name="connsiteX82" fmla="*/ 2162155 w 4400510"/>
              <a:gd name="connsiteY82" fmla="*/ 1813891 h 3164769"/>
              <a:gd name="connsiteX83" fmla="*/ 2191790 w 4400510"/>
              <a:gd name="connsiteY83" fmla="*/ 1695358 h 3164769"/>
              <a:gd name="connsiteX84" fmla="*/ 2246823 w 4400510"/>
              <a:gd name="connsiteY84" fmla="*/ 1919724 h 3164769"/>
              <a:gd name="connsiteX85" fmla="*/ 2289155 w 4400510"/>
              <a:gd name="connsiteY85" fmla="*/ 1847757 h 3164769"/>
              <a:gd name="connsiteX86" fmla="*/ 2297622 w 4400510"/>
              <a:gd name="connsiteY86" fmla="*/ 2059424 h 3164769"/>
              <a:gd name="connsiteX87" fmla="*/ 2348422 w 4400510"/>
              <a:gd name="connsiteY87" fmla="*/ 1932423 h 3164769"/>
              <a:gd name="connsiteX88" fmla="*/ 2382288 w 4400510"/>
              <a:gd name="connsiteY88" fmla="*/ 2021324 h 3164769"/>
              <a:gd name="connsiteX89" fmla="*/ 2411920 w 4400510"/>
              <a:gd name="connsiteY89" fmla="*/ 1691123 h 3164769"/>
              <a:gd name="connsiteX90" fmla="*/ 2479655 w 4400510"/>
              <a:gd name="connsiteY90" fmla="*/ 1885858 h 3164769"/>
              <a:gd name="connsiteX91" fmla="*/ 2521986 w 4400510"/>
              <a:gd name="connsiteY91" fmla="*/ 1568357 h 3164769"/>
              <a:gd name="connsiteX92" fmla="*/ 2585486 w 4400510"/>
              <a:gd name="connsiteY92" fmla="*/ 1860457 h 3164769"/>
              <a:gd name="connsiteX93" fmla="*/ 2615118 w 4400510"/>
              <a:gd name="connsiteY93" fmla="*/ 1462523 h 3164769"/>
              <a:gd name="connsiteX94" fmla="*/ 2695551 w 4400510"/>
              <a:gd name="connsiteY94" fmla="*/ 1661491 h 3164769"/>
              <a:gd name="connsiteX95" fmla="*/ 2720951 w 4400510"/>
              <a:gd name="connsiteY95" fmla="*/ 1068823 h 3164769"/>
              <a:gd name="connsiteX96" fmla="*/ 2780217 w 4400510"/>
              <a:gd name="connsiteY96" fmla="*/ 1356691 h 3164769"/>
              <a:gd name="connsiteX97" fmla="*/ 2780215 w 4400510"/>
              <a:gd name="connsiteY97" fmla="*/ 679358 h 3164769"/>
              <a:gd name="connsiteX98" fmla="*/ 2831016 w 4400510"/>
              <a:gd name="connsiteY98" fmla="*/ 1386324 h 3164769"/>
              <a:gd name="connsiteX99" fmla="*/ 2881817 w 4400510"/>
              <a:gd name="connsiteY99" fmla="*/ 404191 h 3164769"/>
              <a:gd name="connsiteX100" fmla="*/ 2919916 w 4400510"/>
              <a:gd name="connsiteY100" fmla="*/ 916424 h 3164769"/>
              <a:gd name="connsiteX101" fmla="*/ 2962249 w 4400510"/>
              <a:gd name="connsiteY101" fmla="*/ 14724 h 3164769"/>
              <a:gd name="connsiteX102" fmla="*/ 2991881 w 4400510"/>
              <a:gd name="connsiteY102" fmla="*/ 1022258 h 3164769"/>
              <a:gd name="connsiteX103" fmla="*/ 3046914 w 4400510"/>
              <a:gd name="connsiteY103" fmla="*/ 615859 h 3164769"/>
              <a:gd name="connsiteX104" fmla="*/ 3051147 w 4400510"/>
              <a:gd name="connsiteY104" fmla="*/ 1149259 h 3164769"/>
              <a:gd name="connsiteX105" fmla="*/ 3106181 w 4400510"/>
              <a:gd name="connsiteY105" fmla="*/ 349159 h 3164769"/>
              <a:gd name="connsiteX106" fmla="*/ 3165447 w 4400510"/>
              <a:gd name="connsiteY106" fmla="*/ 988393 h 3164769"/>
              <a:gd name="connsiteX107" fmla="*/ 3207779 w 4400510"/>
              <a:gd name="connsiteY107" fmla="*/ 319526 h 3164769"/>
              <a:gd name="connsiteX108" fmla="*/ 3224711 w 4400510"/>
              <a:gd name="connsiteY108" fmla="*/ 1132325 h 3164769"/>
              <a:gd name="connsiteX109" fmla="*/ 3271277 w 4400510"/>
              <a:gd name="connsiteY109" fmla="*/ 145958 h 3164769"/>
              <a:gd name="connsiteX110" fmla="*/ 3296677 w 4400510"/>
              <a:gd name="connsiteY110" fmla="*/ 594693 h 3164769"/>
              <a:gd name="connsiteX111" fmla="*/ 3329485 w 4400510"/>
              <a:gd name="connsiteY111" fmla="*/ 22664 h 3164769"/>
              <a:gd name="connsiteX112" fmla="*/ 3359118 w 4400510"/>
              <a:gd name="connsiteY112" fmla="*/ 946059 h 3164769"/>
              <a:gd name="connsiteX113" fmla="*/ 3394043 w 4400510"/>
              <a:gd name="connsiteY113" fmla="*/ 307885 h 3164769"/>
              <a:gd name="connsiteX114" fmla="*/ 3395631 w 4400510"/>
              <a:gd name="connsiteY114" fmla="*/ 1096872 h 3164769"/>
              <a:gd name="connsiteX115" fmla="*/ 3438492 w 4400510"/>
              <a:gd name="connsiteY115" fmla="*/ 445998 h 3164769"/>
              <a:gd name="connsiteX116" fmla="*/ 3448017 w 4400510"/>
              <a:gd name="connsiteY116" fmla="*/ 931773 h 3164769"/>
              <a:gd name="connsiteX117" fmla="*/ 3476593 w 4400510"/>
              <a:gd name="connsiteY117" fmla="*/ 576173 h 3164769"/>
              <a:gd name="connsiteX118" fmla="*/ 3516278 w 4400510"/>
              <a:gd name="connsiteY118" fmla="*/ 1054010 h 3164769"/>
              <a:gd name="connsiteX119" fmla="*/ 3521041 w 4400510"/>
              <a:gd name="connsiteY119" fmla="*/ 263435 h 3164769"/>
              <a:gd name="connsiteX120" fmla="*/ 3546440 w 4400510"/>
              <a:gd name="connsiteY120" fmla="*/ 457110 h 3164769"/>
              <a:gd name="connsiteX121" fmla="*/ 3568665 w 4400510"/>
              <a:gd name="connsiteY121" fmla="*/ 282486 h 3164769"/>
              <a:gd name="connsiteX122" fmla="*/ 3594065 w 4400510"/>
              <a:gd name="connsiteY122" fmla="*/ 765086 h 3164769"/>
              <a:gd name="connsiteX123" fmla="*/ 3622640 w 4400510"/>
              <a:gd name="connsiteY123" fmla="*/ 201522 h 3164769"/>
              <a:gd name="connsiteX124" fmla="*/ 3625815 w 4400510"/>
              <a:gd name="connsiteY124" fmla="*/ 950824 h 3164769"/>
              <a:gd name="connsiteX125" fmla="*/ 3662327 w 4400510"/>
              <a:gd name="connsiteY125" fmla="*/ 584110 h 3164769"/>
              <a:gd name="connsiteX126" fmla="*/ 3671851 w 4400510"/>
              <a:gd name="connsiteY126" fmla="*/ 1015909 h 3164769"/>
              <a:gd name="connsiteX127" fmla="*/ 3717890 w 4400510"/>
              <a:gd name="connsiteY127" fmla="*/ 646023 h 3164769"/>
              <a:gd name="connsiteX128" fmla="*/ 3736938 w 4400510"/>
              <a:gd name="connsiteY128" fmla="*/ 1422310 h 3164769"/>
              <a:gd name="connsiteX129" fmla="*/ 3771863 w 4400510"/>
              <a:gd name="connsiteY129" fmla="*/ 771435 h 3164769"/>
              <a:gd name="connsiteX130" fmla="*/ 3790912 w 4400510"/>
              <a:gd name="connsiteY130" fmla="*/ 1133385 h 3164769"/>
              <a:gd name="connsiteX131" fmla="*/ 3817899 w 4400510"/>
              <a:gd name="connsiteY131" fmla="*/ 728572 h 3164769"/>
              <a:gd name="connsiteX132" fmla="*/ 3849650 w 4400510"/>
              <a:gd name="connsiteY132" fmla="*/ 1493748 h 3164769"/>
              <a:gd name="connsiteX133" fmla="*/ 3871874 w 4400510"/>
              <a:gd name="connsiteY133" fmla="*/ 728573 h 3164769"/>
              <a:gd name="connsiteX134" fmla="*/ 3906799 w 4400510"/>
              <a:gd name="connsiteY134" fmla="*/ 1376273 h 3164769"/>
              <a:gd name="connsiteX135" fmla="*/ 3925849 w 4400510"/>
              <a:gd name="connsiteY135" fmla="*/ 1187361 h 3164769"/>
              <a:gd name="connsiteX136" fmla="*/ 3951249 w 4400510"/>
              <a:gd name="connsiteY136" fmla="*/ 1327060 h 3164769"/>
              <a:gd name="connsiteX137" fmla="*/ 3957598 w 4400510"/>
              <a:gd name="connsiteY137" fmla="*/ 758735 h 3164769"/>
              <a:gd name="connsiteX138" fmla="*/ 3981409 w 4400510"/>
              <a:gd name="connsiteY138" fmla="*/ 1027023 h 3164769"/>
              <a:gd name="connsiteX139" fmla="*/ 3992522 w 4400510"/>
              <a:gd name="connsiteY139" fmla="*/ 704760 h 3164769"/>
              <a:gd name="connsiteX140" fmla="*/ 4000458 w 4400510"/>
              <a:gd name="connsiteY140" fmla="*/ 1192123 h 3164769"/>
              <a:gd name="connsiteX141" fmla="*/ 4029032 w 4400510"/>
              <a:gd name="connsiteY141" fmla="*/ 1071473 h 3164769"/>
              <a:gd name="connsiteX142" fmla="*/ 4036970 w 4400510"/>
              <a:gd name="connsiteY142" fmla="*/ 1549310 h 3164769"/>
              <a:gd name="connsiteX143" fmla="*/ 4078244 w 4400510"/>
              <a:gd name="connsiteY143" fmla="*/ 1201648 h 3164769"/>
              <a:gd name="connsiteX144" fmla="*/ 4094119 w 4400510"/>
              <a:gd name="connsiteY144" fmla="*/ 1393735 h 3164769"/>
              <a:gd name="connsiteX145" fmla="*/ 4106818 w 4400510"/>
              <a:gd name="connsiteY145" fmla="*/ 800010 h 3164769"/>
              <a:gd name="connsiteX146" fmla="*/ 4132218 w 4400510"/>
              <a:gd name="connsiteY146" fmla="*/ 1382623 h 3164769"/>
              <a:gd name="connsiteX147" fmla="*/ 4179843 w 4400510"/>
              <a:gd name="connsiteY147" fmla="*/ 715872 h 3164769"/>
              <a:gd name="connsiteX148" fmla="*/ 4214768 w 4400510"/>
              <a:gd name="connsiteY148" fmla="*/ 1122273 h 3164769"/>
              <a:gd name="connsiteX149" fmla="*/ 4233817 w 4400510"/>
              <a:gd name="connsiteY149" fmla="*/ 895261 h 3164769"/>
              <a:gd name="connsiteX150" fmla="*/ 4248105 w 4400510"/>
              <a:gd name="connsiteY150" fmla="*/ 1419135 h 3164769"/>
              <a:gd name="connsiteX151" fmla="*/ 4279853 w 4400510"/>
              <a:gd name="connsiteY151" fmla="*/ 331698 h 3164769"/>
              <a:gd name="connsiteX152" fmla="*/ 4283029 w 4400510"/>
              <a:gd name="connsiteY152" fmla="*/ 1579472 h 3164769"/>
              <a:gd name="connsiteX153" fmla="*/ 4337002 w 4400510"/>
              <a:gd name="connsiteY153" fmla="*/ 1373098 h 3164769"/>
              <a:gd name="connsiteX154" fmla="*/ 4381452 w 4400510"/>
              <a:gd name="connsiteY154" fmla="*/ 1139735 h 3164769"/>
              <a:gd name="connsiteX155" fmla="*/ 4400501 w 4400510"/>
              <a:gd name="connsiteY155" fmla="*/ 1573122 h 3164769"/>
              <a:gd name="connsiteX0" fmla="*/ 0 w 4402471"/>
              <a:gd name="connsiteY0" fmla="*/ 2935195 h 3164769"/>
              <a:gd name="connsiteX1" fmla="*/ 46038 w 4402471"/>
              <a:gd name="connsiteY1" fmla="*/ 2968532 h 3164769"/>
              <a:gd name="connsiteX2" fmla="*/ 65088 w 4402471"/>
              <a:gd name="connsiteY2" fmla="*/ 2993932 h 3164769"/>
              <a:gd name="connsiteX3" fmla="*/ 80963 w 4402471"/>
              <a:gd name="connsiteY3" fmla="*/ 3003457 h 3164769"/>
              <a:gd name="connsiteX4" fmla="*/ 88900 w 4402471"/>
              <a:gd name="connsiteY4" fmla="*/ 2998695 h 3164769"/>
              <a:gd name="connsiteX5" fmla="*/ 117475 w 4402471"/>
              <a:gd name="connsiteY5" fmla="*/ 3024095 h 3164769"/>
              <a:gd name="connsiteX6" fmla="*/ 146050 w 4402471"/>
              <a:gd name="connsiteY6" fmla="*/ 3005045 h 3164769"/>
              <a:gd name="connsiteX7" fmla="*/ 180975 w 4402471"/>
              <a:gd name="connsiteY7" fmla="*/ 3089182 h 3164769"/>
              <a:gd name="connsiteX8" fmla="*/ 200025 w 4402471"/>
              <a:gd name="connsiteY8" fmla="*/ 3092357 h 3164769"/>
              <a:gd name="connsiteX9" fmla="*/ 223838 w 4402471"/>
              <a:gd name="connsiteY9" fmla="*/ 3047907 h 3164769"/>
              <a:gd name="connsiteX10" fmla="*/ 246063 w 4402471"/>
              <a:gd name="connsiteY10" fmla="*/ 3105057 h 3164769"/>
              <a:gd name="connsiteX11" fmla="*/ 290513 w 4402471"/>
              <a:gd name="connsiteY11" fmla="*/ 3006632 h 3164769"/>
              <a:gd name="connsiteX12" fmla="*/ 330200 w 4402471"/>
              <a:gd name="connsiteY12" fmla="*/ 3160620 h 3164769"/>
              <a:gd name="connsiteX13" fmla="*/ 360363 w 4402471"/>
              <a:gd name="connsiteY13" fmla="*/ 3119345 h 3164769"/>
              <a:gd name="connsiteX14" fmla="*/ 374650 w 4402471"/>
              <a:gd name="connsiteY14" fmla="*/ 3103470 h 3164769"/>
              <a:gd name="connsiteX15" fmla="*/ 377825 w 4402471"/>
              <a:gd name="connsiteY15" fmla="*/ 2874870 h 3164769"/>
              <a:gd name="connsiteX16" fmla="*/ 400050 w 4402471"/>
              <a:gd name="connsiteY16" fmla="*/ 2935195 h 3164769"/>
              <a:gd name="connsiteX17" fmla="*/ 455613 w 4402471"/>
              <a:gd name="connsiteY17" fmla="*/ 2519270 h 3164769"/>
              <a:gd name="connsiteX18" fmla="*/ 476250 w 4402471"/>
              <a:gd name="connsiteY18" fmla="*/ 2576420 h 3164769"/>
              <a:gd name="connsiteX19" fmla="*/ 501650 w 4402471"/>
              <a:gd name="connsiteY19" fmla="*/ 2835182 h 3164769"/>
              <a:gd name="connsiteX20" fmla="*/ 527050 w 4402471"/>
              <a:gd name="connsiteY20" fmla="*/ 2881220 h 3164769"/>
              <a:gd name="connsiteX21" fmla="*/ 538163 w 4402471"/>
              <a:gd name="connsiteY21" fmla="*/ 2847882 h 3164769"/>
              <a:gd name="connsiteX22" fmla="*/ 547688 w 4402471"/>
              <a:gd name="connsiteY22" fmla="*/ 2784382 h 3164769"/>
              <a:gd name="connsiteX23" fmla="*/ 574675 w 4402471"/>
              <a:gd name="connsiteY23" fmla="*/ 2787557 h 3164769"/>
              <a:gd name="connsiteX24" fmla="*/ 593725 w 4402471"/>
              <a:gd name="connsiteY24" fmla="*/ 2670082 h 3164769"/>
              <a:gd name="connsiteX25" fmla="*/ 590550 w 4402471"/>
              <a:gd name="connsiteY25" fmla="*/ 2341470 h 3164769"/>
              <a:gd name="connsiteX26" fmla="*/ 625475 w 4402471"/>
              <a:gd name="connsiteY26" fmla="*/ 1830295 h 3164769"/>
              <a:gd name="connsiteX27" fmla="*/ 652462 w 4402471"/>
              <a:gd name="connsiteY27" fmla="*/ 1836645 h 3164769"/>
              <a:gd name="connsiteX28" fmla="*/ 661987 w 4402471"/>
              <a:gd name="connsiteY28" fmla="*/ 1684245 h 3164769"/>
              <a:gd name="connsiteX29" fmla="*/ 681036 w 4402471"/>
              <a:gd name="connsiteY29" fmla="*/ 2014445 h 3164769"/>
              <a:gd name="connsiteX30" fmla="*/ 681036 w 4402471"/>
              <a:gd name="connsiteY30" fmla="*/ 2014445 h 3164769"/>
              <a:gd name="connsiteX31" fmla="*/ 719135 w 4402471"/>
              <a:gd name="connsiteY31" fmla="*/ 1714407 h 3164769"/>
              <a:gd name="connsiteX32" fmla="*/ 731835 w 4402471"/>
              <a:gd name="connsiteY32" fmla="*/ 2058895 h 3164769"/>
              <a:gd name="connsiteX33" fmla="*/ 784223 w 4402471"/>
              <a:gd name="connsiteY33" fmla="*/ 2038258 h 3164769"/>
              <a:gd name="connsiteX34" fmla="*/ 806448 w 4402471"/>
              <a:gd name="connsiteY34" fmla="*/ 2481170 h 3164769"/>
              <a:gd name="connsiteX35" fmla="*/ 835021 w 4402471"/>
              <a:gd name="connsiteY35" fmla="*/ 2470057 h 3164769"/>
              <a:gd name="connsiteX36" fmla="*/ 836609 w 4402471"/>
              <a:gd name="connsiteY36" fmla="*/ 2660557 h 3164769"/>
              <a:gd name="connsiteX37" fmla="*/ 862008 w 4402471"/>
              <a:gd name="connsiteY37" fmla="*/ 2641507 h 3164769"/>
              <a:gd name="connsiteX38" fmla="*/ 865183 w 4402471"/>
              <a:gd name="connsiteY38" fmla="*/ 2698657 h 3164769"/>
              <a:gd name="connsiteX39" fmla="*/ 892169 w 4402471"/>
              <a:gd name="connsiteY39" fmla="*/ 2493870 h 3164769"/>
              <a:gd name="connsiteX40" fmla="*/ 912807 w 4402471"/>
              <a:gd name="connsiteY40" fmla="*/ 2460532 h 3164769"/>
              <a:gd name="connsiteX41" fmla="*/ 912807 w 4402471"/>
              <a:gd name="connsiteY41" fmla="*/ 2416082 h 3164769"/>
              <a:gd name="connsiteX42" fmla="*/ 949318 w 4402471"/>
              <a:gd name="connsiteY42" fmla="*/ 2392270 h 3164769"/>
              <a:gd name="connsiteX43" fmla="*/ 941380 w 4402471"/>
              <a:gd name="connsiteY43" fmla="*/ 2317657 h 3164769"/>
              <a:gd name="connsiteX44" fmla="*/ 1019169 w 4402471"/>
              <a:gd name="connsiteY44" fmla="*/ 895257 h 3164769"/>
              <a:gd name="connsiteX45" fmla="*/ 1031869 w 4402471"/>
              <a:gd name="connsiteY45" fmla="*/ 1068824 h 3164769"/>
              <a:gd name="connsiteX46" fmla="*/ 1053036 w 4402471"/>
              <a:gd name="connsiteY46" fmla="*/ 793657 h 3164769"/>
              <a:gd name="connsiteX47" fmla="*/ 1074202 w 4402471"/>
              <a:gd name="connsiteY47" fmla="*/ 1365157 h 3164769"/>
              <a:gd name="connsiteX48" fmla="*/ 1103833 w 4402471"/>
              <a:gd name="connsiteY48" fmla="*/ 869857 h 3164769"/>
              <a:gd name="connsiteX49" fmla="*/ 1137701 w 4402471"/>
              <a:gd name="connsiteY49" fmla="*/ 937590 h 3164769"/>
              <a:gd name="connsiteX50" fmla="*/ 1167333 w 4402471"/>
              <a:gd name="connsiteY50" fmla="*/ 1242391 h 3164769"/>
              <a:gd name="connsiteX51" fmla="*/ 1188500 w 4402471"/>
              <a:gd name="connsiteY51" fmla="*/ 1128090 h 3164769"/>
              <a:gd name="connsiteX52" fmla="*/ 1218132 w 4402471"/>
              <a:gd name="connsiteY52" fmla="*/ 1348223 h 3164769"/>
              <a:gd name="connsiteX53" fmla="*/ 1264699 w 4402471"/>
              <a:gd name="connsiteY53" fmla="*/ 1335523 h 3164769"/>
              <a:gd name="connsiteX54" fmla="*/ 1273165 w 4402471"/>
              <a:gd name="connsiteY54" fmla="*/ 1483690 h 3164769"/>
              <a:gd name="connsiteX55" fmla="*/ 1302799 w 4402471"/>
              <a:gd name="connsiteY55" fmla="*/ 1415957 h 3164769"/>
              <a:gd name="connsiteX56" fmla="*/ 1294330 w 4402471"/>
              <a:gd name="connsiteY56" fmla="*/ 1686890 h 3164769"/>
              <a:gd name="connsiteX57" fmla="*/ 1294331 w 4402471"/>
              <a:gd name="connsiteY57" fmla="*/ 1674190 h 3164769"/>
              <a:gd name="connsiteX58" fmla="*/ 1362063 w 4402471"/>
              <a:gd name="connsiteY58" fmla="*/ 2165257 h 3164769"/>
              <a:gd name="connsiteX59" fmla="*/ 1383231 w 4402471"/>
              <a:gd name="connsiteY59" fmla="*/ 2050957 h 3164769"/>
              <a:gd name="connsiteX60" fmla="*/ 1425565 w 4402471"/>
              <a:gd name="connsiteY60" fmla="*/ 2381157 h 3164769"/>
              <a:gd name="connsiteX61" fmla="*/ 1438264 w 4402471"/>
              <a:gd name="connsiteY61" fmla="*/ 2241457 h 3164769"/>
              <a:gd name="connsiteX62" fmla="*/ 1476363 w 4402471"/>
              <a:gd name="connsiteY62" fmla="*/ 2448891 h 3164769"/>
              <a:gd name="connsiteX63" fmla="*/ 1518696 w 4402471"/>
              <a:gd name="connsiteY63" fmla="*/ 2258390 h 3164769"/>
              <a:gd name="connsiteX64" fmla="*/ 1573729 w 4402471"/>
              <a:gd name="connsiteY64" fmla="*/ 2398090 h 3164769"/>
              <a:gd name="connsiteX65" fmla="*/ 1607596 w 4402471"/>
              <a:gd name="connsiteY65" fmla="*/ 1835057 h 3164769"/>
              <a:gd name="connsiteX66" fmla="*/ 1641461 w 4402471"/>
              <a:gd name="connsiteY66" fmla="*/ 1923957 h 3164769"/>
              <a:gd name="connsiteX67" fmla="*/ 1658393 w 4402471"/>
              <a:gd name="connsiteY67" fmla="*/ 1682657 h 3164769"/>
              <a:gd name="connsiteX68" fmla="*/ 1692260 w 4402471"/>
              <a:gd name="connsiteY68" fmla="*/ 1767324 h 3164769"/>
              <a:gd name="connsiteX69" fmla="*/ 1696492 w 4402471"/>
              <a:gd name="connsiteY69" fmla="*/ 1373623 h 3164769"/>
              <a:gd name="connsiteX70" fmla="*/ 1730359 w 4402471"/>
              <a:gd name="connsiteY70" fmla="*/ 1555657 h 3164769"/>
              <a:gd name="connsiteX71" fmla="*/ 1743060 w 4402471"/>
              <a:gd name="connsiteY71" fmla="*/ 1009558 h 3164769"/>
              <a:gd name="connsiteX72" fmla="*/ 1785392 w 4402471"/>
              <a:gd name="connsiteY72" fmla="*/ 1183124 h 3164769"/>
              <a:gd name="connsiteX73" fmla="*/ 1802326 w 4402471"/>
              <a:gd name="connsiteY73" fmla="*/ 962990 h 3164769"/>
              <a:gd name="connsiteX74" fmla="*/ 1831957 w 4402471"/>
              <a:gd name="connsiteY74" fmla="*/ 1360924 h 3164769"/>
              <a:gd name="connsiteX75" fmla="*/ 1895458 w 4402471"/>
              <a:gd name="connsiteY75" fmla="*/ 1174657 h 3164769"/>
              <a:gd name="connsiteX76" fmla="*/ 1908157 w 4402471"/>
              <a:gd name="connsiteY76" fmla="*/ 1589523 h 3164769"/>
              <a:gd name="connsiteX77" fmla="*/ 1971657 w 4402471"/>
              <a:gd name="connsiteY77" fmla="*/ 1043424 h 3164769"/>
              <a:gd name="connsiteX78" fmla="*/ 1971657 w 4402471"/>
              <a:gd name="connsiteY78" fmla="*/ 1043424 h 3164769"/>
              <a:gd name="connsiteX79" fmla="*/ 2022457 w 4402471"/>
              <a:gd name="connsiteY79" fmla="*/ 1462524 h 3164769"/>
              <a:gd name="connsiteX80" fmla="*/ 2022457 w 4402471"/>
              <a:gd name="connsiteY80" fmla="*/ 1462524 h 3164769"/>
              <a:gd name="connsiteX81" fmla="*/ 2064790 w 4402471"/>
              <a:gd name="connsiteY81" fmla="*/ 988390 h 3164769"/>
              <a:gd name="connsiteX82" fmla="*/ 2162155 w 4402471"/>
              <a:gd name="connsiteY82" fmla="*/ 1813891 h 3164769"/>
              <a:gd name="connsiteX83" fmla="*/ 2191790 w 4402471"/>
              <a:gd name="connsiteY83" fmla="*/ 1695358 h 3164769"/>
              <a:gd name="connsiteX84" fmla="*/ 2246823 w 4402471"/>
              <a:gd name="connsiteY84" fmla="*/ 1919724 h 3164769"/>
              <a:gd name="connsiteX85" fmla="*/ 2289155 w 4402471"/>
              <a:gd name="connsiteY85" fmla="*/ 1847757 h 3164769"/>
              <a:gd name="connsiteX86" fmla="*/ 2297622 w 4402471"/>
              <a:gd name="connsiteY86" fmla="*/ 2059424 h 3164769"/>
              <a:gd name="connsiteX87" fmla="*/ 2348422 w 4402471"/>
              <a:gd name="connsiteY87" fmla="*/ 1932423 h 3164769"/>
              <a:gd name="connsiteX88" fmla="*/ 2382288 w 4402471"/>
              <a:gd name="connsiteY88" fmla="*/ 2021324 h 3164769"/>
              <a:gd name="connsiteX89" fmla="*/ 2411920 w 4402471"/>
              <a:gd name="connsiteY89" fmla="*/ 1691123 h 3164769"/>
              <a:gd name="connsiteX90" fmla="*/ 2479655 w 4402471"/>
              <a:gd name="connsiteY90" fmla="*/ 1885858 h 3164769"/>
              <a:gd name="connsiteX91" fmla="*/ 2521986 w 4402471"/>
              <a:gd name="connsiteY91" fmla="*/ 1568357 h 3164769"/>
              <a:gd name="connsiteX92" fmla="*/ 2585486 w 4402471"/>
              <a:gd name="connsiteY92" fmla="*/ 1860457 h 3164769"/>
              <a:gd name="connsiteX93" fmla="*/ 2615118 w 4402471"/>
              <a:gd name="connsiteY93" fmla="*/ 1462523 h 3164769"/>
              <a:gd name="connsiteX94" fmla="*/ 2695551 w 4402471"/>
              <a:gd name="connsiteY94" fmla="*/ 1661491 h 3164769"/>
              <a:gd name="connsiteX95" fmla="*/ 2720951 w 4402471"/>
              <a:gd name="connsiteY95" fmla="*/ 1068823 h 3164769"/>
              <a:gd name="connsiteX96" fmla="*/ 2780217 w 4402471"/>
              <a:gd name="connsiteY96" fmla="*/ 1356691 h 3164769"/>
              <a:gd name="connsiteX97" fmla="*/ 2780215 w 4402471"/>
              <a:gd name="connsiteY97" fmla="*/ 679358 h 3164769"/>
              <a:gd name="connsiteX98" fmla="*/ 2831016 w 4402471"/>
              <a:gd name="connsiteY98" fmla="*/ 1386324 h 3164769"/>
              <a:gd name="connsiteX99" fmla="*/ 2881817 w 4402471"/>
              <a:gd name="connsiteY99" fmla="*/ 404191 h 3164769"/>
              <a:gd name="connsiteX100" fmla="*/ 2919916 w 4402471"/>
              <a:gd name="connsiteY100" fmla="*/ 916424 h 3164769"/>
              <a:gd name="connsiteX101" fmla="*/ 2962249 w 4402471"/>
              <a:gd name="connsiteY101" fmla="*/ 14724 h 3164769"/>
              <a:gd name="connsiteX102" fmla="*/ 2991881 w 4402471"/>
              <a:gd name="connsiteY102" fmla="*/ 1022258 h 3164769"/>
              <a:gd name="connsiteX103" fmla="*/ 3046914 w 4402471"/>
              <a:gd name="connsiteY103" fmla="*/ 615859 h 3164769"/>
              <a:gd name="connsiteX104" fmla="*/ 3051147 w 4402471"/>
              <a:gd name="connsiteY104" fmla="*/ 1149259 h 3164769"/>
              <a:gd name="connsiteX105" fmla="*/ 3106181 w 4402471"/>
              <a:gd name="connsiteY105" fmla="*/ 349159 h 3164769"/>
              <a:gd name="connsiteX106" fmla="*/ 3165447 w 4402471"/>
              <a:gd name="connsiteY106" fmla="*/ 988393 h 3164769"/>
              <a:gd name="connsiteX107" fmla="*/ 3207779 w 4402471"/>
              <a:gd name="connsiteY107" fmla="*/ 319526 h 3164769"/>
              <a:gd name="connsiteX108" fmla="*/ 3224711 w 4402471"/>
              <a:gd name="connsiteY108" fmla="*/ 1132325 h 3164769"/>
              <a:gd name="connsiteX109" fmla="*/ 3271277 w 4402471"/>
              <a:gd name="connsiteY109" fmla="*/ 145958 h 3164769"/>
              <a:gd name="connsiteX110" fmla="*/ 3296677 w 4402471"/>
              <a:gd name="connsiteY110" fmla="*/ 594693 h 3164769"/>
              <a:gd name="connsiteX111" fmla="*/ 3329485 w 4402471"/>
              <a:gd name="connsiteY111" fmla="*/ 22664 h 3164769"/>
              <a:gd name="connsiteX112" fmla="*/ 3359118 w 4402471"/>
              <a:gd name="connsiteY112" fmla="*/ 946059 h 3164769"/>
              <a:gd name="connsiteX113" fmla="*/ 3394043 w 4402471"/>
              <a:gd name="connsiteY113" fmla="*/ 307885 h 3164769"/>
              <a:gd name="connsiteX114" fmla="*/ 3395631 w 4402471"/>
              <a:gd name="connsiteY114" fmla="*/ 1096872 h 3164769"/>
              <a:gd name="connsiteX115" fmla="*/ 3438492 w 4402471"/>
              <a:gd name="connsiteY115" fmla="*/ 445998 h 3164769"/>
              <a:gd name="connsiteX116" fmla="*/ 3448017 w 4402471"/>
              <a:gd name="connsiteY116" fmla="*/ 931773 h 3164769"/>
              <a:gd name="connsiteX117" fmla="*/ 3476593 w 4402471"/>
              <a:gd name="connsiteY117" fmla="*/ 576173 h 3164769"/>
              <a:gd name="connsiteX118" fmla="*/ 3516278 w 4402471"/>
              <a:gd name="connsiteY118" fmla="*/ 1054010 h 3164769"/>
              <a:gd name="connsiteX119" fmla="*/ 3521041 w 4402471"/>
              <a:gd name="connsiteY119" fmla="*/ 263435 h 3164769"/>
              <a:gd name="connsiteX120" fmla="*/ 3546440 w 4402471"/>
              <a:gd name="connsiteY120" fmla="*/ 457110 h 3164769"/>
              <a:gd name="connsiteX121" fmla="*/ 3568665 w 4402471"/>
              <a:gd name="connsiteY121" fmla="*/ 282486 h 3164769"/>
              <a:gd name="connsiteX122" fmla="*/ 3594065 w 4402471"/>
              <a:gd name="connsiteY122" fmla="*/ 765086 h 3164769"/>
              <a:gd name="connsiteX123" fmla="*/ 3622640 w 4402471"/>
              <a:gd name="connsiteY123" fmla="*/ 201522 h 3164769"/>
              <a:gd name="connsiteX124" fmla="*/ 3625815 w 4402471"/>
              <a:gd name="connsiteY124" fmla="*/ 950824 h 3164769"/>
              <a:gd name="connsiteX125" fmla="*/ 3662327 w 4402471"/>
              <a:gd name="connsiteY125" fmla="*/ 584110 h 3164769"/>
              <a:gd name="connsiteX126" fmla="*/ 3671851 w 4402471"/>
              <a:gd name="connsiteY126" fmla="*/ 1015909 h 3164769"/>
              <a:gd name="connsiteX127" fmla="*/ 3717890 w 4402471"/>
              <a:gd name="connsiteY127" fmla="*/ 646023 h 3164769"/>
              <a:gd name="connsiteX128" fmla="*/ 3736938 w 4402471"/>
              <a:gd name="connsiteY128" fmla="*/ 1422310 h 3164769"/>
              <a:gd name="connsiteX129" fmla="*/ 3771863 w 4402471"/>
              <a:gd name="connsiteY129" fmla="*/ 771435 h 3164769"/>
              <a:gd name="connsiteX130" fmla="*/ 3790912 w 4402471"/>
              <a:gd name="connsiteY130" fmla="*/ 1133385 h 3164769"/>
              <a:gd name="connsiteX131" fmla="*/ 3817899 w 4402471"/>
              <a:gd name="connsiteY131" fmla="*/ 728572 h 3164769"/>
              <a:gd name="connsiteX132" fmla="*/ 3849650 w 4402471"/>
              <a:gd name="connsiteY132" fmla="*/ 1493748 h 3164769"/>
              <a:gd name="connsiteX133" fmla="*/ 3871874 w 4402471"/>
              <a:gd name="connsiteY133" fmla="*/ 728573 h 3164769"/>
              <a:gd name="connsiteX134" fmla="*/ 3906799 w 4402471"/>
              <a:gd name="connsiteY134" fmla="*/ 1376273 h 3164769"/>
              <a:gd name="connsiteX135" fmla="*/ 3925849 w 4402471"/>
              <a:gd name="connsiteY135" fmla="*/ 1187361 h 3164769"/>
              <a:gd name="connsiteX136" fmla="*/ 3951249 w 4402471"/>
              <a:gd name="connsiteY136" fmla="*/ 1327060 h 3164769"/>
              <a:gd name="connsiteX137" fmla="*/ 3957598 w 4402471"/>
              <a:gd name="connsiteY137" fmla="*/ 758735 h 3164769"/>
              <a:gd name="connsiteX138" fmla="*/ 3981409 w 4402471"/>
              <a:gd name="connsiteY138" fmla="*/ 1027023 h 3164769"/>
              <a:gd name="connsiteX139" fmla="*/ 3992522 w 4402471"/>
              <a:gd name="connsiteY139" fmla="*/ 704760 h 3164769"/>
              <a:gd name="connsiteX140" fmla="*/ 4000458 w 4402471"/>
              <a:gd name="connsiteY140" fmla="*/ 1192123 h 3164769"/>
              <a:gd name="connsiteX141" fmla="*/ 4029032 w 4402471"/>
              <a:gd name="connsiteY141" fmla="*/ 1071473 h 3164769"/>
              <a:gd name="connsiteX142" fmla="*/ 4036970 w 4402471"/>
              <a:gd name="connsiteY142" fmla="*/ 1549310 h 3164769"/>
              <a:gd name="connsiteX143" fmla="*/ 4078244 w 4402471"/>
              <a:gd name="connsiteY143" fmla="*/ 1201648 h 3164769"/>
              <a:gd name="connsiteX144" fmla="*/ 4094119 w 4402471"/>
              <a:gd name="connsiteY144" fmla="*/ 1393735 h 3164769"/>
              <a:gd name="connsiteX145" fmla="*/ 4106818 w 4402471"/>
              <a:gd name="connsiteY145" fmla="*/ 800010 h 3164769"/>
              <a:gd name="connsiteX146" fmla="*/ 4132218 w 4402471"/>
              <a:gd name="connsiteY146" fmla="*/ 1382623 h 3164769"/>
              <a:gd name="connsiteX147" fmla="*/ 4179843 w 4402471"/>
              <a:gd name="connsiteY147" fmla="*/ 715872 h 3164769"/>
              <a:gd name="connsiteX148" fmla="*/ 4214768 w 4402471"/>
              <a:gd name="connsiteY148" fmla="*/ 1122273 h 3164769"/>
              <a:gd name="connsiteX149" fmla="*/ 4233817 w 4402471"/>
              <a:gd name="connsiteY149" fmla="*/ 895261 h 3164769"/>
              <a:gd name="connsiteX150" fmla="*/ 4248105 w 4402471"/>
              <a:gd name="connsiteY150" fmla="*/ 1419135 h 3164769"/>
              <a:gd name="connsiteX151" fmla="*/ 4279853 w 4402471"/>
              <a:gd name="connsiteY151" fmla="*/ 331698 h 3164769"/>
              <a:gd name="connsiteX152" fmla="*/ 4283029 w 4402471"/>
              <a:gd name="connsiteY152" fmla="*/ 1579472 h 3164769"/>
              <a:gd name="connsiteX153" fmla="*/ 4337002 w 4402471"/>
              <a:gd name="connsiteY153" fmla="*/ 1373098 h 3164769"/>
              <a:gd name="connsiteX154" fmla="*/ 4381452 w 4402471"/>
              <a:gd name="connsiteY154" fmla="*/ 1139735 h 3164769"/>
              <a:gd name="connsiteX155" fmla="*/ 4400501 w 4402471"/>
              <a:gd name="connsiteY155" fmla="*/ 1573122 h 3164769"/>
              <a:gd name="connsiteX156" fmla="*/ 4402090 w 4402471"/>
              <a:gd name="connsiteY156" fmla="*/ 1569948 h 3164769"/>
              <a:gd name="connsiteX0" fmla="*/ 0 w 4460828"/>
              <a:gd name="connsiteY0" fmla="*/ 2935195 h 3164769"/>
              <a:gd name="connsiteX1" fmla="*/ 46038 w 4460828"/>
              <a:gd name="connsiteY1" fmla="*/ 2968532 h 3164769"/>
              <a:gd name="connsiteX2" fmla="*/ 65088 w 4460828"/>
              <a:gd name="connsiteY2" fmla="*/ 2993932 h 3164769"/>
              <a:gd name="connsiteX3" fmla="*/ 80963 w 4460828"/>
              <a:gd name="connsiteY3" fmla="*/ 3003457 h 3164769"/>
              <a:gd name="connsiteX4" fmla="*/ 88900 w 4460828"/>
              <a:gd name="connsiteY4" fmla="*/ 2998695 h 3164769"/>
              <a:gd name="connsiteX5" fmla="*/ 117475 w 4460828"/>
              <a:gd name="connsiteY5" fmla="*/ 3024095 h 3164769"/>
              <a:gd name="connsiteX6" fmla="*/ 146050 w 4460828"/>
              <a:gd name="connsiteY6" fmla="*/ 3005045 h 3164769"/>
              <a:gd name="connsiteX7" fmla="*/ 180975 w 4460828"/>
              <a:gd name="connsiteY7" fmla="*/ 3089182 h 3164769"/>
              <a:gd name="connsiteX8" fmla="*/ 200025 w 4460828"/>
              <a:gd name="connsiteY8" fmla="*/ 3092357 h 3164769"/>
              <a:gd name="connsiteX9" fmla="*/ 223838 w 4460828"/>
              <a:gd name="connsiteY9" fmla="*/ 3047907 h 3164769"/>
              <a:gd name="connsiteX10" fmla="*/ 246063 w 4460828"/>
              <a:gd name="connsiteY10" fmla="*/ 3105057 h 3164769"/>
              <a:gd name="connsiteX11" fmla="*/ 290513 w 4460828"/>
              <a:gd name="connsiteY11" fmla="*/ 3006632 h 3164769"/>
              <a:gd name="connsiteX12" fmla="*/ 330200 w 4460828"/>
              <a:gd name="connsiteY12" fmla="*/ 3160620 h 3164769"/>
              <a:gd name="connsiteX13" fmla="*/ 360363 w 4460828"/>
              <a:gd name="connsiteY13" fmla="*/ 3119345 h 3164769"/>
              <a:gd name="connsiteX14" fmla="*/ 374650 w 4460828"/>
              <a:gd name="connsiteY14" fmla="*/ 3103470 h 3164769"/>
              <a:gd name="connsiteX15" fmla="*/ 377825 w 4460828"/>
              <a:gd name="connsiteY15" fmla="*/ 2874870 h 3164769"/>
              <a:gd name="connsiteX16" fmla="*/ 400050 w 4460828"/>
              <a:gd name="connsiteY16" fmla="*/ 2935195 h 3164769"/>
              <a:gd name="connsiteX17" fmla="*/ 455613 w 4460828"/>
              <a:gd name="connsiteY17" fmla="*/ 2519270 h 3164769"/>
              <a:gd name="connsiteX18" fmla="*/ 476250 w 4460828"/>
              <a:gd name="connsiteY18" fmla="*/ 2576420 h 3164769"/>
              <a:gd name="connsiteX19" fmla="*/ 501650 w 4460828"/>
              <a:gd name="connsiteY19" fmla="*/ 2835182 h 3164769"/>
              <a:gd name="connsiteX20" fmla="*/ 527050 w 4460828"/>
              <a:gd name="connsiteY20" fmla="*/ 2881220 h 3164769"/>
              <a:gd name="connsiteX21" fmla="*/ 538163 w 4460828"/>
              <a:gd name="connsiteY21" fmla="*/ 2847882 h 3164769"/>
              <a:gd name="connsiteX22" fmla="*/ 547688 w 4460828"/>
              <a:gd name="connsiteY22" fmla="*/ 2784382 h 3164769"/>
              <a:gd name="connsiteX23" fmla="*/ 574675 w 4460828"/>
              <a:gd name="connsiteY23" fmla="*/ 2787557 h 3164769"/>
              <a:gd name="connsiteX24" fmla="*/ 593725 w 4460828"/>
              <a:gd name="connsiteY24" fmla="*/ 2670082 h 3164769"/>
              <a:gd name="connsiteX25" fmla="*/ 590550 w 4460828"/>
              <a:gd name="connsiteY25" fmla="*/ 2341470 h 3164769"/>
              <a:gd name="connsiteX26" fmla="*/ 625475 w 4460828"/>
              <a:gd name="connsiteY26" fmla="*/ 1830295 h 3164769"/>
              <a:gd name="connsiteX27" fmla="*/ 652462 w 4460828"/>
              <a:gd name="connsiteY27" fmla="*/ 1836645 h 3164769"/>
              <a:gd name="connsiteX28" fmla="*/ 661987 w 4460828"/>
              <a:gd name="connsiteY28" fmla="*/ 1684245 h 3164769"/>
              <a:gd name="connsiteX29" fmla="*/ 681036 w 4460828"/>
              <a:gd name="connsiteY29" fmla="*/ 2014445 h 3164769"/>
              <a:gd name="connsiteX30" fmla="*/ 681036 w 4460828"/>
              <a:gd name="connsiteY30" fmla="*/ 2014445 h 3164769"/>
              <a:gd name="connsiteX31" fmla="*/ 719135 w 4460828"/>
              <a:gd name="connsiteY31" fmla="*/ 1714407 h 3164769"/>
              <a:gd name="connsiteX32" fmla="*/ 731835 w 4460828"/>
              <a:gd name="connsiteY32" fmla="*/ 2058895 h 3164769"/>
              <a:gd name="connsiteX33" fmla="*/ 784223 w 4460828"/>
              <a:gd name="connsiteY33" fmla="*/ 2038258 h 3164769"/>
              <a:gd name="connsiteX34" fmla="*/ 806448 w 4460828"/>
              <a:gd name="connsiteY34" fmla="*/ 2481170 h 3164769"/>
              <a:gd name="connsiteX35" fmla="*/ 835021 w 4460828"/>
              <a:gd name="connsiteY35" fmla="*/ 2470057 h 3164769"/>
              <a:gd name="connsiteX36" fmla="*/ 836609 w 4460828"/>
              <a:gd name="connsiteY36" fmla="*/ 2660557 h 3164769"/>
              <a:gd name="connsiteX37" fmla="*/ 862008 w 4460828"/>
              <a:gd name="connsiteY37" fmla="*/ 2641507 h 3164769"/>
              <a:gd name="connsiteX38" fmla="*/ 865183 w 4460828"/>
              <a:gd name="connsiteY38" fmla="*/ 2698657 h 3164769"/>
              <a:gd name="connsiteX39" fmla="*/ 892169 w 4460828"/>
              <a:gd name="connsiteY39" fmla="*/ 2493870 h 3164769"/>
              <a:gd name="connsiteX40" fmla="*/ 912807 w 4460828"/>
              <a:gd name="connsiteY40" fmla="*/ 2460532 h 3164769"/>
              <a:gd name="connsiteX41" fmla="*/ 912807 w 4460828"/>
              <a:gd name="connsiteY41" fmla="*/ 2416082 h 3164769"/>
              <a:gd name="connsiteX42" fmla="*/ 949318 w 4460828"/>
              <a:gd name="connsiteY42" fmla="*/ 2392270 h 3164769"/>
              <a:gd name="connsiteX43" fmla="*/ 941380 w 4460828"/>
              <a:gd name="connsiteY43" fmla="*/ 2317657 h 3164769"/>
              <a:gd name="connsiteX44" fmla="*/ 1019169 w 4460828"/>
              <a:gd name="connsiteY44" fmla="*/ 895257 h 3164769"/>
              <a:gd name="connsiteX45" fmla="*/ 1031869 w 4460828"/>
              <a:gd name="connsiteY45" fmla="*/ 1068824 h 3164769"/>
              <a:gd name="connsiteX46" fmla="*/ 1053036 w 4460828"/>
              <a:gd name="connsiteY46" fmla="*/ 793657 h 3164769"/>
              <a:gd name="connsiteX47" fmla="*/ 1074202 w 4460828"/>
              <a:gd name="connsiteY47" fmla="*/ 1365157 h 3164769"/>
              <a:gd name="connsiteX48" fmla="*/ 1103833 w 4460828"/>
              <a:gd name="connsiteY48" fmla="*/ 869857 h 3164769"/>
              <a:gd name="connsiteX49" fmla="*/ 1137701 w 4460828"/>
              <a:gd name="connsiteY49" fmla="*/ 937590 h 3164769"/>
              <a:gd name="connsiteX50" fmla="*/ 1167333 w 4460828"/>
              <a:gd name="connsiteY50" fmla="*/ 1242391 h 3164769"/>
              <a:gd name="connsiteX51" fmla="*/ 1188500 w 4460828"/>
              <a:gd name="connsiteY51" fmla="*/ 1128090 h 3164769"/>
              <a:gd name="connsiteX52" fmla="*/ 1218132 w 4460828"/>
              <a:gd name="connsiteY52" fmla="*/ 1348223 h 3164769"/>
              <a:gd name="connsiteX53" fmla="*/ 1264699 w 4460828"/>
              <a:gd name="connsiteY53" fmla="*/ 1335523 h 3164769"/>
              <a:gd name="connsiteX54" fmla="*/ 1273165 w 4460828"/>
              <a:gd name="connsiteY54" fmla="*/ 1483690 h 3164769"/>
              <a:gd name="connsiteX55" fmla="*/ 1302799 w 4460828"/>
              <a:gd name="connsiteY55" fmla="*/ 1415957 h 3164769"/>
              <a:gd name="connsiteX56" fmla="*/ 1294330 w 4460828"/>
              <a:gd name="connsiteY56" fmla="*/ 1686890 h 3164769"/>
              <a:gd name="connsiteX57" fmla="*/ 1294331 w 4460828"/>
              <a:gd name="connsiteY57" fmla="*/ 1674190 h 3164769"/>
              <a:gd name="connsiteX58" fmla="*/ 1362063 w 4460828"/>
              <a:gd name="connsiteY58" fmla="*/ 2165257 h 3164769"/>
              <a:gd name="connsiteX59" fmla="*/ 1383231 w 4460828"/>
              <a:gd name="connsiteY59" fmla="*/ 2050957 h 3164769"/>
              <a:gd name="connsiteX60" fmla="*/ 1425565 w 4460828"/>
              <a:gd name="connsiteY60" fmla="*/ 2381157 h 3164769"/>
              <a:gd name="connsiteX61" fmla="*/ 1438264 w 4460828"/>
              <a:gd name="connsiteY61" fmla="*/ 2241457 h 3164769"/>
              <a:gd name="connsiteX62" fmla="*/ 1476363 w 4460828"/>
              <a:gd name="connsiteY62" fmla="*/ 2448891 h 3164769"/>
              <a:gd name="connsiteX63" fmla="*/ 1518696 w 4460828"/>
              <a:gd name="connsiteY63" fmla="*/ 2258390 h 3164769"/>
              <a:gd name="connsiteX64" fmla="*/ 1573729 w 4460828"/>
              <a:gd name="connsiteY64" fmla="*/ 2398090 h 3164769"/>
              <a:gd name="connsiteX65" fmla="*/ 1607596 w 4460828"/>
              <a:gd name="connsiteY65" fmla="*/ 1835057 h 3164769"/>
              <a:gd name="connsiteX66" fmla="*/ 1641461 w 4460828"/>
              <a:gd name="connsiteY66" fmla="*/ 1923957 h 3164769"/>
              <a:gd name="connsiteX67" fmla="*/ 1658393 w 4460828"/>
              <a:gd name="connsiteY67" fmla="*/ 1682657 h 3164769"/>
              <a:gd name="connsiteX68" fmla="*/ 1692260 w 4460828"/>
              <a:gd name="connsiteY68" fmla="*/ 1767324 h 3164769"/>
              <a:gd name="connsiteX69" fmla="*/ 1696492 w 4460828"/>
              <a:gd name="connsiteY69" fmla="*/ 1373623 h 3164769"/>
              <a:gd name="connsiteX70" fmla="*/ 1730359 w 4460828"/>
              <a:gd name="connsiteY70" fmla="*/ 1555657 h 3164769"/>
              <a:gd name="connsiteX71" fmla="*/ 1743060 w 4460828"/>
              <a:gd name="connsiteY71" fmla="*/ 1009558 h 3164769"/>
              <a:gd name="connsiteX72" fmla="*/ 1785392 w 4460828"/>
              <a:gd name="connsiteY72" fmla="*/ 1183124 h 3164769"/>
              <a:gd name="connsiteX73" fmla="*/ 1802326 w 4460828"/>
              <a:gd name="connsiteY73" fmla="*/ 962990 h 3164769"/>
              <a:gd name="connsiteX74" fmla="*/ 1831957 w 4460828"/>
              <a:gd name="connsiteY74" fmla="*/ 1360924 h 3164769"/>
              <a:gd name="connsiteX75" fmla="*/ 1895458 w 4460828"/>
              <a:gd name="connsiteY75" fmla="*/ 1174657 h 3164769"/>
              <a:gd name="connsiteX76" fmla="*/ 1908157 w 4460828"/>
              <a:gd name="connsiteY76" fmla="*/ 1589523 h 3164769"/>
              <a:gd name="connsiteX77" fmla="*/ 1971657 w 4460828"/>
              <a:gd name="connsiteY77" fmla="*/ 1043424 h 3164769"/>
              <a:gd name="connsiteX78" fmla="*/ 1971657 w 4460828"/>
              <a:gd name="connsiteY78" fmla="*/ 1043424 h 3164769"/>
              <a:gd name="connsiteX79" fmla="*/ 2022457 w 4460828"/>
              <a:gd name="connsiteY79" fmla="*/ 1462524 h 3164769"/>
              <a:gd name="connsiteX80" fmla="*/ 2022457 w 4460828"/>
              <a:gd name="connsiteY80" fmla="*/ 1462524 h 3164769"/>
              <a:gd name="connsiteX81" fmla="*/ 2064790 w 4460828"/>
              <a:gd name="connsiteY81" fmla="*/ 988390 h 3164769"/>
              <a:gd name="connsiteX82" fmla="*/ 2162155 w 4460828"/>
              <a:gd name="connsiteY82" fmla="*/ 1813891 h 3164769"/>
              <a:gd name="connsiteX83" fmla="*/ 2191790 w 4460828"/>
              <a:gd name="connsiteY83" fmla="*/ 1695358 h 3164769"/>
              <a:gd name="connsiteX84" fmla="*/ 2246823 w 4460828"/>
              <a:gd name="connsiteY84" fmla="*/ 1919724 h 3164769"/>
              <a:gd name="connsiteX85" fmla="*/ 2289155 w 4460828"/>
              <a:gd name="connsiteY85" fmla="*/ 1847757 h 3164769"/>
              <a:gd name="connsiteX86" fmla="*/ 2297622 w 4460828"/>
              <a:gd name="connsiteY86" fmla="*/ 2059424 h 3164769"/>
              <a:gd name="connsiteX87" fmla="*/ 2348422 w 4460828"/>
              <a:gd name="connsiteY87" fmla="*/ 1932423 h 3164769"/>
              <a:gd name="connsiteX88" fmla="*/ 2382288 w 4460828"/>
              <a:gd name="connsiteY88" fmla="*/ 2021324 h 3164769"/>
              <a:gd name="connsiteX89" fmla="*/ 2411920 w 4460828"/>
              <a:gd name="connsiteY89" fmla="*/ 1691123 h 3164769"/>
              <a:gd name="connsiteX90" fmla="*/ 2479655 w 4460828"/>
              <a:gd name="connsiteY90" fmla="*/ 1885858 h 3164769"/>
              <a:gd name="connsiteX91" fmla="*/ 2521986 w 4460828"/>
              <a:gd name="connsiteY91" fmla="*/ 1568357 h 3164769"/>
              <a:gd name="connsiteX92" fmla="*/ 2585486 w 4460828"/>
              <a:gd name="connsiteY92" fmla="*/ 1860457 h 3164769"/>
              <a:gd name="connsiteX93" fmla="*/ 2615118 w 4460828"/>
              <a:gd name="connsiteY93" fmla="*/ 1462523 h 3164769"/>
              <a:gd name="connsiteX94" fmla="*/ 2695551 w 4460828"/>
              <a:gd name="connsiteY94" fmla="*/ 1661491 h 3164769"/>
              <a:gd name="connsiteX95" fmla="*/ 2720951 w 4460828"/>
              <a:gd name="connsiteY95" fmla="*/ 1068823 h 3164769"/>
              <a:gd name="connsiteX96" fmla="*/ 2780217 w 4460828"/>
              <a:gd name="connsiteY96" fmla="*/ 1356691 h 3164769"/>
              <a:gd name="connsiteX97" fmla="*/ 2780215 w 4460828"/>
              <a:gd name="connsiteY97" fmla="*/ 679358 h 3164769"/>
              <a:gd name="connsiteX98" fmla="*/ 2831016 w 4460828"/>
              <a:gd name="connsiteY98" fmla="*/ 1386324 h 3164769"/>
              <a:gd name="connsiteX99" fmla="*/ 2881817 w 4460828"/>
              <a:gd name="connsiteY99" fmla="*/ 404191 h 3164769"/>
              <a:gd name="connsiteX100" fmla="*/ 2919916 w 4460828"/>
              <a:gd name="connsiteY100" fmla="*/ 916424 h 3164769"/>
              <a:gd name="connsiteX101" fmla="*/ 2962249 w 4460828"/>
              <a:gd name="connsiteY101" fmla="*/ 14724 h 3164769"/>
              <a:gd name="connsiteX102" fmla="*/ 2991881 w 4460828"/>
              <a:gd name="connsiteY102" fmla="*/ 1022258 h 3164769"/>
              <a:gd name="connsiteX103" fmla="*/ 3046914 w 4460828"/>
              <a:gd name="connsiteY103" fmla="*/ 615859 h 3164769"/>
              <a:gd name="connsiteX104" fmla="*/ 3051147 w 4460828"/>
              <a:gd name="connsiteY104" fmla="*/ 1149259 h 3164769"/>
              <a:gd name="connsiteX105" fmla="*/ 3106181 w 4460828"/>
              <a:gd name="connsiteY105" fmla="*/ 349159 h 3164769"/>
              <a:gd name="connsiteX106" fmla="*/ 3165447 w 4460828"/>
              <a:gd name="connsiteY106" fmla="*/ 988393 h 3164769"/>
              <a:gd name="connsiteX107" fmla="*/ 3207779 w 4460828"/>
              <a:gd name="connsiteY107" fmla="*/ 319526 h 3164769"/>
              <a:gd name="connsiteX108" fmla="*/ 3224711 w 4460828"/>
              <a:gd name="connsiteY108" fmla="*/ 1132325 h 3164769"/>
              <a:gd name="connsiteX109" fmla="*/ 3271277 w 4460828"/>
              <a:gd name="connsiteY109" fmla="*/ 145958 h 3164769"/>
              <a:gd name="connsiteX110" fmla="*/ 3296677 w 4460828"/>
              <a:gd name="connsiteY110" fmla="*/ 594693 h 3164769"/>
              <a:gd name="connsiteX111" fmla="*/ 3329485 w 4460828"/>
              <a:gd name="connsiteY111" fmla="*/ 22664 h 3164769"/>
              <a:gd name="connsiteX112" fmla="*/ 3359118 w 4460828"/>
              <a:gd name="connsiteY112" fmla="*/ 946059 h 3164769"/>
              <a:gd name="connsiteX113" fmla="*/ 3394043 w 4460828"/>
              <a:gd name="connsiteY113" fmla="*/ 307885 h 3164769"/>
              <a:gd name="connsiteX114" fmla="*/ 3395631 w 4460828"/>
              <a:gd name="connsiteY114" fmla="*/ 1096872 h 3164769"/>
              <a:gd name="connsiteX115" fmla="*/ 3438492 w 4460828"/>
              <a:gd name="connsiteY115" fmla="*/ 445998 h 3164769"/>
              <a:gd name="connsiteX116" fmla="*/ 3448017 w 4460828"/>
              <a:gd name="connsiteY116" fmla="*/ 931773 h 3164769"/>
              <a:gd name="connsiteX117" fmla="*/ 3476593 w 4460828"/>
              <a:gd name="connsiteY117" fmla="*/ 576173 h 3164769"/>
              <a:gd name="connsiteX118" fmla="*/ 3516278 w 4460828"/>
              <a:gd name="connsiteY118" fmla="*/ 1054010 h 3164769"/>
              <a:gd name="connsiteX119" fmla="*/ 3521041 w 4460828"/>
              <a:gd name="connsiteY119" fmla="*/ 263435 h 3164769"/>
              <a:gd name="connsiteX120" fmla="*/ 3546440 w 4460828"/>
              <a:gd name="connsiteY120" fmla="*/ 457110 h 3164769"/>
              <a:gd name="connsiteX121" fmla="*/ 3568665 w 4460828"/>
              <a:gd name="connsiteY121" fmla="*/ 282486 h 3164769"/>
              <a:gd name="connsiteX122" fmla="*/ 3594065 w 4460828"/>
              <a:gd name="connsiteY122" fmla="*/ 765086 h 3164769"/>
              <a:gd name="connsiteX123" fmla="*/ 3622640 w 4460828"/>
              <a:gd name="connsiteY123" fmla="*/ 201522 h 3164769"/>
              <a:gd name="connsiteX124" fmla="*/ 3625815 w 4460828"/>
              <a:gd name="connsiteY124" fmla="*/ 950824 h 3164769"/>
              <a:gd name="connsiteX125" fmla="*/ 3662327 w 4460828"/>
              <a:gd name="connsiteY125" fmla="*/ 584110 h 3164769"/>
              <a:gd name="connsiteX126" fmla="*/ 3671851 w 4460828"/>
              <a:gd name="connsiteY126" fmla="*/ 1015909 h 3164769"/>
              <a:gd name="connsiteX127" fmla="*/ 3717890 w 4460828"/>
              <a:gd name="connsiteY127" fmla="*/ 646023 h 3164769"/>
              <a:gd name="connsiteX128" fmla="*/ 3736938 w 4460828"/>
              <a:gd name="connsiteY128" fmla="*/ 1422310 h 3164769"/>
              <a:gd name="connsiteX129" fmla="*/ 3771863 w 4460828"/>
              <a:gd name="connsiteY129" fmla="*/ 771435 h 3164769"/>
              <a:gd name="connsiteX130" fmla="*/ 3790912 w 4460828"/>
              <a:gd name="connsiteY130" fmla="*/ 1133385 h 3164769"/>
              <a:gd name="connsiteX131" fmla="*/ 3817899 w 4460828"/>
              <a:gd name="connsiteY131" fmla="*/ 728572 h 3164769"/>
              <a:gd name="connsiteX132" fmla="*/ 3849650 w 4460828"/>
              <a:gd name="connsiteY132" fmla="*/ 1493748 h 3164769"/>
              <a:gd name="connsiteX133" fmla="*/ 3871874 w 4460828"/>
              <a:gd name="connsiteY133" fmla="*/ 728573 h 3164769"/>
              <a:gd name="connsiteX134" fmla="*/ 3906799 w 4460828"/>
              <a:gd name="connsiteY134" fmla="*/ 1376273 h 3164769"/>
              <a:gd name="connsiteX135" fmla="*/ 3925849 w 4460828"/>
              <a:gd name="connsiteY135" fmla="*/ 1187361 h 3164769"/>
              <a:gd name="connsiteX136" fmla="*/ 3951249 w 4460828"/>
              <a:gd name="connsiteY136" fmla="*/ 1327060 h 3164769"/>
              <a:gd name="connsiteX137" fmla="*/ 3957598 w 4460828"/>
              <a:gd name="connsiteY137" fmla="*/ 758735 h 3164769"/>
              <a:gd name="connsiteX138" fmla="*/ 3981409 w 4460828"/>
              <a:gd name="connsiteY138" fmla="*/ 1027023 h 3164769"/>
              <a:gd name="connsiteX139" fmla="*/ 3992522 w 4460828"/>
              <a:gd name="connsiteY139" fmla="*/ 704760 h 3164769"/>
              <a:gd name="connsiteX140" fmla="*/ 4000458 w 4460828"/>
              <a:gd name="connsiteY140" fmla="*/ 1192123 h 3164769"/>
              <a:gd name="connsiteX141" fmla="*/ 4029032 w 4460828"/>
              <a:gd name="connsiteY141" fmla="*/ 1071473 h 3164769"/>
              <a:gd name="connsiteX142" fmla="*/ 4036970 w 4460828"/>
              <a:gd name="connsiteY142" fmla="*/ 1549310 h 3164769"/>
              <a:gd name="connsiteX143" fmla="*/ 4078244 w 4460828"/>
              <a:gd name="connsiteY143" fmla="*/ 1201648 h 3164769"/>
              <a:gd name="connsiteX144" fmla="*/ 4094119 w 4460828"/>
              <a:gd name="connsiteY144" fmla="*/ 1393735 h 3164769"/>
              <a:gd name="connsiteX145" fmla="*/ 4106818 w 4460828"/>
              <a:gd name="connsiteY145" fmla="*/ 800010 h 3164769"/>
              <a:gd name="connsiteX146" fmla="*/ 4132218 w 4460828"/>
              <a:gd name="connsiteY146" fmla="*/ 1382623 h 3164769"/>
              <a:gd name="connsiteX147" fmla="*/ 4179843 w 4460828"/>
              <a:gd name="connsiteY147" fmla="*/ 715872 h 3164769"/>
              <a:gd name="connsiteX148" fmla="*/ 4214768 w 4460828"/>
              <a:gd name="connsiteY148" fmla="*/ 1122273 h 3164769"/>
              <a:gd name="connsiteX149" fmla="*/ 4233817 w 4460828"/>
              <a:gd name="connsiteY149" fmla="*/ 895261 h 3164769"/>
              <a:gd name="connsiteX150" fmla="*/ 4248105 w 4460828"/>
              <a:gd name="connsiteY150" fmla="*/ 1419135 h 3164769"/>
              <a:gd name="connsiteX151" fmla="*/ 4279853 w 4460828"/>
              <a:gd name="connsiteY151" fmla="*/ 331698 h 3164769"/>
              <a:gd name="connsiteX152" fmla="*/ 4283029 w 4460828"/>
              <a:gd name="connsiteY152" fmla="*/ 1579472 h 3164769"/>
              <a:gd name="connsiteX153" fmla="*/ 4337002 w 4460828"/>
              <a:gd name="connsiteY153" fmla="*/ 1373098 h 3164769"/>
              <a:gd name="connsiteX154" fmla="*/ 4381452 w 4460828"/>
              <a:gd name="connsiteY154" fmla="*/ 1139735 h 3164769"/>
              <a:gd name="connsiteX155" fmla="*/ 4400501 w 4460828"/>
              <a:gd name="connsiteY155" fmla="*/ 1573122 h 3164769"/>
              <a:gd name="connsiteX156" fmla="*/ 4460828 w 4460828"/>
              <a:gd name="connsiteY156" fmla="*/ 1042898 h 3164769"/>
              <a:gd name="connsiteX0" fmla="*/ 0 w 4464133"/>
              <a:gd name="connsiteY0" fmla="*/ 2935195 h 3164769"/>
              <a:gd name="connsiteX1" fmla="*/ 46038 w 4464133"/>
              <a:gd name="connsiteY1" fmla="*/ 2968532 h 3164769"/>
              <a:gd name="connsiteX2" fmla="*/ 65088 w 4464133"/>
              <a:gd name="connsiteY2" fmla="*/ 2993932 h 3164769"/>
              <a:gd name="connsiteX3" fmla="*/ 80963 w 4464133"/>
              <a:gd name="connsiteY3" fmla="*/ 3003457 h 3164769"/>
              <a:gd name="connsiteX4" fmla="*/ 88900 w 4464133"/>
              <a:gd name="connsiteY4" fmla="*/ 2998695 h 3164769"/>
              <a:gd name="connsiteX5" fmla="*/ 117475 w 4464133"/>
              <a:gd name="connsiteY5" fmla="*/ 3024095 h 3164769"/>
              <a:gd name="connsiteX6" fmla="*/ 146050 w 4464133"/>
              <a:gd name="connsiteY6" fmla="*/ 3005045 h 3164769"/>
              <a:gd name="connsiteX7" fmla="*/ 180975 w 4464133"/>
              <a:gd name="connsiteY7" fmla="*/ 3089182 h 3164769"/>
              <a:gd name="connsiteX8" fmla="*/ 200025 w 4464133"/>
              <a:gd name="connsiteY8" fmla="*/ 3092357 h 3164769"/>
              <a:gd name="connsiteX9" fmla="*/ 223838 w 4464133"/>
              <a:gd name="connsiteY9" fmla="*/ 3047907 h 3164769"/>
              <a:gd name="connsiteX10" fmla="*/ 246063 w 4464133"/>
              <a:gd name="connsiteY10" fmla="*/ 3105057 h 3164769"/>
              <a:gd name="connsiteX11" fmla="*/ 290513 w 4464133"/>
              <a:gd name="connsiteY11" fmla="*/ 3006632 h 3164769"/>
              <a:gd name="connsiteX12" fmla="*/ 330200 w 4464133"/>
              <a:gd name="connsiteY12" fmla="*/ 3160620 h 3164769"/>
              <a:gd name="connsiteX13" fmla="*/ 360363 w 4464133"/>
              <a:gd name="connsiteY13" fmla="*/ 3119345 h 3164769"/>
              <a:gd name="connsiteX14" fmla="*/ 374650 w 4464133"/>
              <a:gd name="connsiteY14" fmla="*/ 3103470 h 3164769"/>
              <a:gd name="connsiteX15" fmla="*/ 377825 w 4464133"/>
              <a:gd name="connsiteY15" fmla="*/ 2874870 h 3164769"/>
              <a:gd name="connsiteX16" fmla="*/ 400050 w 4464133"/>
              <a:gd name="connsiteY16" fmla="*/ 2935195 h 3164769"/>
              <a:gd name="connsiteX17" fmla="*/ 455613 w 4464133"/>
              <a:gd name="connsiteY17" fmla="*/ 2519270 h 3164769"/>
              <a:gd name="connsiteX18" fmla="*/ 476250 w 4464133"/>
              <a:gd name="connsiteY18" fmla="*/ 2576420 h 3164769"/>
              <a:gd name="connsiteX19" fmla="*/ 501650 w 4464133"/>
              <a:gd name="connsiteY19" fmla="*/ 2835182 h 3164769"/>
              <a:gd name="connsiteX20" fmla="*/ 527050 w 4464133"/>
              <a:gd name="connsiteY20" fmla="*/ 2881220 h 3164769"/>
              <a:gd name="connsiteX21" fmla="*/ 538163 w 4464133"/>
              <a:gd name="connsiteY21" fmla="*/ 2847882 h 3164769"/>
              <a:gd name="connsiteX22" fmla="*/ 547688 w 4464133"/>
              <a:gd name="connsiteY22" fmla="*/ 2784382 h 3164769"/>
              <a:gd name="connsiteX23" fmla="*/ 574675 w 4464133"/>
              <a:gd name="connsiteY23" fmla="*/ 2787557 h 3164769"/>
              <a:gd name="connsiteX24" fmla="*/ 593725 w 4464133"/>
              <a:gd name="connsiteY24" fmla="*/ 2670082 h 3164769"/>
              <a:gd name="connsiteX25" fmla="*/ 590550 w 4464133"/>
              <a:gd name="connsiteY25" fmla="*/ 2341470 h 3164769"/>
              <a:gd name="connsiteX26" fmla="*/ 625475 w 4464133"/>
              <a:gd name="connsiteY26" fmla="*/ 1830295 h 3164769"/>
              <a:gd name="connsiteX27" fmla="*/ 652462 w 4464133"/>
              <a:gd name="connsiteY27" fmla="*/ 1836645 h 3164769"/>
              <a:gd name="connsiteX28" fmla="*/ 661987 w 4464133"/>
              <a:gd name="connsiteY28" fmla="*/ 1684245 h 3164769"/>
              <a:gd name="connsiteX29" fmla="*/ 681036 w 4464133"/>
              <a:gd name="connsiteY29" fmla="*/ 2014445 h 3164769"/>
              <a:gd name="connsiteX30" fmla="*/ 681036 w 4464133"/>
              <a:gd name="connsiteY30" fmla="*/ 2014445 h 3164769"/>
              <a:gd name="connsiteX31" fmla="*/ 719135 w 4464133"/>
              <a:gd name="connsiteY31" fmla="*/ 1714407 h 3164769"/>
              <a:gd name="connsiteX32" fmla="*/ 731835 w 4464133"/>
              <a:gd name="connsiteY32" fmla="*/ 2058895 h 3164769"/>
              <a:gd name="connsiteX33" fmla="*/ 784223 w 4464133"/>
              <a:gd name="connsiteY33" fmla="*/ 2038258 h 3164769"/>
              <a:gd name="connsiteX34" fmla="*/ 806448 w 4464133"/>
              <a:gd name="connsiteY34" fmla="*/ 2481170 h 3164769"/>
              <a:gd name="connsiteX35" fmla="*/ 835021 w 4464133"/>
              <a:gd name="connsiteY35" fmla="*/ 2470057 h 3164769"/>
              <a:gd name="connsiteX36" fmla="*/ 836609 w 4464133"/>
              <a:gd name="connsiteY36" fmla="*/ 2660557 h 3164769"/>
              <a:gd name="connsiteX37" fmla="*/ 862008 w 4464133"/>
              <a:gd name="connsiteY37" fmla="*/ 2641507 h 3164769"/>
              <a:gd name="connsiteX38" fmla="*/ 865183 w 4464133"/>
              <a:gd name="connsiteY38" fmla="*/ 2698657 h 3164769"/>
              <a:gd name="connsiteX39" fmla="*/ 892169 w 4464133"/>
              <a:gd name="connsiteY39" fmla="*/ 2493870 h 3164769"/>
              <a:gd name="connsiteX40" fmla="*/ 912807 w 4464133"/>
              <a:gd name="connsiteY40" fmla="*/ 2460532 h 3164769"/>
              <a:gd name="connsiteX41" fmla="*/ 912807 w 4464133"/>
              <a:gd name="connsiteY41" fmla="*/ 2416082 h 3164769"/>
              <a:gd name="connsiteX42" fmla="*/ 949318 w 4464133"/>
              <a:gd name="connsiteY42" fmla="*/ 2392270 h 3164769"/>
              <a:gd name="connsiteX43" fmla="*/ 941380 w 4464133"/>
              <a:gd name="connsiteY43" fmla="*/ 2317657 h 3164769"/>
              <a:gd name="connsiteX44" fmla="*/ 1019169 w 4464133"/>
              <a:gd name="connsiteY44" fmla="*/ 895257 h 3164769"/>
              <a:gd name="connsiteX45" fmla="*/ 1031869 w 4464133"/>
              <a:gd name="connsiteY45" fmla="*/ 1068824 h 3164769"/>
              <a:gd name="connsiteX46" fmla="*/ 1053036 w 4464133"/>
              <a:gd name="connsiteY46" fmla="*/ 793657 h 3164769"/>
              <a:gd name="connsiteX47" fmla="*/ 1074202 w 4464133"/>
              <a:gd name="connsiteY47" fmla="*/ 1365157 h 3164769"/>
              <a:gd name="connsiteX48" fmla="*/ 1103833 w 4464133"/>
              <a:gd name="connsiteY48" fmla="*/ 869857 h 3164769"/>
              <a:gd name="connsiteX49" fmla="*/ 1137701 w 4464133"/>
              <a:gd name="connsiteY49" fmla="*/ 937590 h 3164769"/>
              <a:gd name="connsiteX50" fmla="*/ 1167333 w 4464133"/>
              <a:gd name="connsiteY50" fmla="*/ 1242391 h 3164769"/>
              <a:gd name="connsiteX51" fmla="*/ 1188500 w 4464133"/>
              <a:gd name="connsiteY51" fmla="*/ 1128090 h 3164769"/>
              <a:gd name="connsiteX52" fmla="*/ 1218132 w 4464133"/>
              <a:gd name="connsiteY52" fmla="*/ 1348223 h 3164769"/>
              <a:gd name="connsiteX53" fmla="*/ 1264699 w 4464133"/>
              <a:gd name="connsiteY53" fmla="*/ 1335523 h 3164769"/>
              <a:gd name="connsiteX54" fmla="*/ 1273165 w 4464133"/>
              <a:gd name="connsiteY54" fmla="*/ 1483690 h 3164769"/>
              <a:gd name="connsiteX55" fmla="*/ 1302799 w 4464133"/>
              <a:gd name="connsiteY55" fmla="*/ 1415957 h 3164769"/>
              <a:gd name="connsiteX56" fmla="*/ 1294330 w 4464133"/>
              <a:gd name="connsiteY56" fmla="*/ 1686890 h 3164769"/>
              <a:gd name="connsiteX57" fmla="*/ 1294331 w 4464133"/>
              <a:gd name="connsiteY57" fmla="*/ 1674190 h 3164769"/>
              <a:gd name="connsiteX58" fmla="*/ 1362063 w 4464133"/>
              <a:gd name="connsiteY58" fmla="*/ 2165257 h 3164769"/>
              <a:gd name="connsiteX59" fmla="*/ 1383231 w 4464133"/>
              <a:gd name="connsiteY59" fmla="*/ 2050957 h 3164769"/>
              <a:gd name="connsiteX60" fmla="*/ 1425565 w 4464133"/>
              <a:gd name="connsiteY60" fmla="*/ 2381157 h 3164769"/>
              <a:gd name="connsiteX61" fmla="*/ 1438264 w 4464133"/>
              <a:gd name="connsiteY61" fmla="*/ 2241457 h 3164769"/>
              <a:gd name="connsiteX62" fmla="*/ 1476363 w 4464133"/>
              <a:gd name="connsiteY62" fmla="*/ 2448891 h 3164769"/>
              <a:gd name="connsiteX63" fmla="*/ 1518696 w 4464133"/>
              <a:gd name="connsiteY63" fmla="*/ 2258390 h 3164769"/>
              <a:gd name="connsiteX64" fmla="*/ 1573729 w 4464133"/>
              <a:gd name="connsiteY64" fmla="*/ 2398090 h 3164769"/>
              <a:gd name="connsiteX65" fmla="*/ 1607596 w 4464133"/>
              <a:gd name="connsiteY65" fmla="*/ 1835057 h 3164769"/>
              <a:gd name="connsiteX66" fmla="*/ 1641461 w 4464133"/>
              <a:gd name="connsiteY66" fmla="*/ 1923957 h 3164769"/>
              <a:gd name="connsiteX67" fmla="*/ 1658393 w 4464133"/>
              <a:gd name="connsiteY67" fmla="*/ 1682657 h 3164769"/>
              <a:gd name="connsiteX68" fmla="*/ 1692260 w 4464133"/>
              <a:gd name="connsiteY68" fmla="*/ 1767324 h 3164769"/>
              <a:gd name="connsiteX69" fmla="*/ 1696492 w 4464133"/>
              <a:gd name="connsiteY69" fmla="*/ 1373623 h 3164769"/>
              <a:gd name="connsiteX70" fmla="*/ 1730359 w 4464133"/>
              <a:gd name="connsiteY70" fmla="*/ 1555657 h 3164769"/>
              <a:gd name="connsiteX71" fmla="*/ 1743060 w 4464133"/>
              <a:gd name="connsiteY71" fmla="*/ 1009558 h 3164769"/>
              <a:gd name="connsiteX72" fmla="*/ 1785392 w 4464133"/>
              <a:gd name="connsiteY72" fmla="*/ 1183124 h 3164769"/>
              <a:gd name="connsiteX73" fmla="*/ 1802326 w 4464133"/>
              <a:gd name="connsiteY73" fmla="*/ 962990 h 3164769"/>
              <a:gd name="connsiteX74" fmla="*/ 1831957 w 4464133"/>
              <a:gd name="connsiteY74" fmla="*/ 1360924 h 3164769"/>
              <a:gd name="connsiteX75" fmla="*/ 1895458 w 4464133"/>
              <a:gd name="connsiteY75" fmla="*/ 1174657 h 3164769"/>
              <a:gd name="connsiteX76" fmla="*/ 1908157 w 4464133"/>
              <a:gd name="connsiteY76" fmla="*/ 1589523 h 3164769"/>
              <a:gd name="connsiteX77" fmla="*/ 1971657 w 4464133"/>
              <a:gd name="connsiteY77" fmla="*/ 1043424 h 3164769"/>
              <a:gd name="connsiteX78" fmla="*/ 1971657 w 4464133"/>
              <a:gd name="connsiteY78" fmla="*/ 1043424 h 3164769"/>
              <a:gd name="connsiteX79" fmla="*/ 2022457 w 4464133"/>
              <a:gd name="connsiteY79" fmla="*/ 1462524 h 3164769"/>
              <a:gd name="connsiteX80" fmla="*/ 2022457 w 4464133"/>
              <a:gd name="connsiteY80" fmla="*/ 1462524 h 3164769"/>
              <a:gd name="connsiteX81" fmla="*/ 2064790 w 4464133"/>
              <a:gd name="connsiteY81" fmla="*/ 988390 h 3164769"/>
              <a:gd name="connsiteX82" fmla="*/ 2162155 w 4464133"/>
              <a:gd name="connsiteY82" fmla="*/ 1813891 h 3164769"/>
              <a:gd name="connsiteX83" fmla="*/ 2191790 w 4464133"/>
              <a:gd name="connsiteY83" fmla="*/ 1695358 h 3164769"/>
              <a:gd name="connsiteX84" fmla="*/ 2246823 w 4464133"/>
              <a:gd name="connsiteY84" fmla="*/ 1919724 h 3164769"/>
              <a:gd name="connsiteX85" fmla="*/ 2289155 w 4464133"/>
              <a:gd name="connsiteY85" fmla="*/ 1847757 h 3164769"/>
              <a:gd name="connsiteX86" fmla="*/ 2297622 w 4464133"/>
              <a:gd name="connsiteY86" fmla="*/ 2059424 h 3164769"/>
              <a:gd name="connsiteX87" fmla="*/ 2348422 w 4464133"/>
              <a:gd name="connsiteY87" fmla="*/ 1932423 h 3164769"/>
              <a:gd name="connsiteX88" fmla="*/ 2382288 w 4464133"/>
              <a:gd name="connsiteY88" fmla="*/ 2021324 h 3164769"/>
              <a:gd name="connsiteX89" fmla="*/ 2411920 w 4464133"/>
              <a:gd name="connsiteY89" fmla="*/ 1691123 h 3164769"/>
              <a:gd name="connsiteX90" fmla="*/ 2479655 w 4464133"/>
              <a:gd name="connsiteY90" fmla="*/ 1885858 h 3164769"/>
              <a:gd name="connsiteX91" fmla="*/ 2521986 w 4464133"/>
              <a:gd name="connsiteY91" fmla="*/ 1568357 h 3164769"/>
              <a:gd name="connsiteX92" fmla="*/ 2585486 w 4464133"/>
              <a:gd name="connsiteY92" fmla="*/ 1860457 h 3164769"/>
              <a:gd name="connsiteX93" fmla="*/ 2615118 w 4464133"/>
              <a:gd name="connsiteY93" fmla="*/ 1462523 h 3164769"/>
              <a:gd name="connsiteX94" fmla="*/ 2695551 w 4464133"/>
              <a:gd name="connsiteY94" fmla="*/ 1661491 h 3164769"/>
              <a:gd name="connsiteX95" fmla="*/ 2720951 w 4464133"/>
              <a:gd name="connsiteY95" fmla="*/ 1068823 h 3164769"/>
              <a:gd name="connsiteX96" fmla="*/ 2780217 w 4464133"/>
              <a:gd name="connsiteY96" fmla="*/ 1356691 h 3164769"/>
              <a:gd name="connsiteX97" fmla="*/ 2780215 w 4464133"/>
              <a:gd name="connsiteY97" fmla="*/ 679358 h 3164769"/>
              <a:gd name="connsiteX98" fmla="*/ 2831016 w 4464133"/>
              <a:gd name="connsiteY98" fmla="*/ 1386324 h 3164769"/>
              <a:gd name="connsiteX99" fmla="*/ 2881817 w 4464133"/>
              <a:gd name="connsiteY99" fmla="*/ 404191 h 3164769"/>
              <a:gd name="connsiteX100" fmla="*/ 2919916 w 4464133"/>
              <a:gd name="connsiteY100" fmla="*/ 916424 h 3164769"/>
              <a:gd name="connsiteX101" fmla="*/ 2962249 w 4464133"/>
              <a:gd name="connsiteY101" fmla="*/ 14724 h 3164769"/>
              <a:gd name="connsiteX102" fmla="*/ 2991881 w 4464133"/>
              <a:gd name="connsiteY102" fmla="*/ 1022258 h 3164769"/>
              <a:gd name="connsiteX103" fmla="*/ 3046914 w 4464133"/>
              <a:gd name="connsiteY103" fmla="*/ 615859 h 3164769"/>
              <a:gd name="connsiteX104" fmla="*/ 3051147 w 4464133"/>
              <a:gd name="connsiteY104" fmla="*/ 1149259 h 3164769"/>
              <a:gd name="connsiteX105" fmla="*/ 3106181 w 4464133"/>
              <a:gd name="connsiteY105" fmla="*/ 349159 h 3164769"/>
              <a:gd name="connsiteX106" fmla="*/ 3165447 w 4464133"/>
              <a:gd name="connsiteY106" fmla="*/ 988393 h 3164769"/>
              <a:gd name="connsiteX107" fmla="*/ 3207779 w 4464133"/>
              <a:gd name="connsiteY107" fmla="*/ 319526 h 3164769"/>
              <a:gd name="connsiteX108" fmla="*/ 3224711 w 4464133"/>
              <a:gd name="connsiteY108" fmla="*/ 1132325 h 3164769"/>
              <a:gd name="connsiteX109" fmla="*/ 3271277 w 4464133"/>
              <a:gd name="connsiteY109" fmla="*/ 145958 h 3164769"/>
              <a:gd name="connsiteX110" fmla="*/ 3296677 w 4464133"/>
              <a:gd name="connsiteY110" fmla="*/ 594693 h 3164769"/>
              <a:gd name="connsiteX111" fmla="*/ 3329485 w 4464133"/>
              <a:gd name="connsiteY111" fmla="*/ 22664 h 3164769"/>
              <a:gd name="connsiteX112" fmla="*/ 3359118 w 4464133"/>
              <a:gd name="connsiteY112" fmla="*/ 946059 h 3164769"/>
              <a:gd name="connsiteX113" fmla="*/ 3394043 w 4464133"/>
              <a:gd name="connsiteY113" fmla="*/ 307885 h 3164769"/>
              <a:gd name="connsiteX114" fmla="*/ 3395631 w 4464133"/>
              <a:gd name="connsiteY114" fmla="*/ 1096872 h 3164769"/>
              <a:gd name="connsiteX115" fmla="*/ 3438492 w 4464133"/>
              <a:gd name="connsiteY115" fmla="*/ 445998 h 3164769"/>
              <a:gd name="connsiteX116" fmla="*/ 3448017 w 4464133"/>
              <a:gd name="connsiteY116" fmla="*/ 931773 h 3164769"/>
              <a:gd name="connsiteX117" fmla="*/ 3476593 w 4464133"/>
              <a:gd name="connsiteY117" fmla="*/ 576173 h 3164769"/>
              <a:gd name="connsiteX118" fmla="*/ 3516278 w 4464133"/>
              <a:gd name="connsiteY118" fmla="*/ 1054010 h 3164769"/>
              <a:gd name="connsiteX119" fmla="*/ 3521041 w 4464133"/>
              <a:gd name="connsiteY119" fmla="*/ 263435 h 3164769"/>
              <a:gd name="connsiteX120" fmla="*/ 3546440 w 4464133"/>
              <a:gd name="connsiteY120" fmla="*/ 457110 h 3164769"/>
              <a:gd name="connsiteX121" fmla="*/ 3568665 w 4464133"/>
              <a:gd name="connsiteY121" fmla="*/ 282486 h 3164769"/>
              <a:gd name="connsiteX122" fmla="*/ 3594065 w 4464133"/>
              <a:gd name="connsiteY122" fmla="*/ 765086 h 3164769"/>
              <a:gd name="connsiteX123" fmla="*/ 3622640 w 4464133"/>
              <a:gd name="connsiteY123" fmla="*/ 201522 h 3164769"/>
              <a:gd name="connsiteX124" fmla="*/ 3625815 w 4464133"/>
              <a:gd name="connsiteY124" fmla="*/ 950824 h 3164769"/>
              <a:gd name="connsiteX125" fmla="*/ 3662327 w 4464133"/>
              <a:gd name="connsiteY125" fmla="*/ 584110 h 3164769"/>
              <a:gd name="connsiteX126" fmla="*/ 3671851 w 4464133"/>
              <a:gd name="connsiteY126" fmla="*/ 1015909 h 3164769"/>
              <a:gd name="connsiteX127" fmla="*/ 3717890 w 4464133"/>
              <a:gd name="connsiteY127" fmla="*/ 646023 h 3164769"/>
              <a:gd name="connsiteX128" fmla="*/ 3736938 w 4464133"/>
              <a:gd name="connsiteY128" fmla="*/ 1422310 h 3164769"/>
              <a:gd name="connsiteX129" fmla="*/ 3771863 w 4464133"/>
              <a:gd name="connsiteY129" fmla="*/ 771435 h 3164769"/>
              <a:gd name="connsiteX130" fmla="*/ 3790912 w 4464133"/>
              <a:gd name="connsiteY130" fmla="*/ 1133385 h 3164769"/>
              <a:gd name="connsiteX131" fmla="*/ 3817899 w 4464133"/>
              <a:gd name="connsiteY131" fmla="*/ 728572 h 3164769"/>
              <a:gd name="connsiteX132" fmla="*/ 3849650 w 4464133"/>
              <a:gd name="connsiteY132" fmla="*/ 1493748 h 3164769"/>
              <a:gd name="connsiteX133" fmla="*/ 3871874 w 4464133"/>
              <a:gd name="connsiteY133" fmla="*/ 728573 h 3164769"/>
              <a:gd name="connsiteX134" fmla="*/ 3906799 w 4464133"/>
              <a:gd name="connsiteY134" fmla="*/ 1376273 h 3164769"/>
              <a:gd name="connsiteX135" fmla="*/ 3925849 w 4464133"/>
              <a:gd name="connsiteY135" fmla="*/ 1187361 h 3164769"/>
              <a:gd name="connsiteX136" fmla="*/ 3951249 w 4464133"/>
              <a:gd name="connsiteY136" fmla="*/ 1327060 h 3164769"/>
              <a:gd name="connsiteX137" fmla="*/ 3957598 w 4464133"/>
              <a:gd name="connsiteY137" fmla="*/ 758735 h 3164769"/>
              <a:gd name="connsiteX138" fmla="*/ 3981409 w 4464133"/>
              <a:gd name="connsiteY138" fmla="*/ 1027023 h 3164769"/>
              <a:gd name="connsiteX139" fmla="*/ 3992522 w 4464133"/>
              <a:gd name="connsiteY139" fmla="*/ 704760 h 3164769"/>
              <a:gd name="connsiteX140" fmla="*/ 4000458 w 4464133"/>
              <a:gd name="connsiteY140" fmla="*/ 1192123 h 3164769"/>
              <a:gd name="connsiteX141" fmla="*/ 4029032 w 4464133"/>
              <a:gd name="connsiteY141" fmla="*/ 1071473 h 3164769"/>
              <a:gd name="connsiteX142" fmla="*/ 4036970 w 4464133"/>
              <a:gd name="connsiteY142" fmla="*/ 1549310 h 3164769"/>
              <a:gd name="connsiteX143" fmla="*/ 4078244 w 4464133"/>
              <a:gd name="connsiteY143" fmla="*/ 1201648 h 3164769"/>
              <a:gd name="connsiteX144" fmla="*/ 4094119 w 4464133"/>
              <a:gd name="connsiteY144" fmla="*/ 1393735 h 3164769"/>
              <a:gd name="connsiteX145" fmla="*/ 4106818 w 4464133"/>
              <a:gd name="connsiteY145" fmla="*/ 800010 h 3164769"/>
              <a:gd name="connsiteX146" fmla="*/ 4132218 w 4464133"/>
              <a:gd name="connsiteY146" fmla="*/ 1382623 h 3164769"/>
              <a:gd name="connsiteX147" fmla="*/ 4179843 w 4464133"/>
              <a:gd name="connsiteY147" fmla="*/ 715872 h 3164769"/>
              <a:gd name="connsiteX148" fmla="*/ 4214768 w 4464133"/>
              <a:gd name="connsiteY148" fmla="*/ 1122273 h 3164769"/>
              <a:gd name="connsiteX149" fmla="*/ 4233817 w 4464133"/>
              <a:gd name="connsiteY149" fmla="*/ 895261 h 3164769"/>
              <a:gd name="connsiteX150" fmla="*/ 4248105 w 4464133"/>
              <a:gd name="connsiteY150" fmla="*/ 1419135 h 3164769"/>
              <a:gd name="connsiteX151" fmla="*/ 4279853 w 4464133"/>
              <a:gd name="connsiteY151" fmla="*/ 331698 h 3164769"/>
              <a:gd name="connsiteX152" fmla="*/ 4283029 w 4464133"/>
              <a:gd name="connsiteY152" fmla="*/ 1579472 h 3164769"/>
              <a:gd name="connsiteX153" fmla="*/ 4337002 w 4464133"/>
              <a:gd name="connsiteY153" fmla="*/ 1373098 h 3164769"/>
              <a:gd name="connsiteX154" fmla="*/ 4381452 w 4464133"/>
              <a:gd name="connsiteY154" fmla="*/ 1139735 h 3164769"/>
              <a:gd name="connsiteX155" fmla="*/ 4400501 w 4464133"/>
              <a:gd name="connsiteY155" fmla="*/ 1573122 h 3164769"/>
              <a:gd name="connsiteX156" fmla="*/ 4460828 w 4464133"/>
              <a:gd name="connsiteY156" fmla="*/ 1042898 h 3164769"/>
              <a:gd name="connsiteX157" fmla="*/ 4456064 w 4464133"/>
              <a:gd name="connsiteY157" fmla="*/ 1041310 h 3164769"/>
              <a:gd name="connsiteX0" fmla="*/ 0 w 4489436"/>
              <a:gd name="connsiteY0" fmla="*/ 2935195 h 3164769"/>
              <a:gd name="connsiteX1" fmla="*/ 46038 w 4489436"/>
              <a:gd name="connsiteY1" fmla="*/ 2968532 h 3164769"/>
              <a:gd name="connsiteX2" fmla="*/ 65088 w 4489436"/>
              <a:gd name="connsiteY2" fmla="*/ 2993932 h 3164769"/>
              <a:gd name="connsiteX3" fmla="*/ 80963 w 4489436"/>
              <a:gd name="connsiteY3" fmla="*/ 3003457 h 3164769"/>
              <a:gd name="connsiteX4" fmla="*/ 88900 w 4489436"/>
              <a:gd name="connsiteY4" fmla="*/ 2998695 h 3164769"/>
              <a:gd name="connsiteX5" fmla="*/ 117475 w 4489436"/>
              <a:gd name="connsiteY5" fmla="*/ 3024095 h 3164769"/>
              <a:gd name="connsiteX6" fmla="*/ 146050 w 4489436"/>
              <a:gd name="connsiteY6" fmla="*/ 3005045 h 3164769"/>
              <a:gd name="connsiteX7" fmla="*/ 180975 w 4489436"/>
              <a:gd name="connsiteY7" fmla="*/ 3089182 h 3164769"/>
              <a:gd name="connsiteX8" fmla="*/ 200025 w 4489436"/>
              <a:gd name="connsiteY8" fmla="*/ 3092357 h 3164769"/>
              <a:gd name="connsiteX9" fmla="*/ 223838 w 4489436"/>
              <a:gd name="connsiteY9" fmla="*/ 3047907 h 3164769"/>
              <a:gd name="connsiteX10" fmla="*/ 246063 w 4489436"/>
              <a:gd name="connsiteY10" fmla="*/ 3105057 h 3164769"/>
              <a:gd name="connsiteX11" fmla="*/ 290513 w 4489436"/>
              <a:gd name="connsiteY11" fmla="*/ 3006632 h 3164769"/>
              <a:gd name="connsiteX12" fmla="*/ 330200 w 4489436"/>
              <a:gd name="connsiteY12" fmla="*/ 3160620 h 3164769"/>
              <a:gd name="connsiteX13" fmla="*/ 360363 w 4489436"/>
              <a:gd name="connsiteY13" fmla="*/ 3119345 h 3164769"/>
              <a:gd name="connsiteX14" fmla="*/ 374650 w 4489436"/>
              <a:gd name="connsiteY14" fmla="*/ 3103470 h 3164769"/>
              <a:gd name="connsiteX15" fmla="*/ 377825 w 4489436"/>
              <a:gd name="connsiteY15" fmla="*/ 2874870 h 3164769"/>
              <a:gd name="connsiteX16" fmla="*/ 400050 w 4489436"/>
              <a:gd name="connsiteY16" fmla="*/ 2935195 h 3164769"/>
              <a:gd name="connsiteX17" fmla="*/ 455613 w 4489436"/>
              <a:gd name="connsiteY17" fmla="*/ 2519270 h 3164769"/>
              <a:gd name="connsiteX18" fmla="*/ 476250 w 4489436"/>
              <a:gd name="connsiteY18" fmla="*/ 2576420 h 3164769"/>
              <a:gd name="connsiteX19" fmla="*/ 501650 w 4489436"/>
              <a:gd name="connsiteY19" fmla="*/ 2835182 h 3164769"/>
              <a:gd name="connsiteX20" fmla="*/ 527050 w 4489436"/>
              <a:gd name="connsiteY20" fmla="*/ 2881220 h 3164769"/>
              <a:gd name="connsiteX21" fmla="*/ 538163 w 4489436"/>
              <a:gd name="connsiteY21" fmla="*/ 2847882 h 3164769"/>
              <a:gd name="connsiteX22" fmla="*/ 547688 w 4489436"/>
              <a:gd name="connsiteY22" fmla="*/ 2784382 h 3164769"/>
              <a:gd name="connsiteX23" fmla="*/ 574675 w 4489436"/>
              <a:gd name="connsiteY23" fmla="*/ 2787557 h 3164769"/>
              <a:gd name="connsiteX24" fmla="*/ 593725 w 4489436"/>
              <a:gd name="connsiteY24" fmla="*/ 2670082 h 3164769"/>
              <a:gd name="connsiteX25" fmla="*/ 590550 w 4489436"/>
              <a:gd name="connsiteY25" fmla="*/ 2341470 h 3164769"/>
              <a:gd name="connsiteX26" fmla="*/ 625475 w 4489436"/>
              <a:gd name="connsiteY26" fmla="*/ 1830295 h 3164769"/>
              <a:gd name="connsiteX27" fmla="*/ 652462 w 4489436"/>
              <a:gd name="connsiteY27" fmla="*/ 1836645 h 3164769"/>
              <a:gd name="connsiteX28" fmla="*/ 661987 w 4489436"/>
              <a:gd name="connsiteY28" fmla="*/ 1684245 h 3164769"/>
              <a:gd name="connsiteX29" fmla="*/ 681036 w 4489436"/>
              <a:gd name="connsiteY29" fmla="*/ 2014445 h 3164769"/>
              <a:gd name="connsiteX30" fmla="*/ 681036 w 4489436"/>
              <a:gd name="connsiteY30" fmla="*/ 2014445 h 3164769"/>
              <a:gd name="connsiteX31" fmla="*/ 719135 w 4489436"/>
              <a:gd name="connsiteY31" fmla="*/ 1714407 h 3164769"/>
              <a:gd name="connsiteX32" fmla="*/ 731835 w 4489436"/>
              <a:gd name="connsiteY32" fmla="*/ 2058895 h 3164769"/>
              <a:gd name="connsiteX33" fmla="*/ 784223 w 4489436"/>
              <a:gd name="connsiteY33" fmla="*/ 2038258 h 3164769"/>
              <a:gd name="connsiteX34" fmla="*/ 806448 w 4489436"/>
              <a:gd name="connsiteY34" fmla="*/ 2481170 h 3164769"/>
              <a:gd name="connsiteX35" fmla="*/ 835021 w 4489436"/>
              <a:gd name="connsiteY35" fmla="*/ 2470057 h 3164769"/>
              <a:gd name="connsiteX36" fmla="*/ 836609 w 4489436"/>
              <a:gd name="connsiteY36" fmla="*/ 2660557 h 3164769"/>
              <a:gd name="connsiteX37" fmla="*/ 862008 w 4489436"/>
              <a:gd name="connsiteY37" fmla="*/ 2641507 h 3164769"/>
              <a:gd name="connsiteX38" fmla="*/ 865183 w 4489436"/>
              <a:gd name="connsiteY38" fmla="*/ 2698657 h 3164769"/>
              <a:gd name="connsiteX39" fmla="*/ 892169 w 4489436"/>
              <a:gd name="connsiteY39" fmla="*/ 2493870 h 3164769"/>
              <a:gd name="connsiteX40" fmla="*/ 912807 w 4489436"/>
              <a:gd name="connsiteY40" fmla="*/ 2460532 h 3164769"/>
              <a:gd name="connsiteX41" fmla="*/ 912807 w 4489436"/>
              <a:gd name="connsiteY41" fmla="*/ 2416082 h 3164769"/>
              <a:gd name="connsiteX42" fmla="*/ 949318 w 4489436"/>
              <a:gd name="connsiteY42" fmla="*/ 2392270 h 3164769"/>
              <a:gd name="connsiteX43" fmla="*/ 941380 w 4489436"/>
              <a:gd name="connsiteY43" fmla="*/ 2317657 h 3164769"/>
              <a:gd name="connsiteX44" fmla="*/ 1019169 w 4489436"/>
              <a:gd name="connsiteY44" fmla="*/ 895257 h 3164769"/>
              <a:gd name="connsiteX45" fmla="*/ 1031869 w 4489436"/>
              <a:gd name="connsiteY45" fmla="*/ 1068824 h 3164769"/>
              <a:gd name="connsiteX46" fmla="*/ 1053036 w 4489436"/>
              <a:gd name="connsiteY46" fmla="*/ 793657 h 3164769"/>
              <a:gd name="connsiteX47" fmla="*/ 1074202 w 4489436"/>
              <a:gd name="connsiteY47" fmla="*/ 1365157 h 3164769"/>
              <a:gd name="connsiteX48" fmla="*/ 1103833 w 4489436"/>
              <a:gd name="connsiteY48" fmla="*/ 869857 h 3164769"/>
              <a:gd name="connsiteX49" fmla="*/ 1137701 w 4489436"/>
              <a:gd name="connsiteY49" fmla="*/ 937590 h 3164769"/>
              <a:gd name="connsiteX50" fmla="*/ 1167333 w 4489436"/>
              <a:gd name="connsiteY50" fmla="*/ 1242391 h 3164769"/>
              <a:gd name="connsiteX51" fmla="*/ 1188500 w 4489436"/>
              <a:gd name="connsiteY51" fmla="*/ 1128090 h 3164769"/>
              <a:gd name="connsiteX52" fmla="*/ 1218132 w 4489436"/>
              <a:gd name="connsiteY52" fmla="*/ 1348223 h 3164769"/>
              <a:gd name="connsiteX53" fmla="*/ 1264699 w 4489436"/>
              <a:gd name="connsiteY53" fmla="*/ 1335523 h 3164769"/>
              <a:gd name="connsiteX54" fmla="*/ 1273165 w 4489436"/>
              <a:gd name="connsiteY54" fmla="*/ 1483690 h 3164769"/>
              <a:gd name="connsiteX55" fmla="*/ 1302799 w 4489436"/>
              <a:gd name="connsiteY55" fmla="*/ 1415957 h 3164769"/>
              <a:gd name="connsiteX56" fmla="*/ 1294330 w 4489436"/>
              <a:gd name="connsiteY56" fmla="*/ 1686890 h 3164769"/>
              <a:gd name="connsiteX57" fmla="*/ 1294331 w 4489436"/>
              <a:gd name="connsiteY57" fmla="*/ 1674190 h 3164769"/>
              <a:gd name="connsiteX58" fmla="*/ 1362063 w 4489436"/>
              <a:gd name="connsiteY58" fmla="*/ 2165257 h 3164769"/>
              <a:gd name="connsiteX59" fmla="*/ 1383231 w 4489436"/>
              <a:gd name="connsiteY59" fmla="*/ 2050957 h 3164769"/>
              <a:gd name="connsiteX60" fmla="*/ 1425565 w 4489436"/>
              <a:gd name="connsiteY60" fmla="*/ 2381157 h 3164769"/>
              <a:gd name="connsiteX61" fmla="*/ 1438264 w 4489436"/>
              <a:gd name="connsiteY61" fmla="*/ 2241457 h 3164769"/>
              <a:gd name="connsiteX62" fmla="*/ 1476363 w 4489436"/>
              <a:gd name="connsiteY62" fmla="*/ 2448891 h 3164769"/>
              <a:gd name="connsiteX63" fmla="*/ 1518696 w 4489436"/>
              <a:gd name="connsiteY63" fmla="*/ 2258390 h 3164769"/>
              <a:gd name="connsiteX64" fmla="*/ 1573729 w 4489436"/>
              <a:gd name="connsiteY64" fmla="*/ 2398090 h 3164769"/>
              <a:gd name="connsiteX65" fmla="*/ 1607596 w 4489436"/>
              <a:gd name="connsiteY65" fmla="*/ 1835057 h 3164769"/>
              <a:gd name="connsiteX66" fmla="*/ 1641461 w 4489436"/>
              <a:gd name="connsiteY66" fmla="*/ 1923957 h 3164769"/>
              <a:gd name="connsiteX67" fmla="*/ 1658393 w 4489436"/>
              <a:gd name="connsiteY67" fmla="*/ 1682657 h 3164769"/>
              <a:gd name="connsiteX68" fmla="*/ 1692260 w 4489436"/>
              <a:gd name="connsiteY68" fmla="*/ 1767324 h 3164769"/>
              <a:gd name="connsiteX69" fmla="*/ 1696492 w 4489436"/>
              <a:gd name="connsiteY69" fmla="*/ 1373623 h 3164769"/>
              <a:gd name="connsiteX70" fmla="*/ 1730359 w 4489436"/>
              <a:gd name="connsiteY70" fmla="*/ 1555657 h 3164769"/>
              <a:gd name="connsiteX71" fmla="*/ 1743060 w 4489436"/>
              <a:gd name="connsiteY71" fmla="*/ 1009558 h 3164769"/>
              <a:gd name="connsiteX72" fmla="*/ 1785392 w 4489436"/>
              <a:gd name="connsiteY72" fmla="*/ 1183124 h 3164769"/>
              <a:gd name="connsiteX73" fmla="*/ 1802326 w 4489436"/>
              <a:gd name="connsiteY73" fmla="*/ 962990 h 3164769"/>
              <a:gd name="connsiteX74" fmla="*/ 1831957 w 4489436"/>
              <a:gd name="connsiteY74" fmla="*/ 1360924 h 3164769"/>
              <a:gd name="connsiteX75" fmla="*/ 1895458 w 4489436"/>
              <a:gd name="connsiteY75" fmla="*/ 1174657 h 3164769"/>
              <a:gd name="connsiteX76" fmla="*/ 1908157 w 4489436"/>
              <a:gd name="connsiteY76" fmla="*/ 1589523 h 3164769"/>
              <a:gd name="connsiteX77" fmla="*/ 1971657 w 4489436"/>
              <a:gd name="connsiteY77" fmla="*/ 1043424 h 3164769"/>
              <a:gd name="connsiteX78" fmla="*/ 1971657 w 4489436"/>
              <a:gd name="connsiteY78" fmla="*/ 1043424 h 3164769"/>
              <a:gd name="connsiteX79" fmla="*/ 2022457 w 4489436"/>
              <a:gd name="connsiteY79" fmla="*/ 1462524 h 3164769"/>
              <a:gd name="connsiteX80" fmla="*/ 2022457 w 4489436"/>
              <a:gd name="connsiteY80" fmla="*/ 1462524 h 3164769"/>
              <a:gd name="connsiteX81" fmla="*/ 2064790 w 4489436"/>
              <a:gd name="connsiteY81" fmla="*/ 988390 h 3164769"/>
              <a:gd name="connsiteX82" fmla="*/ 2162155 w 4489436"/>
              <a:gd name="connsiteY82" fmla="*/ 1813891 h 3164769"/>
              <a:gd name="connsiteX83" fmla="*/ 2191790 w 4489436"/>
              <a:gd name="connsiteY83" fmla="*/ 1695358 h 3164769"/>
              <a:gd name="connsiteX84" fmla="*/ 2246823 w 4489436"/>
              <a:gd name="connsiteY84" fmla="*/ 1919724 h 3164769"/>
              <a:gd name="connsiteX85" fmla="*/ 2289155 w 4489436"/>
              <a:gd name="connsiteY85" fmla="*/ 1847757 h 3164769"/>
              <a:gd name="connsiteX86" fmla="*/ 2297622 w 4489436"/>
              <a:gd name="connsiteY86" fmla="*/ 2059424 h 3164769"/>
              <a:gd name="connsiteX87" fmla="*/ 2348422 w 4489436"/>
              <a:gd name="connsiteY87" fmla="*/ 1932423 h 3164769"/>
              <a:gd name="connsiteX88" fmla="*/ 2382288 w 4489436"/>
              <a:gd name="connsiteY88" fmla="*/ 2021324 h 3164769"/>
              <a:gd name="connsiteX89" fmla="*/ 2411920 w 4489436"/>
              <a:gd name="connsiteY89" fmla="*/ 1691123 h 3164769"/>
              <a:gd name="connsiteX90" fmla="*/ 2479655 w 4489436"/>
              <a:gd name="connsiteY90" fmla="*/ 1885858 h 3164769"/>
              <a:gd name="connsiteX91" fmla="*/ 2521986 w 4489436"/>
              <a:gd name="connsiteY91" fmla="*/ 1568357 h 3164769"/>
              <a:gd name="connsiteX92" fmla="*/ 2585486 w 4489436"/>
              <a:gd name="connsiteY92" fmla="*/ 1860457 h 3164769"/>
              <a:gd name="connsiteX93" fmla="*/ 2615118 w 4489436"/>
              <a:gd name="connsiteY93" fmla="*/ 1462523 h 3164769"/>
              <a:gd name="connsiteX94" fmla="*/ 2695551 w 4489436"/>
              <a:gd name="connsiteY94" fmla="*/ 1661491 h 3164769"/>
              <a:gd name="connsiteX95" fmla="*/ 2720951 w 4489436"/>
              <a:gd name="connsiteY95" fmla="*/ 1068823 h 3164769"/>
              <a:gd name="connsiteX96" fmla="*/ 2780217 w 4489436"/>
              <a:gd name="connsiteY96" fmla="*/ 1356691 h 3164769"/>
              <a:gd name="connsiteX97" fmla="*/ 2780215 w 4489436"/>
              <a:gd name="connsiteY97" fmla="*/ 679358 h 3164769"/>
              <a:gd name="connsiteX98" fmla="*/ 2831016 w 4489436"/>
              <a:gd name="connsiteY98" fmla="*/ 1386324 h 3164769"/>
              <a:gd name="connsiteX99" fmla="*/ 2881817 w 4489436"/>
              <a:gd name="connsiteY99" fmla="*/ 404191 h 3164769"/>
              <a:gd name="connsiteX100" fmla="*/ 2919916 w 4489436"/>
              <a:gd name="connsiteY100" fmla="*/ 916424 h 3164769"/>
              <a:gd name="connsiteX101" fmla="*/ 2962249 w 4489436"/>
              <a:gd name="connsiteY101" fmla="*/ 14724 h 3164769"/>
              <a:gd name="connsiteX102" fmla="*/ 2991881 w 4489436"/>
              <a:gd name="connsiteY102" fmla="*/ 1022258 h 3164769"/>
              <a:gd name="connsiteX103" fmla="*/ 3046914 w 4489436"/>
              <a:gd name="connsiteY103" fmla="*/ 615859 h 3164769"/>
              <a:gd name="connsiteX104" fmla="*/ 3051147 w 4489436"/>
              <a:gd name="connsiteY104" fmla="*/ 1149259 h 3164769"/>
              <a:gd name="connsiteX105" fmla="*/ 3106181 w 4489436"/>
              <a:gd name="connsiteY105" fmla="*/ 349159 h 3164769"/>
              <a:gd name="connsiteX106" fmla="*/ 3165447 w 4489436"/>
              <a:gd name="connsiteY106" fmla="*/ 988393 h 3164769"/>
              <a:gd name="connsiteX107" fmla="*/ 3207779 w 4489436"/>
              <a:gd name="connsiteY107" fmla="*/ 319526 h 3164769"/>
              <a:gd name="connsiteX108" fmla="*/ 3224711 w 4489436"/>
              <a:gd name="connsiteY108" fmla="*/ 1132325 h 3164769"/>
              <a:gd name="connsiteX109" fmla="*/ 3271277 w 4489436"/>
              <a:gd name="connsiteY109" fmla="*/ 145958 h 3164769"/>
              <a:gd name="connsiteX110" fmla="*/ 3296677 w 4489436"/>
              <a:gd name="connsiteY110" fmla="*/ 594693 h 3164769"/>
              <a:gd name="connsiteX111" fmla="*/ 3329485 w 4489436"/>
              <a:gd name="connsiteY111" fmla="*/ 22664 h 3164769"/>
              <a:gd name="connsiteX112" fmla="*/ 3359118 w 4489436"/>
              <a:gd name="connsiteY112" fmla="*/ 946059 h 3164769"/>
              <a:gd name="connsiteX113" fmla="*/ 3394043 w 4489436"/>
              <a:gd name="connsiteY113" fmla="*/ 307885 h 3164769"/>
              <a:gd name="connsiteX114" fmla="*/ 3395631 w 4489436"/>
              <a:gd name="connsiteY114" fmla="*/ 1096872 h 3164769"/>
              <a:gd name="connsiteX115" fmla="*/ 3438492 w 4489436"/>
              <a:gd name="connsiteY115" fmla="*/ 445998 h 3164769"/>
              <a:gd name="connsiteX116" fmla="*/ 3448017 w 4489436"/>
              <a:gd name="connsiteY116" fmla="*/ 931773 h 3164769"/>
              <a:gd name="connsiteX117" fmla="*/ 3476593 w 4489436"/>
              <a:gd name="connsiteY117" fmla="*/ 576173 h 3164769"/>
              <a:gd name="connsiteX118" fmla="*/ 3516278 w 4489436"/>
              <a:gd name="connsiteY118" fmla="*/ 1054010 h 3164769"/>
              <a:gd name="connsiteX119" fmla="*/ 3521041 w 4489436"/>
              <a:gd name="connsiteY119" fmla="*/ 263435 h 3164769"/>
              <a:gd name="connsiteX120" fmla="*/ 3546440 w 4489436"/>
              <a:gd name="connsiteY120" fmla="*/ 457110 h 3164769"/>
              <a:gd name="connsiteX121" fmla="*/ 3568665 w 4489436"/>
              <a:gd name="connsiteY121" fmla="*/ 282486 h 3164769"/>
              <a:gd name="connsiteX122" fmla="*/ 3594065 w 4489436"/>
              <a:gd name="connsiteY122" fmla="*/ 765086 h 3164769"/>
              <a:gd name="connsiteX123" fmla="*/ 3622640 w 4489436"/>
              <a:gd name="connsiteY123" fmla="*/ 201522 h 3164769"/>
              <a:gd name="connsiteX124" fmla="*/ 3625815 w 4489436"/>
              <a:gd name="connsiteY124" fmla="*/ 950824 h 3164769"/>
              <a:gd name="connsiteX125" fmla="*/ 3662327 w 4489436"/>
              <a:gd name="connsiteY125" fmla="*/ 584110 h 3164769"/>
              <a:gd name="connsiteX126" fmla="*/ 3671851 w 4489436"/>
              <a:gd name="connsiteY126" fmla="*/ 1015909 h 3164769"/>
              <a:gd name="connsiteX127" fmla="*/ 3717890 w 4489436"/>
              <a:gd name="connsiteY127" fmla="*/ 646023 h 3164769"/>
              <a:gd name="connsiteX128" fmla="*/ 3736938 w 4489436"/>
              <a:gd name="connsiteY128" fmla="*/ 1422310 h 3164769"/>
              <a:gd name="connsiteX129" fmla="*/ 3771863 w 4489436"/>
              <a:gd name="connsiteY129" fmla="*/ 771435 h 3164769"/>
              <a:gd name="connsiteX130" fmla="*/ 3790912 w 4489436"/>
              <a:gd name="connsiteY130" fmla="*/ 1133385 h 3164769"/>
              <a:gd name="connsiteX131" fmla="*/ 3817899 w 4489436"/>
              <a:gd name="connsiteY131" fmla="*/ 728572 h 3164769"/>
              <a:gd name="connsiteX132" fmla="*/ 3849650 w 4489436"/>
              <a:gd name="connsiteY132" fmla="*/ 1493748 h 3164769"/>
              <a:gd name="connsiteX133" fmla="*/ 3871874 w 4489436"/>
              <a:gd name="connsiteY133" fmla="*/ 728573 h 3164769"/>
              <a:gd name="connsiteX134" fmla="*/ 3906799 w 4489436"/>
              <a:gd name="connsiteY134" fmla="*/ 1376273 h 3164769"/>
              <a:gd name="connsiteX135" fmla="*/ 3925849 w 4489436"/>
              <a:gd name="connsiteY135" fmla="*/ 1187361 h 3164769"/>
              <a:gd name="connsiteX136" fmla="*/ 3951249 w 4489436"/>
              <a:gd name="connsiteY136" fmla="*/ 1327060 h 3164769"/>
              <a:gd name="connsiteX137" fmla="*/ 3957598 w 4489436"/>
              <a:gd name="connsiteY137" fmla="*/ 758735 h 3164769"/>
              <a:gd name="connsiteX138" fmla="*/ 3981409 w 4489436"/>
              <a:gd name="connsiteY138" fmla="*/ 1027023 h 3164769"/>
              <a:gd name="connsiteX139" fmla="*/ 3992522 w 4489436"/>
              <a:gd name="connsiteY139" fmla="*/ 704760 h 3164769"/>
              <a:gd name="connsiteX140" fmla="*/ 4000458 w 4489436"/>
              <a:gd name="connsiteY140" fmla="*/ 1192123 h 3164769"/>
              <a:gd name="connsiteX141" fmla="*/ 4029032 w 4489436"/>
              <a:gd name="connsiteY141" fmla="*/ 1071473 h 3164769"/>
              <a:gd name="connsiteX142" fmla="*/ 4036970 w 4489436"/>
              <a:gd name="connsiteY142" fmla="*/ 1549310 h 3164769"/>
              <a:gd name="connsiteX143" fmla="*/ 4078244 w 4489436"/>
              <a:gd name="connsiteY143" fmla="*/ 1201648 h 3164769"/>
              <a:gd name="connsiteX144" fmla="*/ 4094119 w 4489436"/>
              <a:gd name="connsiteY144" fmla="*/ 1393735 h 3164769"/>
              <a:gd name="connsiteX145" fmla="*/ 4106818 w 4489436"/>
              <a:gd name="connsiteY145" fmla="*/ 800010 h 3164769"/>
              <a:gd name="connsiteX146" fmla="*/ 4132218 w 4489436"/>
              <a:gd name="connsiteY146" fmla="*/ 1382623 h 3164769"/>
              <a:gd name="connsiteX147" fmla="*/ 4179843 w 4489436"/>
              <a:gd name="connsiteY147" fmla="*/ 715872 h 3164769"/>
              <a:gd name="connsiteX148" fmla="*/ 4214768 w 4489436"/>
              <a:gd name="connsiteY148" fmla="*/ 1122273 h 3164769"/>
              <a:gd name="connsiteX149" fmla="*/ 4233817 w 4489436"/>
              <a:gd name="connsiteY149" fmla="*/ 895261 h 3164769"/>
              <a:gd name="connsiteX150" fmla="*/ 4248105 w 4489436"/>
              <a:gd name="connsiteY150" fmla="*/ 1419135 h 3164769"/>
              <a:gd name="connsiteX151" fmla="*/ 4279853 w 4489436"/>
              <a:gd name="connsiteY151" fmla="*/ 331698 h 3164769"/>
              <a:gd name="connsiteX152" fmla="*/ 4283029 w 4489436"/>
              <a:gd name="connsiteY152" fmla="*/ 1579472 h 3164769"/>
              <a:gd name="connsiteX153" fmla="*/ 4337002 w 4489436"/>
              <a:gd name="connsiteY153" fmla="*/ 1373098 h 3164769"/>
              <a:gd name="connsiteX154" fmla="*/ 4381452 w 4489436"/>
              <a:gd name="connsiteY154" fmla="*/ 1139735 h 3164769"/>
              <a:gd name="connsiteX155" fmla="*/ 4400501 w 4489436"/>
              <a:gd name="connsiteY155" fmla="*/ 1573122 h 3164769"/>
              <a:gd name="connsiteX156" fmla="*/ 4460828 w 4489436"/>
              <a:gd name="connsiteY156" fmla="*/ 1042898 h 3164769"/>
              <a:gd name="connsiteX157" fmla="*/ 4489401 w 4489436"/>
              <a:gd name="connsiteY157" fmla="*/ 1622335 h 3164769"/>
              <a:gd name="connsiteX0" fmla="*/ 0 w 4490524"/>
              <a:gd name="connsiteY0" fmla="*/ 2935195 h 3164769"/>
              <a:gd name="connsiteX1" fmla="*/ 46038 w 4490524"/>
              <a:gd name="connsiteY1" fmla="*/ 2968532 h 3164769"/>
              <a:gd name="connsiteX2" fmla="*/ 65088 w 4490524"/>
              <a:gd name="connsiteY2" fmla="*/ 2993932 h 3164769"/>
              <a:gd name="connsiteX3" fmla="*/ 80963 w 4490524"/>
              <a:gd name="connsiteY3" fmla="*/ 3003457 h 3164769"/>
              <a:gd name="connsiteX4" fmla="*/ 88900 w 4490524"/>
              <a:gd name="connsiteY4" fmla="*/ 2998695 h 3164769"/>
              <a:gd name="connsiteX5" fmla="*/ 117475 w 4490524"/>
              <a:gd name="connsiteY5" fmla="*/ 3024095 h 3164769"/>
              <a:gd name="connsiteX6" fmla="*/ 146050 w 4490524"/>
              <a:gd name="connsiteY6" fmla="*/ 3005045 h 3164769"/>
              <a:gd name="connsiteX7" fmla="*/ 180975 w 4490524"/>
              <a:gd name="connsiteY7" fmla="*/ 3089182 h 3164769"/>
              <a:gd name="connsiteX8" fmla="*/ 200025 w 4490524"/>
              <a:gd name="connsiteY8" fmla="*/ 3092357 h 3164769"/>
              <a:gd name="connsiteX9" fmla="*/ 223838 w 4490524"/>
              <a:gd name="connsiteY9" fmla="*/ 3047907 h 3164769"/>
              <a:gd name="connsiteX10" fmla="*/ 246063 w 4490524"/>
              <a:gd name="connsiteY10" fmla="*/ 3105057 h 3164769"/>
              <a:gd name="connsiteX11" fmla="*/ 290513 w 4490524"/>
              <a:gd name="connsiteY11" fmla="*/ 3006632 h 3164769"/>
              <a:gd name="connsiteX12" fmla="*/ 330200 w 4490524"/>
              <a:gd name="connsiteY12" fmla="*/ 3160620 h 3164769"/>
              <a:gd name="connsiteX13" fmla="*/ 360363 w 4490524"/>
              <a:gd name="connsiteY13" fmla="*/ 3119345 h 3164769"/>
              <a:gd name="connsiteX14" fmla="*/ 374650 w 4490524"/>
              <a:gd name="connsiteY14" fmla="*/ 3103470 h 3164769"/>
              <a:gd name="connsiteX15" fmla="*/ 377825 w 4490524"/>
              <a:gd name="connsiteY15" fmla="*/ 2874870 h 3164769"/>
              <a:gd name="connsiteX16" fmla="*/ 400050 w 4490524"/>
              <a:gd name="connsiteY16" fmla="*/ 2935195 h 3164769"/>
              <a:gd name="connsiteX17" fmla="*/ 455613 w 4490524"/>
              <a:gd name="connsiteY17" fmla="*/ 2519270 h 3164769"/>
              <a:gd name="connsiteX18" fmla="*/ 476250 w 4490524"/>
              <a:gd name="connsiteY18" fmla="*/ 2576420 h 3164769"/>
              <a:gd name="connsiteX19" fmla="*/ 501650 w 4490524"/>
              <a:gd name="connsiteY19" fmla="*/ 2835182 h 3164769"/>
              <a:gd name="connsiteX20" fmla="*/ 527050 w 4490524"/>
              <a:gd name="connsiteY20" fmla="*/ 2881220 h 3164769"/>
              <a:gd name="connsiteX21" fmla="*/ 538163 w 4490524"/>
              <a:gd name="connsiteY21" fmla="*/ 2847882 h 3164769"/>
              <a:gd name="connsiteX22" fmla="*/ 547688 w 4490524"/>
              <a:gd name="connsiteY22" fmla="*/ 2784382 h 3164769"/>
              <a:gd name="connsiteX23" fmla="*/ 574675 w 4490524"/>
              <a:gd name="connsiteY23" fmla="*/ 2787557 h 3164769"/>
              <a:gd name="connsiteX24" fmla="*/ 593725 w 4490524"/>
              <a:gd name="connsiteY24" fmla="*/ 2670082 h 3164769"/>
              <a:gd name="connsiteX25" fmla="*/ 590550 w 4490524"/>
              <a:gd name="connsiteY25" fmla="*/ 2341470 h 3164769"/>
              <a:gd name="connsiteX26" fmla="*/ 625475 w 4490524"/>
              <a:gd name="connsiteY26" fmla="*/ 1830295 h 3164769"/>
              <a:gd name="connsiteX27" fmla="*/ 652462 w 4490524"/>
              <a:gd name="connsiteY27" fmla="*/ 1836645 h 3164769"/>
              <a:gd name="connsiteX28" fmla="*/ 661987 w 4490524"/>
              <a:gd name="connsiteY28" fmla="*/ 1684245 h 3164769"/>
              <a:gd name="connsiteX29" fmla="*/ 681036 w 4490524"/>
              <a:gd name="connsiteY29" fmla="*/ 2014445 h 3164769"/>
              <a:gd name="connsiteX30" fmla="*/ 681036 w 4490524"/>
              <a:gd name="connsiteY30" fmla="*/ 2014445 h 3164769"/>
              <a:gd name="connsiteX31" fmla="*/ 719135 w 4490524"/>
              <a:gd name="connsiteY31" fmla="*/ 1714407 h 3164769"/>
              <a:gd name="connsiteX32" fmla="*/ 731835 w 4490524"/>
              <a:gd name="connsiteY32" fmla="*/ 2058895 h 3164769"/>
              <a:gd name="connsiteX33" fmla="*/ 784223 w 4490524"/>
              <a:gd name="connsiteY33" fmla="*/ 2038258 h 3164769"/>
              <a:gd name="connsiteX34" fmla="*/ 806448 w 4490524"/>
              <a:gd name="connsiteY34" fmla="*/ 2481170 h 3164769"/>
              <a:gd name="connsiteX35" fmla="*/ 835021 w 4490524"/>
              <a:gd name="connsiteY35" fmla="*/ 2470057 h 3164769"/>
              <a:gd name="connsiteX36" fmla="*/ 836609 w 4490524"/>
              <a:gd name="connsiteY36" fmla="*/ 2660557 h 3164769"/>
              <a:gd name="connsiteX37" fmla="*/ 862008 w 4490524"/>
              <a:gd name="connsiteY37" fmla="*/ 2641507 h 3164769"/>
              <a:gd name="connsiteX38" fmla="*/ 865183 w 4490524"/>
              <a:gd name="connsiteY38" fmla="*/ 2698657 h 3164769"/>
              <a:gd name="connsiteX39" fmla="*/ 892169 w 4490524"/>
              <a:gd name="connsiteY39" fmla="*/ 2493870 h 3164769"/>
              <a:gd name="connsiteX40" fmla="*/ 912807 w 4490524"/>
              <a:gd name="connsiteY40" fmla="*/ 2460532 h 3164769"/>
              <a:gd name="connsiteX41" fmla="*/ 912807 w 4490524"/>
              <a:gd name="connsiteY41" fmla="*/ 2416082 h 3164769"/>
              <a:gd name="connsiteX42" fmla="*/ 949318 w 4490524"/>
              <a:gd name="connsiteY42" fmla="*/ 2392270 h 3164769"/>
              <a:gd name="connsiteX43" fmla="*/ 941380 w 4490524"/>
              <a:gd name="connsiteY43" fmla="*/ 2317657 h 3164769"/>
              <a:gd name="connsiteX44" fmla="*/ 1019169 w 4490524"/>
              <a:gd name="connsiteY44" fmla="*/ 895257 h 3164769"/>
              <a:gd name="connsiteX45" fmla="*/ 1031869 w 4490524"/>
              <a:gd name="connsiteY45" fmla="*/ 1068824 h 3164769"/>
              <a:gd name="connsiteX46" fmla="*/ 1053036 w 4490524"/>
              <a:gd name="connsiteY46" fmla="*/ 793657 h 3164769"/>
              <a:gd name="connsiteX47" fmla="*/ 1074202 w 4490524"/>
              <a:gd name="connsiteY47" fmla="*/ 1365157 h 3164769"/>
              <a:gd name="connsiteX48" fmla="*/ 1103833 w 4490524"/>
              <a:gd name="connsiteY48" fmla="*/ 869857 h 3164769"/>
              <a:gd name="connsiteX49" fmla="*/ 1137701 w 4490524"/>
              <a:gd name="connsiteY49" fmla="*/ 937590 h 3164769"/>
              <a:gd name="connsiteX50" fmla="*/ 1167333 w 4490524"/>
              <a:gd name="connsiteY50" fmla="*/ 1242391 h 3164769"/>
              <a:gd name="connsiteX51" fmla="*/ 1188500 w 4490524"/>
              <a:gd name="connsiteY51" fmla="*/ 1128090 h 3164769"/>
              <a:gd name="connsiteX52" fmla="*/ 1218132 w 4490524"/>
              <a:gd name="connsiteY52" fmla="*/ 1348223 h 3164769"/>
              <a:gd name="connsiteX53" fmla="*/ 1264699 w 4490524"/>
              <a:gd name="connsiteY53" fmla="*/ 1335523 h 3164769"/>
              <a:gd name="connsiteX54" fmla="*/ 1273165 w 4490524"/>
              <a:gd name="connsiteY54" fmla="*/ 1483690 h 3164769"/>
              <a:gd name="connsiteX55" fmla="*/ 1302799 w 4490524"/>
              <a:gd name="connsiteY55" fmla="*/ 1415957 h 3164769"/>
              <a:gd name="connsiteX56" fmla="*/ 1294330 w 4490524"/>
              <a:gd name="connsiteY56" fmla="*/ 1686890 h 3164769"/>
              <a:gd name="connsiteX57" fmla="*/ 1294331 w 4490524"/>
              <a:gd name="connsiteY57" fmla="*/ 1674190 h 3164769"/>
              <a:gd name="connsiteX58" fmla="*/ 1362063 w 4490524"/>
              <a:gd name="connsiteY58" fmla="*/ 2165257 h 3164769"/>
              <a:gd name="connsiteX59" fmla="*/ 1383231 w 4490524"/>
              <a:gd name="connsiteY59" fmla="*/ 2050957 h 3164769"/>
              <a:gd name="connsiteX60" fmla="*/ 1425565 w 4490524"/>
              <a:gd name="connsiteY60" fmla="*/ 2381157 h 3164769"/>
              <a:gd name="connsiteX61" fmla="*/ 1438264 w 4490524"/>
              <a:gd name="connsiteY61" fmla="*/ 2241457 h 3164769"/>
              <a:gd name="connsiteX62" fmla="*/ 1476363 w 4490524"/>
              <a:gd name="connsiteY62" fmla="*/ 2448891 h 3164769"/>
              <a:gd name="connsiteX63" fmla="*/ 1518696 w 4490524"/>
              <a:gd name="connsiteY63" fmla="*/ 2258390 h 3164769"/>
              <a:gd name="connsiteX64" fmla="*/ 1573729 w 4490524"/>
              <a:gd name="connsiteY64" fmla="*/ 2398090 h 3164769"/>
              <a:gd name="connsiteX65" fmla="*/ 1607596 w 4490524"/>
              <a:gd name="connsiteY65" fmla="*/ 1835057 h 3164769"/>
              <a:gd name="connsiteX66" fmla="*/ 1641461 w 4490524"/>
              <a:gd name="connsiteY66" fmla="*/ 1923957 h 3164769"/>
              <a:gd name="connsiteX67" fmla="*/ 1658393 w 4490524"/>
              <a:gd name="connsiteY67" fmla="*/ 1682657 h 3164769"/>
              <a:gd name="connsiteX68" fmla="*/ 1692260 w 4490524"/>
              <a:gd name="connsiteY68" fmla="*/ 1767324 h 3164769"/>
              <a:gd name="connsiteX69" fmla="*/ 1696492 w 4490524"/>
              <a:gd name="connsiteY69" fmla="*/ 1373623 h 3164769"/>
              <a:gd name="connsiteX70" fmla="*/ 1730359 w 4490524"/>
              <a:gd name="connsiteY70" fmla="*/ 1555657 h 3164769"/>
              <a:gd name="connsiteX71" fmla="*/ 1743060 w 4490524"/>
              <a:gd name="connsiteY71" fmla="*/ 1009558 h 3164769"/>
              <a:gd name="connsiteX72" fmla="*/ 1785392 w 4490524"/>
              <a:gd name="connsiteY72" fmla="*/ 1183124 h 3164769"/>
              <a:gd name="connsiteX73" fmla="*/ 1802326 w 4490524"/>
              <a:gd name="connsiteY73" fmla="*/ 962990 h 3164769"/>
              <a:gd name="connsiteX74" fmla="*/ 1831957 w 4490524"/>
              <a:gd name="connsiteY74" fmla="*/ 1360924 h 3164769"/>
              <a:gd name="connsiteX75" fmla="*/ 1895458 w 4490524"/>
              <a:gd name="connsiteY75" fmla="*/ 1174657 h 3164769"/>
              <a:gd name="connsiteX76" fmla="*/ 1908157 w 4490524"/>
              <a:gd name="connsiteY76" fmla="*/ 1589523 h 3164769"/>
              <a:gd name="connsiteX77" fmla="*/ 1971657 w 4490524"/>
              <a:gd name="connsiteY77" fmla="*/ 1043424 h 3164769"/>
              <a:gd name="connsiteX78" fmla="*/ 1971657 w 4490524"/>
              <a:gd name="connsiteY78" fmla="*/ 1043424 h 3164769"/>
              <a:gd name="connsiteX79" fmla="*/ 2022457 w 4490524"/>
              <a:gd name="connsiteY79" fmla="*/ 1462524 h 3164769"/>
              <a:gd name="connsiteX80" fmla="*/ 2022457 w 4490524"/>
              <a:gd name="connsiteY80" fmla="*/ 1462524 h 3164769"/>
              <a:gd name="connsiteX81" fmla="*/ 2064790 w 4490524"/>
              <a:gd name="connsiteY81" fmla="*/ 988390 h 3164769"/>
              <a:gd name="connsiteX82" fmla="*/ 2162155 w 4490524"/>
              <a:gd name="connsiteY82" fmla="*/ 1813891 h 3164769"/>
              <a:gd name="connsiteX83" fmla="*/ 2191790 w 4490524"/>
              <a:gd name="connsiteY83" fmla="*/ 1695358 h 3164769"/>
              <a:gd name="connsiteX84" fmla="*/ 2246823 w 4490524"/>
              <a:gd name="connsiteY84" fmla="*/ 1919724 h 3164769"/>
              <a:gd name="connsiteX85" fmla="*/ 2289155 w 4490524"/>
              <a:gd name="connsiteY85" fmla="*/ 1847757 h 3164769"/>
              <a:gd name="connsiteX86" fmla="*/ 2297622 w 4490524"/>
              <a:gd name="connsiteY86" fmla="*/ 2059424 h 3164769"/>
              <a:gd name="connsiteX87" fmla="*/ 2348422 w 4490524"/>
              <a:gd name="connsiteY87" fmla="*/ 1932423 h 3164769"/>
              <a:gd name="connsiteX88" fmla="*/ 2382288 w 4490524"/>
              <a:gd name="connsiteY88" fmla="*/ 2021324 h 3164769"/>
              <a:gd name="connsiteX89" fmla="*/ 2411920 w 4490524"/>
              <a:gd name="connsiteY89" fmla="*/ 1691123 h 3164769"/>
              <a:gd name="connsiteX90" fmla="*/ 2479655 w 4490524"/>
              <a:gd name="connsiteY90" fmla="*/ 1885858 h 3164769"/>
              <a:gd name="connsiteX91" fmla="*/ 2521986 w 4490524"/>
              <a:gd name="connsiteY91" fmla="*/ 1568357 h 3164769"/>
              <a:gd name="connsiteX92" fmla="*/ 2585486 w 4490524"/>
              <a:gd name="connsiteY92" fmla="*/ 1860457 h 3164769"/>
              <a:gd name="connsiteX93" fmla="*/ 2615118 w 4490524"/>
              <a:gd name="connsiteY93" fmla="*/ 1462523 h 3164769"/>
              <a:gd name="connsiteX94" fmla="*/ 2695551 w 4490524"/>
              <a:gd name="connsiteY94" fmla="*/ 1661491 h 3164769"/>
              <a:gd name="connsiteX95" fmla="*/ 2720951 w 4490524"/>
              <a:gd name="connsiteY95" fmla="*/ 1068823 h 3164769"/>
              <a:gd name="connsiteX96" fmla="*/ 2780217 w 4490524"/>
              <a:gd name="connsiteY96" fmla="*/ 1356691 h 3164769"/>
              <a:gd name="connsiteX97" fmla="*/ 2780215 w 4490524"/>
              <a:gd name="connsiteY97" fmla="*/ 679358 h 3164769"/>
              <a:gd name="connsiteX98" fmla="*/ 2831016 w 4490524"/>
              <a:gd name="connsiteY98" fmla="*/ 1386324 h 3164769"/>
              <a:gd name="connsiteX99" fmla="*/ 2881817 w 4490524"/>
              <a:gd name="connsiteY99" fmla="*/ 404191 h 3164769"/>
              <a:gd name="connsiteX100" fmla="*/ 2919916 w 4490524"/>
              <a:gd name="connsiteY100" fmla="*/ 916424 h 3164769"/>
              <a:gd name="connsiteX101" fmla="*/ 2962249 w 4490524"/>
              <a:gd name="connsiteY101" fmla="*/ 14724 h 3164769"/>
              <a:gd name="connsiteX102" fmla="*/ 2991881 w 4490524"/>
              <a:gd name="connsiteY102" fmla="*/ 1022258 h 3164769"/>
              <a:gd name="connsiteX103" fmla="*/ 3046914 w 4490524"/>
              <a:gd name="connsiteY103" fmla="*/ 615859 h 3164769"/>
              <a:gd name="connsiteX104" fmla="*/ 3051147 w 4490524"/>
              <a:gd name="connsiteY104" fmla="*/ 1149259 h 3164769"/>
              <a:gd name="connsiteX105" fmla="*/ 3106181 w 4490524"/>
              <a:gd name="connsiteY105" fmla="*/ 349159 h 3164769"/>
              <a:gd name="connsiteX106" fmla="*/ 3165447 w 4490524"/>
              <a:gd name="connsiteY106" fmla="*/ 988393 h 3164769"/>
              <a:gd name="connsiteX107" fmla="*/ 3207779 w 4490524"/>
              <a:gd name="connsiteY107" fmla="*/ 319526 h 3164769"/>
              <a:gd name="connsiteX108" fmla="*/ 3224711 w 4490524"/>
              <a:gd name="connsiteY108" fmla="*/ 1132325 h 3164769"/>
              <a:gd name="connsiteX109" fmla="*/ 3271277 w 4490524"/>
              <a:gd name="connsiteY109" fmla="*/ 145958 h 3164769"/>
              <a:gd name="connsiteX110" fmla="*/ 3296677 w 4490524"/>
              <a:gd name="connsiteY110" fmla="*/ 594693 h 3164769"/>
              <a:gd name="connsiteX111" fmla="*/ 3329485 w 4490524"/>
              <a:gd name="connsiteY111" fmla="*/ 22664 h 3164769"/>
              <a:gd name="connsiteX112" fmla="*/ 3359118 w 4490524"/>
              <a:gd name="connsiteY112" fmla="*/ 946059 h 3164769"/>
              <a:gd name="connsiteX113" fmla="*/ 3394043 w 4490524"/>
              <a:gd name="connsiteY113" fmla="*/ 307885 h 3164769"/>
              <a:gd name="connsiteX114" fmla="*/ 3395631 w 4490524"/>
              <a:gd name="connsiteY114" fmla="*/ 1096872 h 3164769"/>
              <a:gd name="connsiteX115" fmla="*/ 3438492 w 4490524"/>
              <a:gd name="connsiteY115" fmla="*/ 445998 h 3164769"/>
              <a:gd name="connsiteX116" fmla="*/ 3448017 w 4490524"/>
              <a:gd name="connsiteY116" fmla="*/ 931773 h 3164769"/>
              <a:gd name="connsiteX117" fmla="*/ 3476593 w 4490524"/>
              <a:gd name="connsiteY117" fmla="*/ 576173 h 3164769"/>
              <a:gd name="connsiteX118" fmla="*/ 3516278 w 4490524"/>
              <a:gd name="connsiteY118" fmla="*/ 1054010 h 3164769"/>
              <a:gd name="connsiteX119" fmla="*/ 3521041 w 4490524"/>
              <a:gd name="connsiteY119" fmla="*/ 263435 h 3164769"/>
              <a:gd name="connsiteX120" fmla="*/ 3546440 w 4490524"/>
              <a:gd name="connsiteY120" fmla="*/ 457110 h 3164769"/>
              <a:gd name="connsiteX121" fmla="*/ 3568665 w 4490524"/>
              <a:gd name="connsiteY121" fmla="*/ 282486 h 3164769"/>
              <a:gd name="connsiteX122" fmla="*/ 3594065 w 4490524"/>
              <a:gd name="connsiteY122" fmla="*/ 765086 h 3164769"/>
              <a:gd name="connsiteX123" fmla="*/ 3622640 w 4490524"/>
              <a:gd name="connsiteY123" fmla="*/ 201522 h 3164769"/>
              <a:gd name="connsiteX124" fmla="*/ 3625815 w 4490524"/>
              <a:gd name="connsiteY124" fmla="*/ 950824 h 3164769"/>
              <a:gd name="connsiteX125" fmla="*/ 3662327 w 4490524"/>
              <a:gd name="connsiteY125" fmla="*/ 584110 h 3164769"/>
              <a:gd name="connsiteX126" fmla="*/ 3671851 w 4490524"/>
              <a:gd name="connsiteY126" fmla="*/ 1015909 h 3164769"/>
              <a:gd name="connsiteX127" fmla="*/ 3717890 w 4490524"/>
              <a:gd name="connsiteY127" fmla="*/ 646023 h 3164769"/>
              <a:gd name="connsiteX128" fmla="*/ 3736938 w 4490524"/>
              <a:gd name="connsiteY128" fmla="*/ 1422310 h 3164769"/>
              <a:gd name="connsiteX129" fmla="*/ 3771863 w 4490524"/>
              <a:gd name="connsiteY129" fmla="*/ 771435 h 3164769"/>
              <a:gd name="connsiteX130" fmla="*/ 3790912 w 4490524"/>
              <a:gd name="connsiteY130" fmla="*/ 1133385 h 3164769"/>
              <a:gd name="connsiteX131" fmla="*/ 3817899 w 4490524"/>
              <a:gd name="connsiteY131" fmla="*/ 728572 h 3164769"/>
              <a:gd name="connsiteX132" fmla="*/ 3849650 w 4490524"/>
              <a:gd name="connsiteY132" fmla="*/ 1493748 h 3164769"/>
              <a:gd name="connsiteX133" fmla="*/ 3871874 w 4490524"/>
              <a:gd name="connsiteY133" fmla="*/ 728573 h 3164769"/>
              <a:gd name="connsiteX134" fmla="*/ 3906799 w 4490524"/>
              <a:gd name="connsiteY134" fmla="*/ 1376273 h 3164769"/>
              <a:gd name="connsiteX135" fmla="*/ 3925849 w 4490524"/>
              <a:gd name="connsiteY135" fmla="*/ 1187361 h 3164769"/>
              <a:gd name="connsiteX136" fmla="*/ 3951249 w 4490524"/>
              <a:gd name="connsiteY136" fmla="*/ 1327060 h 3164769"/>
              <a:gd name="connsiteX137" fmla="*/ 3957598 w 4490524"/>
              <a:gd name="connsiteY137" fmla="*/ 758735 h 3164769"/>
              <a:gd name="connsiteX138" fmla="*/ 3981409 w 4490524"/>
              <a:gd name="connsiteY138" fmla="*/ 1027023 h 3164769"/>
              <a:gd name="connsiteX139" fmla="*/ 3992522 w 4490524"/>
              <a:gd name="connsiteY139" fmla="*/ 704760 h 3164769"/>
              <a:gd name="connsiteX140" fmla="*/ 4000458 w 4490524"/>
              <a:gd name="connsiteY140" fmla="*/ 1192123 h 3164769"/>
              <a:gd name="connsiteX141" fmla="*/ 4029032 w 4490524"/>
              <a:gd name="connsiteY141" fmla="*/ 1071473 h 3164769"/>
              <a:gd name="connsiteX142" fmla="*/ 4036970 w 4490524"/>
              <a:gd name="connsiteY142" fmla="*/ 1549310 h 3164769"/>
              <a:gd name="connsiteX143" fmla="*/ 4078244 w 4490524"/>
              <a:gd name="connsiteY143" fmla="*/ 1201648 h 3164769"/>
              <a:gd name="connsiteX144" fmla="*/ 4094119 w 4490524"/>
              <a:gd name="connsiteY144" fmla="*/ 1393735 h 3164769"/>
              <a:gd name="connsiteX145" fmla="*/ 4106818 w 4490524"/>
              <a:gd name="connsiteY145" fmla="*/ 800010 h 3164769"/>
              <a:gd name="connsiteX146" fmla="*/ 4132218 w 4490524"/>
              <a:gd name="connsiteY146" fmla="*/ 1382623 h 3164769"/>
              <a:gd name="connsiteX147" fmla="*/ 4179843 w 4490524"/>
              <a:gd name="connsiteY147" fmla="*/ 715872 h 3164769"/>
              <a:gd name="connsiteX148" fmla="*/ 4214768 w 4490524"/>
              <a:gd name="connsiteY148" fmla="*/ 1122273 h 3164769"/>
              <a:gd name="connsiteX149" fmla="*/ 4233817 w 4490524"/>
              <a:gd name="connsiteY149" fmla="*/ 895261 h 3164769"/>
              <a:gd name="connsiteX150" fmla="*/ 4248105 w 4490524"/>
              <a:gd name="connsiteY150" fmla="*/ 1419135 h 3164769"/>
              <a:gd name="connsiteX151" fmla="*/ 4279853 w 4490524"/>
              <a:gd name="connsiteY151" fmla="*/ 331698 h 3164769"/>
              <a:gd name="connsiteX152" fmla="*/ 4283029 w 4490524"/>
              <a:gd name="connsiteY152" fmla="*/ 1579472 h 3164769"/>
              <a:gd name="connsiteX153" fmla="*/ 4337002 w 4490524"/>
              <a:gd name="connsiteY153" fmla="*/ 1373098 h 3164769"/>
              <a:gd name="connsiteX154" fmla="*/ 4381452 w 4490524"/>
              <a:gd name="connsiteY154" fmla="*/ 1139735 h 3164769"/>
              <a:gd name="connsiteX155" fmla="*/ 4400501 w 4490524"/>
              <a:gd name="connsiteY155" fmla="*/ 1573122 h 3164769"/>
              <a:gd name="connsiteX156" fmla="*/ 4460828 w 4490524"/>
              <a:gd name="connsiteY156" fmla="*/ 1042898 h 3164769"/>
              <a:gd name="connsiteX157" fmla="*/ 4489401 w 4490524"/>
              <a:gd name="connsiteY157" fmla="*/ 1622335 h 3164769"/>
              <a:gd name="connsiteX158" fmla="*/ 4484638 w 4490524"/>
              <a:gd name="connsiteY158" fmla="*/ 1625510 h 3164769"/>
              <a:gd name="connsiteX0" fmla="*/ 0 w 4484738"/>
              <a:gd name="connsiteY0" fmla="*/ 2935195 h 3164769"/>
              <a:gd name="connsiteX1" fmla="*/ 46038 w 4484738"/>
              <a:gd name="connsiteY1" fmla="*/ 2968532 h 3164769"/>
              <a:gd name="connsiteX2" fmla="*/ 65088 w 4484738"/>
              <a:gd name="connsiteY2" fmla="*/ 2993932 h 3164769"/>
              <a:gd name="connsiteX3" fmla="*/ 80963 w 4484738"/>
              <a:gd name="connsiteY3" fmla="*/ 3003457 h 3164769"/>
              <a:gd name="connsiteX4" fmla="*/ 88900 w 4484738"/>
              <a:gd name="connsiteY4" fmla="*/ 2998695 h 3164769"/>
              <a:gd name="connsiteX5" fmla="*/ 117475 w 4484738"/>
              <a:gd name="connsiteY5" fmla="*/ 3024095 h 3164769"/>
              <a:gd name="connsiteX6" fmla="*/ 146050 w 4484738"/>
              <a:gd name="connsiteY6" fmla="*/ 3005045 h 3164769"/>
              <a:gd name="connsiteX7" fmla="*/ 180975 w 4484738"/>
              <a:gd name="connsiteY7" fmla="*/ 3089182 h 3164769"/>
              <a:gd name="connsiteX8" fmla="*/ 200025 w 4484738"/>
              <a:gd name="connsiteY8" fmla="*/ 3092357 h 3164769"/>
              <a:gd name="connsiteX9" fmla="*/ 223838 w 4484738"/>
              <a:gd name="connsiteY9" fmla="*/ 3047907 h 3164769"/>
              <a:gd name="connsiteX10" fmla="*/ 246063 w 4484738"/>
              <a:gd name="connsiteY10" fmla="*/ 3105057 h 3164769"/>
              <a:gd name="connsiteX11" fmla="*/ 290513 w 4484738"/>
              <a:gd name="connsiteY11" fmla="*/ 3006632 h 3164769"/>
              <a:gd name="connsiteX12" fmla="*/ 330200 w 4484738"/>
              <a:gd name="connsiteY12" fmla="*/ 3160620 h 3164769"/>
              <a:gd name="connsiteX13" fmla="*/ 360363 w 4484738"/>
              <a:gd name="connsiteY13" fmla="*/ 3119345 h 3164769"/>
              <a:gd name="connsiteX14" fmla="*/ 374650 w 4484738"/>
              <a:gd name="connsiteY14" fmla="*/ 3103470 h 3164769"/>
              <a:gd name="connsiteX15" fmla="*/ 377825 w 4484738"/>
              <a:gd name="connsiteY15" fmla="*/ 2874870 h 3164769"/>
              <a:gd name="connsiteX16" fmla="*/ 400050 w 4484738"/>
              <a:gd name="connsiteY16" fmla="*/ 2935195 h 3164769"/>
              <a:gd name="connsiteX17" fmla="*/ 455613 w 4484738"/>
              <a:gd name="connsiteY17" fmla="*/ 2519270 h 3164769"/>
              <a:gd name="connsiteX18" fmla="*/ 476250 w 4484738"/>
              <a:gd name="connsiteY18" fmla="*/ 2576420 h 3164769"/>
              <a:gd name="connsiteX19" fmla="*/ 501650 w 4484738"/>
              <a:gd name="connsiteY19" fmla="*/ 2835182 h 3164769"/>
              <a:gd name="connsiteX20" fmla="*/ 527050 w 4484738"/>
              <a:gd name="connsiteY20" fmla="*/ 2881220 h 3164769"/>
              <a:gd name="connsiteX21" fmla="*/ 538163 w 4484738"/>
              <a:gd name="connsiteY21" fmla="*/ 2847882 h 3164769"/>
              <a:gd name="connsiteX22" fmla="*/ 547688 w 4484738"/>
              <a:gd name="connsiteY22" fmla="*/ 2784382 h 3164769"/>
              <a:gd name="connsiteX23" fmla="*/ 574675 w 4484738"/>
              <a:gd name="connsiteY23" fmla="*/ 2787557 h 3164769"/>
              <a:gd name="connsiteX24" fmla="*/ 593725 w 4484738"/>
              <a:gd name="connsiteY24" fmla="*/ 2670082 h 3164769"/>
              <a:gd name="connsiteX25" fmla="*/ 590550 w 4484738"/>
              <a:gd name="connsiteY25" fmla="*/ 2341470 h 3164769"/>
              <a:gd name="connsiteX26" fmla="*/ 625475 w 4484738"/>
              <a:gd name="connsiteY26" fmla="*/ 1830295 h 3164769"/>
              <a:gd name="connsiteX27" fmla="*/ 652462 w 4484738"/>
              <a:gd name="connsiteY27" fmla="*/ 1836645 h 3164769"/>
              <a:gd name="connsiteX28" fmla="*/ 661987 w 4484738"/>
              <a:gd name="connsiteY28" fmla="*/ 1684245 h 3164769"/>
              <a:gd name="connsiteX29" fmla="*/ 681036 w 4484738"/>
              <a:gd name="connsiteY29" fmla="*/ 2014445 h 3164769"/>
              <a:gd name="connsiteX30" fmla="*/ 681036 w 4484738"/>
              <a:gd name="connsiteY30" fmla="*/ 2014445 h 3164769"/>
              <a:gd name="connsiteX31" fmla="*/ 719135 w 4484738"/>
              <a:gd name="connsiteY31" fmla="*/ 1714407 h 3164769"/>
              <a:gd name="connsiteX32" fmla="*/ 731835 w 4484738"/>
              <a:gd name="connsiteY32" fmla="*/ 2058895 h 3164769"/>
              <a:gd name="connsiteX33" fmla="*/ 784223 w 4484738"/>
              <a:gd name="connsiteY33" fmla="*/ 2038258 h 3164769"/>
              <a:gd name="connsiteX34" fmla="*/ 806448 w 4484738"/>
              <a:gd name="connsiteY34" fmla="*/ 2481170 h 3164769"/>
              <a:gd name="connsiteX35" fmla="*/ 835021 w 4484738"/>
              <a:gd name="connsiteY35" fmla="*/ 2470057 h 3164769"/>
              <a:gd name="connsiteX36" fmla="*/ 836609 w 4484738"/>
              <a:gd name="connsiteY36" fmla="*/ 2660557 h 3164769"/>
              <a:gd name="connsiteX37" fmla="*/ 862008 w 4484738"/>
              <a:gd name="connsiteY37" fmla="*/ 2641507 h 3164769"/>
              <a:gd name="connsiteX38" fmla="*/ 865183 w 4484738"/>
              <a:gd name="connsiteY38" fmla="*/ 2698657 h 3164769"/>
              <a:gd name="connsiteX39" fmla="*/ 892169 w 4484738"/>
              <a:gd name="connsiteY39" fmla="*/ 2493870 h 3164769"/>
              <a:gd name="connsiteX40" fmla="*/ 912807 w 4484738"/>
              <a:gd name="connsiteY40" fmla="*/ 2460532 h 3164769"/>
              <a:gd name="connsiteX41" fmla="*/ 912807 w 4484738"/>
              <a:gd name="connsiteY41" fmla="*/ 2416082 h 3164769"/>
              <a:gd name="connsiteX42" fmla="*/ 949318 w 4484738"/>
              <a:gd name="connsiteY42" fmla="*/ 2392270 h 3164769"/>
              <a:gd name="connsiteX43" fmla="*/ 941380 w 4484738"/>
              <a:gd name="connsiteY43" fmla="*/ 2317657 h 3164769"/>
              <a:gd name="connsiteX44" fmla="*/ 1019169 w 4484738"/>
              <a:gd name="connsiteY44" fmla="*/ 895257 h 3164769"/>
              <a:gd name="connsiteX45" fmla="*/ 1031869 w 4484738"/>
              <a:gd name="connsiteY45" fmla="*/ 1068824 h 3164769"/>
              <a:gd name="connsiteX46" fmla="*/ 1053036 w 4484738"/>
              <a:gd name="connsiteY46" fmla="*/ 793657 h 3164769"/>
              <a:gd name="connsiteX47" fmla="*/ 1074202 w 4484738"/>
              <a:gd name="connsiteY47" fmla="*/ 1365157 h 3164769"/>
              <a:gd name="connsiteX48" fmla="*/ 1103833 w 4484738"/>
              <a:gd name="connsiteY48" fmla="*/ 869857 h 3164769"/>
              <a:gd name="connsiteX49" fmla="*/ 1137701 w 4484738"/>
              <a:gd name="connsiteY49" fmla="*/ 937590 h 3164769"/>
              <a:gd name="connsiteX50" fmla="*/ 1167333 w 4484738"/>
              <a:gd name="connsiteY50" fmla="*/ 1242391 h 3164769"/>
              <a:gd name="connsiteX51" fmla="*/ 1188500 w 4484738"/>
              <a:gd name="connsiteY51" fmla="*/ 1128090 h 3164769"/>
              <a:gd name="connsiteX52" fmla="*/ 1218132 w 4484738"/>
              <a:gd name="connsiteY52" fmla="*/ 1348223 h 3164769"/>
              <a:gd name="connsiteX53" fmla="*/ 1264699 w 4484738"/>
              <a:gd name="connsiteY53" fmla="*/ 1335523 h 3164769"/>
              <a:gd name="connsiteX54" fmla="*/ 1273165 w 4484738"/>
              <a:gd name="connsiteY54" fmla="*/ 1483690 h 3164769"/>
              <a:gd name="connsiteX55" fmla="*/ 1302799 w 4484738"/>
              <a:gd name="connsiteY55" fmla="*/ 1415957 h 3164769"/>
              <a:gd name="connsiteX56" fmla="*/ 1294330 w 4484738"/>
              <a:gd name="connsiteY56" fmla="*/ 1686890 h 3164769"/>
              <a:gd name="connsiteX57" fmla="*/ 1294331 w 4484738"/>
              <a:gd name="connsiteY57" fmla="*/ 1674190 h 3164769"/>
              <a:gd name="connsiteX58" fmla="*/ 1362063 w 4484738"/>
              <a:gd name="connsiteY58" fmla="*/ 2165257 h 3164769"/>
              <a:gd name="connsiteX59" fmla="*/ 1383231 w 4484738"/>
              <a:gd name="connsiteY59" fmla="*/ 2050957 h 3164769"/>
              <a:gd name="connsiteX60" fmla="*/ 1425565 w 4484738"/>
              <a:gd name="connsiteY60" fmla="*/ 2381157 h 3164769"/>
              <a:gd name="connsiteX61" fmla="*/ 1438264 w 4484738"/>
              <a:gd name="connsiteY61" fmla="*/ 2241457 h 3164769"/>
              <a:gd name="connsiteX62" fmla="*/ 1476363 w 4484738"/>
              <a:gd name="connsiteY62" fmla="*/ 2448891 h 3164769"/>
              <a:gd name="connsiteX63" fmla="*/ 1518696 w 4484738"/>
              <a:gd name="connsiteY63" fmla="*/ 2258390 h 3164769"/>
              <a:gd name="connsiteX64" fmla="*/ 1573729 w 4484738"/>
              <a:gd name="connsiteY64" fmla="*/ 2398090 h 3164769"/>
              <a:gd name="connsiteX65" fmla="*/ 1607596 w 4484738"/>
              <a:gd name="connsiteY65" fmla="*/ 1835057 h 3164769"/>
              <a:gd name="connsiteX66" fmla="*/ 1641461 w 4484738"/>
              <a:gd name="connsiteY66" fmla="*/ 1923957 h 3164769"/>
              <a:gd name="connsiteX67" fmla="*/ 1658393 w 4484738"/>
              <a:gd name="connsiteY67" fmla="*/ 1682657 h 3164769"/>
              <a:gd name="connsiteX68" fmla="*/ 1692260 w 4484738"/>
              <a:gd name="connsiteY68" fmla="*/ 1767324 h 3164769"/>
              <a:gd name="connsiteX69" fmla="*/ 1696492 w 4484738"/>
              <a:gd name="connsiteY69" fmla="*/ 1373623 h 3164769"/>
              <a:gd name="connsiteX70" fmla="*/ 1730359 w 4484738"/>
              <a:gd name="connsiteY70" fmla="*/ 1555657 h 3164769"/>
              <a:gd name="connsiteX71" fmla="*/ 1743060 w 4484738"/>
              <a:gd name="connsiteY71" fmla="*/ 1009558 h 3164769"/>
              <a:gd name="connsiteX72" fmla="*/ 1785392 w 4484738"/>
              <a:gd name="connsiteY72" fmla="*/ 1183124 h 3164769"/>
              <a:gd name="connsiteX73" fmla="*/ 1802326 w 4484738"/>
              <a:gd name="connsiteY73" fmla="*/ 962990 h 3164769"/>
              <a:gd name="connsiteX74" fmla="*/ 1831957 w 4484738"/>
              <a:gd name="connsiteY74" fmla="*/ 1360924 h 3164769"/>
              <a:gd name="connsiteX75" fmla="*/ 1895458 w 4484738"/>
              <a:gd name="connsiteY75" fmla="*/ 1174657 h 3164769"/>
              <a:gd name="connsiteX76" fmla="*/ 1908157 w 4484738"/>
              <a:gd name="connsiteY76" fmla="*/ 1589523 h 3164769"/>
              <a:gd name="connsiteX77" fmla="*/ 1971657 w 4484738"/>
              <a:gd name="connsiteY77" fmla="*/ 1043424 h 3164769"/>
              <a:gd name="connsiteX78" fmla="*/ 1971657 w 4484738"/>
              <a:gd name="connsiteY78" fmla="*/ 1043424 h 3164769"/>
              <a:gd name="connsiteX79" fmla="*/ 2022457 w 4484738"/>
              <a:gd name="connsiteY79" fmla="*/ 1462524 h 3164769"/>
              <a:gd name="connsiteX80" fmla="*/ 2022457 w 4484738"/>
              <a:gd name="connsiteY80" fmla="*/ 1462524 h 3164769"/>
              <a:gd name="connsiteX81" fmla="*/ 2064790 w 4484738"/>
              <a:gd name="connsiteY81" fmla="*/ 988390 h 3164769"/>
              <a:gd name="connsiteX82" fmla="*/ 2162155 w 4484738"/>
              <a:gd name="connsiteY82" fmla="*/ 1813891 h 3164769"/>
              <a:gd name="connsiteX83" fmla="*/ 2191790 w 4484738"/>
              <a:gd name="connsiteY83" fmla="*/ 1695358 h 3164769"/>
              <a:gd name="connsiteX84" fmla="*/ 2246823 w 4484738"/>
              <a:gd name="connsiteY84" fmla="*/ 1919724 h 3164769"/>
              <a:gd name="connsiteX85" fmla="*/ 2289155 w 4484738"/>
              <a:gd name="connsiteY85" fmla="*/ 1847757 h 3164769"/>
              <a:gd name="connsiteX86" fmla="*/ 2297622 w 4484738"/>
              <a:gd name="connsiteY86" fmla="*/ 2059424 h 3164769"/>
              <a:gd name="connsiteX87" fmla="*/ 2348422 w 4484738"/>
              <a:gd name="connsiteY87" fmla="*/ 1932423 h 3164769"/>
              <a:gd name="connsiteX88" fmla="*/ 2382288 w 4484738"/>
              <a:gd name="connsiteY88" fmla="*/ 2021324 h 3164769"/>
              <a:gd name="connsiteX89" fmla="*/ 2411920 w 4484738"/>
              <a:gd name="connsiteY89" fmla="*/ 1691123 h 3164769"/>
              <a:gd name="connsiteX90" fmla="*/ 2479655 w 4484738"/>
              <a:gd name="connsiteY90" fmla="*/ 1885858 h 3164769"/>
              <a:gd name="connsiteX91" fmla="*/ 2521986 w 4484738"/>
              <a:gd name="connsiteY91" fmla="*/ 1568357 h 3164769"/>
              <a:gd name="connsiteX92" fmla="*/ 2585486 w 4484738"/>
              <a:gd name="connsiteY92" fmla="*/ 1860457 h 3164769"/>
              <a:gd name="connsiteX93" fmla="*/ 2615118 w 4484738"/>
              <a:gd name="connsiteY93" fmla="*/ 1462523 h 3164769"/>
              <a:gd name="connsiteX94" fmla="*/ 2695551 w 4484738"/>
              <a:gd name="connsiteY94" fmla="*/ 1661491 h 3164769"/>
              <a:gd name="connsiteX95" fmla="*/ 2720951 w 4484738"/>
              <a:gd name="connsiteY95" fmla="*/ 1068823 h 3164769"/>
              <a:gd name="connsiteX96" fmla="*/ 2780217 w 4484738"/>
              <a:gd name="connsiteY96" fmla="*/ 1356691 h 3164769"/>
              <a:gd name="connsiteX97" fmla="*/ 2780215 w 4484738"/>
              <a:gd name="connsiteY97" fmla="*/ 679358 h 3164769"/>
              <a:gd name="connsiteX98" fmla="*/ 2831016 w 4484738"/>
              <a:gd name="connsiteY98" fmla="*/ 1386324 h 3164769"/>
              <a:gd name="connsiteX99" fmla="*/ 2881817 w 4484738"/>
              <a:gd name="connsiteY99" fmla="*/ 404191 h 3164769"/>
              <a:gd name="connsiteX100" fmla="*/ 2919916 w 4484738"/>
              <a:gd name="connsiteY100" fmla="*/ 916424 h 3164769"/>
              <a:gd name="connsiteX101" fmla="*/ 2962249 w 4484738"/>
              <a:gd name="connsiteY101" fmla="*/ 14724 h 3164769"/>
              <a:gd name="connsiteX102" fmla="*/ 2991881 w 4484738"/>
              <a:gd name="connsiteY102" fmla="*/ 1022258 h 3164769"/>
              <a:gd name="connsiteX103" fmla="*/ 3046914 w 4484738"/>
              <a:gd name="connsiteY103" fmla="*/ 615859 h 3164769"/>
              <a:gd name="connsiteX104" fmla="*/ 3051147 w 4484738"/>
              <a:gd name="connsiteY104" fmla="*/ 1149259 h 3164769"/>
              <a:gd name="connsiteX105" fmla="*/ 3106181 w 4484738"/>
              <a:gd name="connsiteY105" fmla="*/ 349159 h 3164769"/>
              <a:gd name="connsiteX106" fmla="*/ 3165447 w 4484738"/>
              <a:gd name="connsiteY106" fmla="*/ 988393 h 3164769"/>
              <a:gd name="connsiteX107" fmla="*/ 3207779 w 4484738"/>
              <a:gd name="connsiteY107" fmla="*/ 319526 h 3164769"/>
              <a:gd name="connsiteX108" fmla="*/ 3224711 w 4484738"/>
              <a:gd name="connsiteY108" fmla="*/ 1132325 h 3164769"/>
              <a:gd name="connsiteX109" fmla="*/ 3271277 w 4484738"/>
              <a:gd name="connsiteY109" fmla="*/ 145958 h 3164769"/>
              <a:gd name="connsiteX110" fmla="*/ 3296677 w 4484738"/>
              <a:gd name="connsiteY110" fmla="*/ 594693 h 3164769"/>
              <a:gd name="connsiteX111" fmla="*/ 3329485 w 4484738"/>
              <a:gd name="connsiteY111" fmla="*/ 22664 h 3164769"/>
              <a:gd name="connsiteX112" fmla="*/ 3359118 w 4484738"/>
              <a:gd name="connsiteY112" fmla="*/ 946059 h 3164769"/>
              <a:gd name="connsiteX113" fmla="*/ 3394043 w 4484738"/>
              <a:gd name="connsiteY113" fmla="*/ 307885 h 3164769"/>
              <a:gd name="connsiteX114" fmla="*/ 3395631 w 4484738"/>
              <a:gd name="connsiteY114" fmla="*/ 1096872 h 3164769"/>
              <a:gd name="connsiteX115" fmla="*/ 3438492 w 4484738"/>
              <a:gd name="connsiteY115" fmla="*/ 445998 h 3164769"/>
              <a:gd name="connsiteX116" fmla="*/ 3448017 w 4484738"/>
              <a:gd name="connsiteY116" fmla="*/ 931773 h 3164769"/>
              <a:gd name="connsiteX117" fmla="*/ 3476593 w 4484738"/>
              <a:gd name="connsiteY117" fmla="*/ 576173 h 3164769"/>
              <a:gd name="connsiteX118" fmla="*/ 3516278 w 4484738"/>
              <a:gd name="connsiteY118" fmla="*/ 1054010 h 3164769"/>
              <a:gd name="connsiteX119" fmla="*/ 3521041 w 4484738"/>
              <a:gd name="connsiteY119" fmla="*/ 263435 h 3164769"/>
              <a:gd name="connsiteX120" fmla="*/ 3546440 w 4484738"/>
              <a:gd name="connsiteY120" fmla="*/ 457110 h 3164769"/>
              <a:gd name="connsiteX121" fmla="*/ 3568665 w 4484738"/>
              <a:gd name="connsiteY121" fmla="*/ 282486 h 3164769"/>
              <a:gd name="connsiteX122" fmla="*/ 3594065 w 4484738"/>
              <a:gd name="connsiteY122" fmla="*/ 765086 h 3164769"/>
              <a:gd name="connsiteX123" fmla="*/ 3622640 w 4484738"/>
              <a:gd name="connsiteY123" fmla="*/ 201522 h 3164769"/>
              <a:gd name="connsiteX124" fmla="*/ 3625815 w 4484738"/>
              <a:gd name="connsiteY124" fmla="*/ 950824 h 3164769"/>
              <a:gd name="connsiteX125" fmla="*/ 3662327 w 4484738"/>
              <a:gd name="connsiteY125" fmla="*/ 584110 h 3164769"/>
              <a:gd name="connsiteX126" fmla="*/ 3671851 w 4484738"/>
              <a:gd name="connsiteY126" fmla="*/ 1015909 h 3164769"/>
              <a:gd name="connsiteX127" fmla="*/ 3717890 w 4484738"/>
              <a:gd name="connsiteY127" fmla="*/ 646023 h 3164769"/>
              <a:gd name="connsiteX128" fmla="*/ 3736938 w 4484738"/>
              <a:gd name="connsiteY128" fmla="*/ 1422310 h 3164769"/>
              <a:gd name="connsiteX129" fmla="*/ 3771863 w 4484738"/>
              <a:gd name="connsiteY129" fmla="*/ 771435 h 3164769"/>
              <a:gd name="connsiteX130" fmla="*/ 3790912 w 4484738"/>
              <a:gd name="connsiteY130" fmla="*/ 1133385 h 3164769"/>
              <a:gd name="connsiteX131" fmla="*/ 3817899 w 4484738"/>
              <a:gd name="connsiteY131" fmla="*/ 728572 h 3164769"/>
              <a:gd name="connsiteX132" fmla="*/ 3849650 w 4484738"/>
              <a:gd name="connsiteY132" fmla="*/ 1493748 h 3164769"/>
              <a:gd name="connsiteX133" fmla="*/ 3871874 w 4484738"/>
              <a:gd name="connsiteY133" fmla="*/ 728573 h 3164769"/>
              <a:gd name="connsiteX134" fmla="*/ 3906799 w 4484738"/>
              <a:gd name="connsiteY134" fmla="*/ 1376273 h 3164769"/>
              <a:gd name="connsiteX135" fmla="*/ 3925849 w 4484738"/>
              <a:gd name="connsiteY135" fmla="*/ 1187361 h 3164769"/>
              <a:gd name="connsiteX136" fmla="*/ 3951249 w 4484738"/>
              <a:gd name="connsiteY136" fmla="*/ 1327060 h 3164769"/>
              <a:gd name="connsiteX137" fmla="*/ 3957598 w 4484738"/>
              <a:gd name="connsiteY137" fmla="*/ 758735 h 3164769"/>
              <a:gd name="connsiteX138" fmla="*/ 3981409 w 4484738"/>
              <a:gd name="connsiteY138" fmla="*/ 1027023 h 3164769"/>
              <a:gd name="connsiteX139" fmla="*/ 3992522 w 4484738"/>
              <a:gd name="connsiteY139" fmla="*/ 704760 h 3164769"/>
              <a:gd name="connsiteX140" fmla="*/ 4000458 w 4484738"/>
              <a:gd name="connsiteY140" fmla="*/ 1192123 h 3164769"/>
              <a:gd name="connsiteX141" fmla="*/ 4029032 w 4484738"/>
              <a:gd name="connsiteY141" fmla="*/ 1071473 h 3164769"/>
              <a:gd name="connsiteX142" fmla="*/ 4036970 w 4484738"/>
              <a:gd name="connsiteY142" fmla="*/ 1549310 h 3164769"/>
              <a:gd name="connsiteX143" fmla="*/ 4078244 w 4484738"/>
              <a:gd name="connsiteY143" fmla="*/ 1201648 h 3164769"/>
              <a:gd name="connsiteX144" fmla="*/ 4094119 w 4484738"/>
              <a:gd name="connsiteY144" fmla="*/ 1393735 h 3164769"/>
              <a:gd name="connsiteX145" fmla="*/ 4106818 w 4484738"/>
              <a:gd name="connsiteY145" fmla="*/ 800010 h 3164769"/>
              <a:gd name="connsiteX146" fmla="*/ 4132218 w 4484738"/>
              <a:gd name="connsiteY146" fmla="*/ 1382623 h 3164769"/>
              <a:gd name="connsiteX147" fmla="*/ 4179843 w 4484738"/>
              <a:gd name="connsiteY147" fmla="*/ 715872 h 3164769"/>
              <a:gd name="connsiteX148" fmla="*/ 4214768 w 4484738"/>
              <a:gd name="connsiteY148" fmla="*/ 1122273 h 3164769"/>
              <a:gd name="connsiteX149" fmla="*/ 4233817 w 4484738"/>
              <a:gd name="connsiteY149" fmla="*/ 895261 h 3164769"/>
              <a:gd name="connsiteX150" fmla="*/ 4248105 w 4484738"/>
              <a:gd name="connsiteY150" fmla="*/ 1419135 h 3164769"/>
              <a:gd name="connsiteX151" fmla="*/ 4279853 w 4484738"/>
              <a:gd name="connsiteY151" fmla="*/ 331698 h 3164769"/>
              <a:gd name="connsiteX152" fmla="*/ 4283029 w 4484738"/>
              <a:gd name="connsiteY152" fmla="*/ 1579472 h 3164769"/>
              <a:gd name="connsiteX153" fmla="*/ 4337002 w 4484738"/>
              <a:gd name="connsiteY153" fmla="*/ 1373098 h 3164769"/>
              <a:gd name="connsiteX154" fmla="*/ 4381452 w 4484738"/>
              <a:gd name="connsiteY154" fmla="*/ 1139735 h 3164769"/>
              <a:gd name="connsiteX155" fmla="*/ 4400501 w 4484738"/>
              <a:gd name="connsiteY155" fmla="*/ 1573122 h 3164769"/>
              <a:gd name="connsiteX156" fmla="*/ 4460828 w 4484738"/>
              <a:gd name="connsiteY156" fmla="*/ 1042898 h 3164769"/>
              <a:gd name="connsiteX157" fmla="*/ 4475114 w 4484738"/>
              <a:gd name="connsiteY157" fmla="*/ 1374685 h 3164769"/>
              <a:gd name="connsiteX158" fmla="*/ 4484638 w 4484738"/>
              <a:gd name="connsiteY158" fmla="*/ 1625510 h 3164769"/>
              <a:gd name="connsiteX0" fmla="*/ 0 w 4543387"/>
              <a:gd name="connsiteY0" fmla="*/ 2935195 h 3164769"/>
              <a:gd name="connsiteX1" fmla="*/ 46038 w 4543387"/>
              <a:gd name="connsiteY1" fmla="*/ 2968532 h 3164769"/>
              <a:gd name="connsiteX2" fmla="*/ 65088 w 4543387"/>
              <a:gd name="connsiteY2" fmla="*/ 2993932 h 3164769"/>
              <a:gd name="connsiteX3" fmla="*/ 80963 w 4543387"/>
              <a:gd name="connsiteY3" fmla="*/ 3003457 h 3164769"/>
              <a:gd name="connsiteX4" fmla="*/ 88900 w 4543387"/>
              <a:gd name="connsiteY4" fmla="*/ 2998695 h 3164769"/>
              <a:gd name="connsiteX5" fmla="*/ 117475 w 4543387"/>
              <a:gd name="connsiteY5" fmla="*/ 3024095 h 3164769"/>
              <a:gd name="connsiteX6" fmla="*/ 146050 w 4543387"/>
              <a:gd name="connsiteY6" fmla="*/ 3005045 h 3164769"/>
              <a:gd name="connsiteX7" fmla="*/ 180975 w 4543387"/>
              <a:gd name="connsiteY7" fmla="*/ 3089182 h 3164769"/>
              <a:gd name="connsiteX8" fmla="*/ 200025 w 4543387"/>
              <a:gd name="connsiteY8" fmla="*/ 3092357 h 3164769"/>
              <a:gd name="connsiteX9" fmla="*/ 223838 w 4543387"/>
              <a:gd name="connsiteY9" fmla="*/ 3047907 h 3164769"/>
              <a:gd name="connsiteX10" fmla="*/ 246063 w 4543387"/>
              <a:gd name="connsiteY10" fmla="*/ 3105057 h 3164769"/>
              <a:gd name="connsiteX11" fmla="*/ 290513 w 4543387"/>
              <a:gd name="connsiteY11" fmla="*/ 3006632 h 3164769"/>
              <a:gd name="connsiteX12" fmla="*/ 330200 w 4543387"/>
              <a:gd name="connsiteY12" fmla="*/ 3160620 h 3164769"/>
              <a:gd name="connsiteX13" fmla="*/ 360363 w 4543387"/>
              <a:gd name="connsiteY13" fmla="*/ 3119345 h 3164769"/>
              <a:gd name="connsiteX14" fmla="*/ 374650 w 4543387"/>
              <a:gd name="connsiteY14" fmla="*/ 3103470 h 3164769"/>
              <a:gd name="connsiteX15" fmla="*/ 377825 w 4543387"/>
              <a:gd name="connsiteY15" fmla="*/ 2874870 h 3164769"/>
              <a:gd name="connsiteX16" fmla="*/ 400050 w 4543387"/>
              <a:gd name="connsiteY16" fmla="*/ 2935195 h 3164769"/>
              <a:gd name="connsiteX17" fmla="*/ 455613 w 4543387"/>
              <a:gd name="connsiteY17" fmla="*/ 2519270 h 3164769"/>
              <a:gd name="connsiteX18" fmla="*/ 476250 w 4543387"/>
              <a:gd name="connsiteY18" fmla="*/ 2576420 h 3164769"/>
              <a:gd name="connsiteX19" fmla="*/ 501650 w 4543387"/>
              <a:gd name="connsiteY19" fmla="*/ 2835182 h 3164769"/>
              <a:gd name="connsiteX20" fmla="*/ 527050 w 4543387"/>
              <a:gd name="connsiteY20" fmla="*/ 2881220 h 3164769"/>
              <a:gd name="connsiteX21" fmla="*/ 538163 w 4543387"/>
              <a:gd name="connsiteY21" fmla="*/ 2847882 h 3164769"/>
              <a:gd name="connsiteX22" fmla="*/ 547688 w 4543387"/>
              <a:gd name="connsiteY22" fmla="*/ 2784382 h 3164769"/>
              <a:gd name="connsiteX23" fmla="*/ 574675 w 4543387"/>
              <a:gd name="connsiteY23" fmla="*/ 2787557 h 3164769"/>
              <a:gd name="connsiteX24" fmla="*/ 593725 w 4543387"/>
              <a:gd name="connsiteY24" fmla="*/ 2670082 h 3164769"/>
              <a:gd name="connsiteX25" fmla="*/ 590550 w 4543387"/>
              <a:gd name="connsiteY25" fmla="*/ 2341470 h 3164769"/>
              <a:gd name="connsiteX26" fmla="*/ 625475 w 4543387"/>
              <a:gd name="connsiteY26" fmla="*/ 1830295 h 3164769"/>
              <a:gd name="connsiteX27" fmla="*/ 652462 w 4543387"/>
              <a:gd name="connsiteY27" fmla="*/ 1836645 h 3164769"/>
              <a:gd name="connsiteX28" fmla="*/ 661987 w 4543387"/>
              <a:gd name="connsiteY28" fmla="*/ 1684245 h 3164769"/>
              <a:gd name="connsiteX29" fmla="*/ 681036 w 4543387"/>
              <a:gd name="connsiteY29" fmla="*/ 2014445 h 3164769"/>
              <a:gd name="connsiteX30" fmla="*/ 681036 w 4543387"/>
              <a:gd name="connsiteY30" fmla="*/ 2014445 h 3164769"/>
              <a:gd name="connsiteX31" fmla="*/ 719135 w 4543387"/>
              <a:gd name="connsiteY31" fmla="*/ 1714407 h 3164769"/>
              <a:gd name="connsiteX32" fmla="*/ 731835 w 4543387"/>
              <a:gd name="connsiteY32" fmla="*/ 2058895 h 3164769"/>
              <a:gd name="connsiteX33" fmla="*/ 784223 w 4543387"/>
              <a:gd name="connsiteY33" fmla="*/ 2038258 h 3164769"/>
              <a:gd name="connsiteX34" fmla="*/ 806448 w 4543387"/>
              <a:gd name="connsiteY34" fmla="*/ 2481170 h 3164769"/>
              <a:gd name="connsiteX35" fmla="*/ 835021 w 4543387"/>
              <a:gd name="connsiteY35" fmla="*/ 2470057 h 3164769"/>
              <a:gd name="connsiteX36" fmla="*/ 836609 w 4543387"/>
              <a:gd name="connsiteY36" fmla="*/ 2660557 h 3164769"/>
              <a:gd name="connsiteX37" fmla="*/ 862008 w 4543387"/>
              <a:gd name="connsiteY37" fmla="*/ 2641507 h 3164769"/>
              <a:gd name="connsiteX38" fmla="*/ 865183 w 4543387"/>
              <a:gd name="connsiteY38" fmla="*/ 2698657 h 3164769"/>
              <a:gd name="connsiteX39" fmla="*/ 892169 w 4543387"/>
              <a:gd name="connsiteY39" fmla="*/ 2493870 h 3164769"/>
              <a:gd name="connsiteX40" fmla="*/ 912807 w 4543387"/>
              <a:gd name="connsiteY40" fmla="*/ 2460532 h 3164769"/>
              <a:gd name="connsiteX41" fmla="*/ 912807 w 4543387"/>
              <a:gd name="connsiteY41" fmla="*/ 2416082 h 3164769"/>
              <a:gd name="connsiteX42" fmla="*/ 949318 w 4543387"/>
              <a:gd name="connsiteY42" fmla="*/ 2392270 h 3164769"/>
              <a:gd name="connsiteX43" fmla="*/ 941380 w 4543387"/>
              <a:gd name="connsiteY43" fmla="*/ 2317657 h 3164769"/>
              <a:gd name="connsiteX44" fmla="*/ 1019169 w 4543387"/>
              <a:gd name="connsiteY44" fmla="*/ 895257 h 3164769"/>
              <a:gd name="connsiteX45" fmla="*/ 1031869 w 4543387"/>
              <a:gd name="connsiteY45" fmla="*/ 1068824 h 3164769"/>
              <a:gd name="connsiteX46" fmla="*/ 1053036 w 4543387"/>
              <a:gd name="connsiteY46" fmla="*/ 793657 h 3164769"/>
              <a:gd name="connsiteX47" fmla="*/ 1074202 w 4543387"/>
              <a:gd name="connsiteY47" fmla="*/ 1365157 h 3164769"/>
              <a:gd name="connsiteX48" fmla="*/ 1103833 w 4543387"/>
              <a:gd name="connsiteY48" fmla="*/ 869857 h 3164769"/>
              <a:gd name="connsiteX49" fmla="*/ 1137701 w 4543387"/>
              <a:gd name="connsiteY49" fmla="*/ 937590 h 3164769"/>
              <a:gd name="connsiteX50" fmla="*/ 1167333 w 4543387"/>
              <a:gd name="connsiteY50" fmla="*/ 1242391 h 3164769"/>
              <a:gd name="connsiteX51" fmla="*/ 1188500 w 4543387"/>
              <a:gd name="connsiteY51" fmla="*/ 1128090 h 3164769"/>
              <a:gd name="connsiteX52" fmla="*/ 1218132 w 4543387"/>
              <a:gd name="connsiteY52" fmla="*/ 1348223 h 3164769"/>
              <a:gd name="connsiteX53" fmla="*/ 1264699 w 4543387"/>
              <a:gd name="connsiteY53" fmla="*/ 1335523 h 3164769"/>
              <a:gd name="connsiteX54" fmla="*/ 1273165 w 4543387"/>
              <a:gd name="connsiteY54" fmla="*/ 1483690 h 3164769"/>
              <a:gd name="connsiteX55" fmla="*/ 1302799 w 4543387"/>
              <a:gd name="connsiteY55" fmla="*/ 1415957 h 3164769"/>
              <a:gd name="connsiteX56" fmla="*/ 1294330 w 4543387"/>
              <a:gd name="connsiteY56" fmla="*/ 1686890 h 3164769"/>
              <a:gd name="connsiteX57" fmla="*/ 1294331 w 4543387"/>
              <a:gd name="connsiteY57" fmla="*/ 1674190 h 3164769"/>
              <a:gd name="connsiteX58" fmla="*/ 1362063 w 4543387"/>
              <a:gd name="connsiteY58" fmla="*/ 2165257 h 3164769"/>
              <a:gd name="connsiteX59" fmla="*/ 1383231 w 4543387"/>
              <a:gd name="connsiteY59" fmla="*/ 2050957 h 3164769"/>
              <a:gd name="connsiteX60" fmla="*/ 1425565 w 4543387"/>
              <a:gd name="connsiteY60" fmla="*/ 2381157 h 3164769"/>
              <a:gd name="connsiteX61" fmla="*/ 1438264 w 4543387"/>
              <a:gd name="connsiteY61" fmla="*/ 2241457 h 3164769"/>
              <a:gd name="connsiteX62" fmla="*/ 1476363 w 4543387"/>
              <a:gd name="connsiteY62" fmla="*/ 2448891 h 3164769"/>
              <a:gd name="connsiteX63" fmla="*/ 1518696 w 4543387"/>
              <a:gd name="connsiteY63" fmla="*/ 2258390 h 3164769"/>
              <a:gd name="connsiteX64" fmla="*/ 1573729 w 4543387"/>
              <a:gd name="connsiteY64" fmla="*/ 2398090 h 3164769"/>
              <a:gd name="connsiteX65" fmla="*/ 1607596 w 4543387"/>
              <a:gd name="connsiteY65" fmla="*/ 1835057 h 3164769"/>
              <a:gd name="connsiteX66" fmla="*/ 1641461 w 4543387"/>
              <a:gd name="connsiteY66" fmla="*/ 1923957 h 3164769"/>
              <a:gd name="connsiteX67" fmla="*/ 1658393 w 4543387"/>
              <a:gd name="connsiteY67" fmla="*/ 1682657 h 3164769"/>
              <a:gd name="connsiteX68" fmla="*/ 1692260 w 4543387"/>
              <a:gd name="connsiteY68" fmla="*/ 1767324 h 3164769"/>
              <a:gd name="connsiteX69" fmla="*/ 1696492 w 4543387"/>
              <a:gd name="connsiteY69" fmla="*/ 1373623 h 3164769"/>
              <a:gd name="connsiteX70" fmla="*/ 1730359 w 4543387"/>
              <a:gd name="connsiteY70" fmla="*/ 1555657 h 3164769"/>
              <a:gd name="connsiteX71" fmla="*/ 1743060 w 4543387"/>
              <a:gd name="connsiteY71" fmla="*/ 1009558 h 3164769"/>
              <a:gd name="connsiteX72" fmla="*/ 1785392 w 4543387"/>
              <a:gd name="connsiteY72" fmla="*/ 1183124 h 3164769"/>
              <a:gd name="connsiteX73" fmla="*/ 1802326 w 4543387"/>
              <a:gd name="connsiteY73" fmla="*/ 962990 h 3164769"/>
              <a:gd name="connsiteX74" fmla="*/ 1831957 w 4543387"/>
              <a:gd name="connsiteY74" fmla="*/ 1360924 h 3164769"/>
              <a:gd name="connsiteX75" fmla="*/ 1895458 w 4543387"/>
              <a:gd name="connsiteY75" fmla="*/ 1174657 h 3164769"/>
              <a:gd name="connsiteX76" fmla="*/ 1908157 w 4543387"/>
              <a:gd name="connsiteY76" fmla="*/ 1589523 h 3164769"/>
              <a:gd name="connsiteX77" fmla="*/ 1971657 w 4543387"/>
              <a:gd name="connsiteY77" fmla="*/ 1043424 h 3164769"/>
              <a:gd name="connsiteX78" fmla="*/ 1971657 w 4543387"/>
              <a:gd name="connsiteY78" fmla="*/ 1043424 h 3164769"/>
              <a:gd name="connsiteX79" fmla="*/ 2022457 w 4543387"/>
              <a:gd name="connsiteY79" fmla="*/ 1462524 h 3164769"/>
              <a:gd name="connsiteX80" fmla="*/ 2022457 w 4543387"/>
              <a:gd name="connsiteY80" fmla="*/ 1462524 h 3164769"/>
              <a:gd name="connsiteX81" fmla="*/ 2064790 w 4543387"/>
              <a:gd name="connsiteY81" fmla="*/ 988390 h 3164769"/>
              <a:gd name="connsiteX82" fmla="*/ 2162155 w 4543387"/>
              <a:gd name="connsiteY82" fmla="*/ 1813891 h 3164769"/>
              <a:gd name="connsiteX83" fmla="*/ 2191790 w 4543387"/>
              <a:gd name="connsiteY83" fmla="*/ 1695358 h 3164769"/>
              <a:gd name="connsiteX84" fmla="*/ 2246823 w 4543387"/>
              <a:gd name="connsiteY84" fmla="*/ 1919724 h 3164769"/>
              <a:gd name="connsiteX85" fmla="*/ 2289155 w 4543387"/>
              <a:gd name="connsiteY85" fmla="*/ 1847757 h 3164769"/>
              <a:gd name="connsiteX86" fmla="*/ 2297622 w 4543387"/>
              <a:gd name="connsiteY86" fmla="*/ 2059424 h 3164769"/>
              <a:gd name="connsiteX87" fmla="*/ 2348422 w 4543387"/>
              <a:gd name="connsiteY87" fmla="*/ 1932423 h 3164769"/>
              <a:gd name="connsiteX88" fmla="*/ 2382288 w 4543387"/>
              <a:gd name="connsiteY88" fmla="*/ 2021324 h 3164769"/>
              <a:gd name="connsiteX89" fmla="*/ 2411920 w 4543387"/>
              <a:gd name="connsiteY89" fmla="*/ 1691123 h 3164769"/>
              <a:gd name="connsiteX90" fmla="*/ 2479655 w 4543387"/>
              <a:gd name="connsiteY90" fmla="*/ 1885858 h 3164769"/>
              <a:gd name="connsiteX91" fmla="*/ 2521986 w 4543387"/>
              <a:gd name="connsiteY91" fmla="*/ 1568357 h 3164769"/>
              <a:gd name="connsiteX92" fmla="*/ 2585486 w 4543387"/>
              <a:gd name="connsiteY92" fmla="*/ 1860457 h 3164769"/>
              <a:gd name="connsiteX93" fmla="*/ 2615118 w 4543387"/>
              <a:gd name="connsiteY93" fmla="*/ 1462523 h 3164769"/>
              <a:gd name="connsiteX94" fmla="*/ 2695551 w 4543387"/>
              <a:gd name="connsiteY94" fmla="*/ 1661491 h 3164769"/>
              <a:gd name="connsiteX95" fmla="*/ 2720951 w 4543387"/>
              <a:gd name="connsiteY95" fmla="*/ 1068823 h 3164769"/>
              <a:gd name="connsiteX96" fmla="*/ 2780217 w 4543387"/>
              <a:gd name="connsiteY96" fmla="*/ 1356691 h 3164769"/>
              <a:gd name="connsiteX97" fmla="*/ 2780215 w 4543387"/>
              <a:gd name="connsiteY97" fmla="*/ 679358 h 3164769"/>
              <a:gd name="connsiteX98" fmla="*/ 2831016 w 4543387"/>
              <a:gd name="connsiteY98" fmla="*/ 1386324 h 3164769"/>
              <a:gd name="connsiteX99" fmla="*/ 2881817 w 4543387"/>
              <a:gd name="connsiteY99" fmla="*/ 404191 h 3164769"/>
              <a:gd name="connsiteX100" fmla="*/ 2919916 w 4543387"/>
              <a:gd name="connsiteY100" fmla="*/ 916424 h 3164769"/>
              <a:gd name="connsiteX101" fmla="*/ 2962249 w 4543387"/>
              <a:gd name="connsiteY101" fmla="*/ 14724 h 3164769"/>
              <a:gd name="connsiteX102" fmla="*/ 2991881 w 4543387"/>
              <a:gd name="connsiteY102" fmla="*/ 1022258 h 3164769"/>
              <a:gd name="connsiteX103" fmla="*/ 3046914 w 4543387"/>
              <a:gd name="connsiteY103" fmla="*/ 615859 h 3164769"/>
              <a:gd name="connsiteX104" fmla="*/ 3051147 w 4543387"/>
              <a:gd name="connsiteY104" fmla="*/ 1149259 h 3164769"/>
              <a:gd name="connsiteX105" fmla="*/ 3106181 w 4543387"/>
              <a:gd name="connsiteY105" fmla="*/ 349159 h 3164769"/>
              <a:gd name="connsiteX106" fmla="*/ 3165447 w 4543387"/>
              <a:gd name="connsiteY106" fmla="*/ 988393 h 3164769"/>
              <a:gd name="connsiteX107" fmla="*/ 3207779 w 4543387"/>
              <a:gd name="connsiteY107" fmla="*/ 319526 h 3164769"/>
              <a:gd name="connsiteX108" fmla="*/ 3224711 w 4543387"/>
              <a:gd name="connsiteY108" fmla="*/ 1132325 h 3164769"/>
              <a:gd name="connsiteX109" fmla="*/ 3271277 w 4543387"/>
              <a:gd name="connsiteY109" fmla="*/ 145958 h 3164769"/>
              <a:gd name="connsiteX110" fmla="*/ 3296677 w 4543387"/>
              <a:gd name="connsiteY110" fmla="*/ 594693 h 3164769"/>
              <a:gd name="connsiteX111" fmla="*/ 3329485 w 4543387"/>
              <a:gd name="connsiteY111" fmla="*/ 22664 h 3164769"/>
              <a:gd name="connsiteX112" fmla="*/ 3359118 w 4543387"/>
              <a:gd name="connsiteY112" fmla="*/ 946059 h 3164769"/>
              <a:gd name="connsiteX113" fmla="*/ 3394043 w 4543387"/>
              <a:gd name="connsiteY113" fmla="*/ 307885 h 3164769"/>
              <a:gd name="connsiteX114" fmla="*/ 3395631 w 4543387"/>
              <a:gd name="connsiteY114" fmla="*/ 1096872 h 3164769"/>
              <a:gd name="connsiteX115" fmla="*/ 3438492 w 4543387"/>
              <a:gd name="connsiteY115" fmla="*/ 445998 h 3164769"/>
              <a:gd name="connsiteX116" fmla="*/ 3448017 w 4543387"/>
              <a:gd name="connsiteY116" fmla="*/ 931773 h 3164769"/>
              <a:gd name="connsiteX117" fmla="*/ 3476593 w 4543387"/>
              <a:gd name="connsiteY117" fmla="*/ 576173 h 3164769"/>
              <a:gd name="connsiteX118" fmla="*/ 3516278 w 4543387"/>
              <a:gd name="connsiteY118" fmla="*/ 1054010 h 3164769"/>
              <a:gd name="connsiteX119" fmla="*/ 3521041 w 4543387"/>
              <a:gd name="connsiteY119" fmla="*/ 263435 h 3164769"/>
              <a:gd name="connsiteX120" fmla="*/ 3546440 w 4543387"/>
              <a:gd name="connsiteY120" fmla="*/ 457110 h 3164769"/>
              <a:gd name="connsiteX121" fmla="*/ 3568665 w 4543387"/>
              <a:gd name="connsiteY121" fmla="*/ 282486 h 3164769"/>
              <a:gd name="connsiteX122" fmla="*/ 3594065 w 4543387"/>
              <a:gd name="connsiteY122" fmla="*/ 765086 h 3164769"/>
              <a:gd name="connsiteX123" fmla="*/ 3622640 w 4543387"/>
              <a:gd name="connsiteY123" fmla="*/ 201522 h 3164769"/>
              <a:gd name="connsiteX124" fmla="*/ 3625815 w 4543387"/>
              <a:gd name="connsiteY124" fmla="*/ 950824 h 3164769"/>
              <a:gd name="connsiteX125" fmla="*/ 3662327 w 4543387"/>
              <a:gd name="connsiteY125" fmla="*/ 584110 h 3164769"/>
              <a:gd name="connsiteX126" fmla="*/ 3671851 w 4543387"/>
              <a:gd name="connsiteY126" fmla="*/ 1015909 h 3164769"/>
              <a:gd name="connsiteX127" fmla="*/ 3717890 w 4543387"/>
              <a:gd name="connsiteY127" fmla="*/ 646023 h 3164769"/>
              <a:gd name="connsiteX128" fmla="*/ 3736938 w 4543387"/>
              <a:gd name="connsiteY128" fmla="*/ 1422310 h 3164769"/>
              <a:gd name="connsiteX129" fmla="*/ 3771863 w 4543387"/>
              <a:gd name="connsiteY129" fmla="*/ 771435 h 3164769"/>
              <a:gd name="connsiteX130" fmla="*/ 3790912 w 4543387"/>
              <a:gd name="connsiteY130" fmla="*/ 1133385 h 3164769"/>
              <a:gd name="connsiteX131" fmla="*/ 3817899 w 4543387"/>
              <a:gd name="connsiteY131" fmla="*/ 728572 h 3164769"/>
              <a:gd name="connsiteX132" fmla="*/ 3849650 w 4543387"/>
              <a:gd name="connsiteY132" fmla="*/ 1493748 h 3164769"/>
              <a:gd name="connsiteX133" fmla="*/ 3871874 w 4543387"/>
              <a:gd name="connsiteY133" fmla="*/ 728573 h 3164769"/>
              <a:gd name="connsiteX134" fmla="*/ 3906799 w 4543387"/>
              <a:gd name="connsiteY134" fmla="*/ 1376273 h 3164769"/>
              <a:gd name="connsiteX135" fmla="*/ 3925849 w 4543387"/>
              <a:gd name="connsiteY135" fmla="*/ 1187361 h 3164769"/>
              <a:gd name="connsiteX136" fmla="*/ 3951249 w 4543387"/>
              <a:gd name="connsiteY136" fmla="*/ 1327060 h 3164769"/>
              <a:gd name="connsiteX137" fmla="*/ 3957598 w 4543387"/>
              <a:gd name="connsiteY137" fmla="*/ 758735 h 3164769"/>
              <a:gd name="connsiteX138" fmla="*/ 3981409 w 4543387"/>
              <a:gd name="connsiteY138" fmla="*/ 1027023 h 3164769"/>
              <a:gd name="connsiteX139" fmla="*/ 3992522 w 4543387"/>
              <a:gd name="connsiteY139" fmla="*/ 704760 h 3164769"/>
              <a:gd name="connsiteX140" fmla="*/ 4000458 w 4543387"/>
              <a:gd name="connsiteY140" fmla="*/ 1192123 h 3164769"/>
              <a:gd name="connsiteX141" fmla="*/ 4029032 w 4543387"/>
              <a:gd name="connsiteY141" fmla="*/ 1071473 h 3164769"/>
              <a:gd name="connsiteX142" fmla="*/ 4036970 w 4543387"/>
              <a:gd name="connsiteY142" fmla="*/ 1549310 h 3164769"/>
              <a:gd name="connsiteX143" fmla="*/ 4078244 w 4543387"/>
              <a:gd name="connsiteY143" fmla="*/ 1201648 h 3164769"/>
              <a:gd name="connsiteX144" fmla="*/ 4094119 w 4543387"/>
              <a:gd name="connsiteY144" fmla="*/ 1393735 h 3164769"/>
              <a:gd name="connsiteX145" fmla="*/ 4106818 w 4543387"/>
              <a:gd name="connsiteY145" fmla="*/ 800010 h 3164769"/>
              <a:gd name="connsiteX146" fmla="*/ 4132218 w 4543387"/>
              <a:gd name="connsiteY146" fmla="*/ 1382623 h 3164769"/>
              <a:gd name="connsiteX147" fmla="*/ 4179843 w 4543387"/>
              <a:gd name="connsiteY147" fmla="*/ 715872 h 3164769"/>
              <a:gd name="connsiteX148" fmla="*/ 4214768 w 4543387"/>
              <a:gd name="connsiteY148" fmla="*/ 1122273 h 3164769"/>
              <a:gd name="connsiteX149" fmla="*/ 4233817 w 4543387"/>
              <a:gd name="connsiteY149" fmla="*/ 895261 h 3164769"/>
              <a:gd name="connsiteX150" fmla="*/ 4248105 w 4543387"/>
              <a:gd name="connsiteY150" fmla="*/ 1419135 h 3164769"/>
              <a:gd name="connsiteX151" fmla="*/ 4279853 w 4543387"/>
              <a:gd name="connsiteY151" fmla="*/ 331698 h 3164769"/>
              <a:gd name="connsiteX152" fmla="*/ 4283029 w 4543387"/>
              <a:gd name="connsiteY152" fmla="*/ 1579472 h 3164769"/>
              <a:gd name="connsiteX153" fmla="*/ 4337002 w 4543387"/>
              <a:gd name="connsiteY153" fmla="*/ 1373098 h 3164769"/>
              <a:gd name="connsiteX154" fmla="*/ 4381452 w 4543387"/>
              <a:gd name="connsiteY154" fmla="*/ 1139735 h 3164769"/>
              <a:gd name="connsiteX155" fmla="*/ 4400501 w 4543387"/>
              <a:gd name="connsiteY155" fmla="*/ 1573122 h 3164769"/>
              <a:gd name="connsiteX156" fmla="*/ 4460828 w 4543387"/>
              <a:gd name="connsiteY156" fmla="*/ 1042898 h 3164769"/>
              <a:gd name="connsiteX157" fmla="*/ 4475114 w 4543387"/>
              <a:gd name="connsiteY157" fmla="*/ 1374685 h 3164769"/>
              <a:gd name="connsiteX158" fmla="*/ 4543376 w 4543387"/>
              <a:gd name="connsiteY158" fmla="*/ 1236572 h 3164769"/>
              <a:gd name="connsiteX0" fmla="*/ 0 w 4543388"/>
              <a:gd name="connsiteY0" fmla="*/ 2935195 h 3164769"/>
              <a:gd name="connsiteX1" fmla="*/ 46038 w 4543388"/>
              <a:gd name="connsiteY1" fmla="*/ 2968532 h 3164769"/>
              <a:gd name="connsiteX2" fmla="*/ 65088 w 4543388"/>
              <a:gd name="connsiteY2" fmla="*/ 2993932 h 3164769"/>
              <a:gd name="connsiteX3" fmla="*/ 80963 w 4543388"/>
              <a:gd name="connsiteY3" fmla="*/ 3003457 h 3164769"/>
              <a:gd name="connsiteX4" fmla="*/ 88900 w 4543388"/>
              <a:gd name="connsiteY4" fmla="*/ 2998695 h 3164769"/>
              <a:gd name="connsiteX5" fmla="*/ 117475 w 4543388"/>
              <a:gd name="connsiteY5" fmla="*/ 3024095 h 3164769"/>
              <a:gd name="connsiteX6" fmla="*/ 146050 w 4543388"/>
              <a:gd name="connsiteY6" fmla="*/ 3005045 h 3164769"/>
              <a:gd name="connsiteX7" fmla="*/ 180975 w 4543388"/>
              <a:gd name="connsiteY7" fmla="*/ 3089182 h 3164769"/>
              <a:gd name="connsiteX8" fmla="*/ 200025 w 4543388"/>
              <a:gd name="connsiteY8" fmla="*/ 3092357 h 3164769"/>
              <a:gd name="connsiteX9" fmla="*/ 223838 w 4543388"/>
              <a:gd name="connsiteY9" fmla="*/ 3047907 h 3164769"/>
              <a:gd name="connsiteX10" fmla="*/ 246063 w 4543388"/>
              <a:gd name="connsiteY10" fmla="*/ 3105057 h 3164769"/>
              <a:gd name="connsiteX11" fmla="*/ 290513 w 4543388"/>
              <a:gd name="connsiteY11" fmla="*/ 3006632 h 3164769"/>
              <a:gd name="connsiteX12" fmla="*/ 330200 w 4543388"/>
              <a:gd name="connsiteY12" fmla="*/ 3160620 h 3164769"/>
              <a:gd name="connsiteX13" fmla="*/ 360363 w 4543388"/>
              <a:gd name="connsiteY13" fmla="*/ 3119345 h 3164769"/>
              <a:gd name="connsiteX14" fmla="*/ 374650 w 4543388"/>
              <a:gd name="connsiteY14" fmla="*/ 3103470 h 3164769"/>
              <a:gd name="connsiteX15" fmla="*/ 377825 w 4543388"/>
              <a:gd name="connsiteY15" fmla="*/ 2874870 h 3164769"/>
              <a:gd name="connsiteX16" fmla="*/ 400050 w 4543388"/>
              <a:gd name="connsiteY16" fmla="*/ 2935195 h 3164769"/>
              <a:gd name="connsiteX17" fmla="*/ 455613 w 4543388"/>
              <a:gd name="connsiteY17" fmla="*/ 2519270 h 3164769"/>
              <a:gd name="connsiteX18" fmla="*/ 476250 w 4543388"/>
              <a:gd name="connsiteY18" fmla="*/ 2576420 h 3164769"/>
              <a:gd name="connsiteX19" fmla="*/ 501650 w 4543388"/>
              <a:gd name="connsiteY19" fmla="*/ 2835182 h 3164769"/>
              <a:gd name="connsiteX20" fmla="*/ 527050 w 4543388"/>
              <a:gd name="connsiteY20" fmla="*/ 2881220 h 3164769"/>
              <a:gd name="connsiteX21" fmla="*/ 538163 w 4543388"/>
              <a:gd name="connsiteY21" fmla="*/ 2847882 h 3164769"/>
              <a:gd name="connsiteX22" fmla="*/ 547688 w 4543388"/>
              <a:gd name="connsiteY22" fmla="*/ 2784382 h 3164769"/>
              <a:gd name="connsiteX23" fmla="*/ 574675 w 4543388"/>
              <a:gd name="connsiteY23" fmla="*/ 2787557 h 3164769"/>
              <a:gd name="connsiteX24" fmla="*/ 593725 w 4543388"/>
              <a:gd name="connsiteY24" fmla="*/ 2670082 h 3164769"/>
              <a:gd name="connsiteX25" fmla="*/ 590550 w 4543388"/>
              <a:gd name="connsiteY25" fmla="*/ 2341470 h 3164769"/>
              <a:gd name="connsiteX26" fmla="*/ 625475 w 4543388"/>
              <a:gd name="connsiteY26" fmla="*/ 1830295 h 3164769"/>
              <a:gd name="connsiteX27" fmla="*/ 652462 w 4543388"/>
              <a:gd name="connsiteY27" fmla="*/ 1836645 h 3164769"/>
              <a:gd name="connsiteX28" fmla="*/ 661987 w 4543388"/>
              <a:gd name="connsiteY28" fmla="*/ 1684245 h 3164769"/>
              <a:gd name="connsiteX29" fmla="*/ 681036 w 4543388"/>
              <a:gd name="connsiteY29" fmla="*/ 2014445 h 3164769"/>
              <a:gd name="connsiteX30" fmla="*/ 681036 w 4543388"/>
              <a:gd name="connsiteY30" fmla="*/ 2014445 h 3164769"/>
              <a:gd name="connsiteX31" fmla="*/ 719135 w 4543388"/>
              <a:gd name="connsiteY31" fmla="*/ 1714407 h 3164769"/>
              <a:gd name="connsiteX32" fmla="*/ 731835 w 4543388"/>
              <a:gd name="connsiteY32" fmla="*/ 2058895 h 3164769"/>
              <a:gd name="connsiteX33" fmla="*/ 784223 w 4543388"/>
              <a:gd name="connsiteY33" fmla="*/ 2038258 h 3164769"/>
              <a:gd name="connsiteX34" fmla="*/ 806448 w 4543388"/>
              <a:gd name="connsiteY34" fmla="*/ 2481170 h 3164769"/>
              <a:gd name="connsiteX35" fmla="*/ 835021 w 4543388"/>
              <a:gd name="connsiteY35" fmla="*/ 2470057 h 3164769"/>
              <a:gd name="connsiteX36" fmla="*/ 836609 w 4543388"/>
              <a:gd name="connsiteY36" fmla="*/ 2660557 h 3164769"/>
              <a:gd name="connsiteX37" fmla="*/ 862008 w 4543388"/>
              <a:gd name="connsiteY37" fmla="*/ 2641507 h 3164769"/>
              <a:gd name="connsiteX38" fmla="*/ 865183 w 4543388"/>
              <a:gd name="connsiteY38" fmla="*/ 2698657 h 3164769"/>
              <a:gd name="connsiteX39" fmla="*/ 892169 w 4543388"/>
              <a:gd name="connsiteY39" fmla="*/ 2493870 h 3164769"/>
              <a:gd name="connsiteX40" fmla="*/ 912807 w 4543388"/>
              <a:gd name="connsiteY40" fmla="*/ 2460532 h 3164769"/>
              <a:gd name="connsiteX41" fmla="*/ 912807 w 4543388"/>
              <a:gd name="connsiteY41" fmla="*/ 2416082 h 3164769"/>
              <a:gd name="connsiteX42" fmla="*/ 949318 w 4543388"/>
              <a:gd name="connsiteY42" fmla="*/ 2392270 h 3164769"/>
              <a:gd name="connsiteX43" fmla="*/ 941380 w 4543388"/>
              <a:gd name="connsiteY43" fmla="*/ 2317657 h 3164769"/>
              <a:gd name="connsiteX44" fmla="*/ 1019169 w 4543388"/>
              <a:gd name="connsiteY44" fmla="*/ 895257 h 3164769"/>
              <a:gd name="connsiteX45" fmla="*/ 1031869 w 4543388"/>
              <a:gd name="connsiteY45" fmla="*/ 1068824 h 3164769"/>
              <a:gd name="connsiteX46" fmla="*/ 1053036 w 4543388"/>
              <a:gd name="connsiteY46" fmla="*/ 793657 h 3164769"/>
              <a:gd name="connsiteX47" fmla="*/ 1074202 w 4543388"/>
              <a:gd name="connsiteY47" fmla="*/ 1365157 h 3164769"/>
              <a:gd name="connsiteX48" fmla="*/ 1103833 w 4543388"/>
              <a:gd name="connsiteY48" fmla="*/ 869857 h 3164769"/>
              <a:gd name="connsiteX49" fmla="*/ 1137701 w 4543388"/>
              <a:gd name="connsiteY49" fmla="*/ 937590 h 3164769"/>
              <a:gd name="connsiteX50" fmla="*/ 1167333 w 4543388"/>
              <a:gd name="connsiteY50" fmla="*/ 1242391 h 3164769"/>
              <a:gd name="connsiteX51" fmla="*/ 1188500 w 4543388"/>
              <a:gd name="connsiteY51" fmla="*/ 1128090 h 3164769"/>
              <a:gd name="connsiteX52" fmla="*/ 1218132 w 4543388"/>
              <a:gd name="connsiteY52" fmla="*/ 1348223 h 3164769"/>
              <a:gd name="connsiteX53" fmla="*/ 1264699 w 4543388"/>
              <a:gd name="connsiteY53" fmla="*/ 1335523 h 3164769"/>
              <a:gd name="connsiteX54" fmla="*/ 1273165 w 4543388"/>
              <a:gd name="connsiteY54" fmla="*/ 1483690 h 3164769"/>
              <a:gd name="connsiteX55" fmla="*/ 1302799 w 4543388"/>
              <a:gd name="connsiteY55" fmla="*/ 1415957 h 3164769"/>
              <a:gd name="connsiteX56" fmla="*/ 1294330 w 4543388"/>
              <a:gd name="connsiteY56" fmla="*/ 1686890 h 3164769"/>
              <a:gd name="connsiteX57" fmla="*/ 1294331 w 4543388"/>
              <a:gd name="connsiteY57" fmla="*/ 1674190 h 3164769"/>
              <a:gd name="connsiteX58" fmla="*/ 1362063 w 4543388"/>
              <a:gd name="connsiteY58" fmla="*/ 2165257 h 3164769"/>
              <a:gd name="connsiteX59" fmla="*/ 1383231 w 4543388"/>
              <a:gd name="connsiteY59" fmla="*/ 2050957 h 3164769"/>
              <a:gd name="connsiteX60" fmla="*/ 1425565 w 4543388"/>
              <a:gd name="connsiteY60" fmla="*/ 2381157 h 3164769"/>
              <a:gd name="connsiteX61" fmla="*/ 1438264 w 4543388"/>
              <a:gd name="connsiteY61" fmla="*/ 2241457 h 3164769"/>
              <a:gd name="connsiteX62" fmla="*/ 1476363 w 4543388"/>
              <a:gd name="connsiteY62" fmla="*/ 2448891 h 3164769"/>
              <a:gd name="connsiteX63" fmla="*/ 1518696 w 4543388"/>
              <a:gd name="connsiteY63" fmla="*/ 2258390 h 3164769"/>
              <a:gd name="connsiteX64" fmla="*/ 1573729 w 4543388"/>
              <a:gd name="connsiteY64" fmla="*/ 2398090 h 3164769"/>
              <a:gd name="connsiteX65" fmla="*/ 1607596 w 4543388"/>
              <a:gd name="connsiteY65" fmla="*/ 1835057 h 3164769"/>
              <a:gd name="connsiteX66" fmla="*/ 1641461 w 4543388"/>
              <a:gd name="connsiteY66" fmla="*/ 1923957 h 3164769"/>
              <a:gd name="connsiteX67" fmla="*/ 1658393 w 4543388"/>
              <a:gd name="connsiteY67" fmla="*/ 1682657 h 3164769"/>
              <a:gd name="connsiteX68" fmla="*/ 1692260 w 4543388"/>
              <a:gd name="connsiteY68" fmla="*/ 1767324 h 3164769"/>
              <a:gd name="connsiteX69" fmla="*/ 1696492 w 4543388"/>
              <a:gd name="connsiteY69" fmla="*/ 1373623 h 3164769"/>
              <a:gd name="connsiteX70" fmla="*/ 1730359 w 4543388"/>
              <a:gd name="connsiteY70" fmla="*/ 1555657 h 3164769"/>
              <a:gd name="connsiteX71" fmla="*/ 1743060 w 4543388"/>
              <a:gd name="connsiteY71" fmla="*/ 1009558 h 3164769"/>
              <a:gd name="connsiteX72" fmla="*/ 1785392 w 4543388"/>
              <a:gd name="connsiteY72" fmla="*/ 1183124 h 3164769"/>
              <a:gd name="connsiteX73" fmla="*/ 1802326 w 4543388"/>
              <a:gd name="connsiteY73" fmla="*/ 962990 h 3164769"/>
              <a:gd name="connsiteX74" fmla="*/ 1831957 w 4543388"/>
              <a:gd name="connsiteY74" fmla="*/ 1360924 h 3164769"/>
              <a:gd name="connsiteX75" fmla="*/ 1895458 w 4543388"/>
              <a:gd name="connsiteY75" fmla="*/ 1174657 h 3164769"/>
              <a:gd name="connsiteX76" fmla="*/ 1908157 w 4543388"/>
              <a:gd name="connsiteY76" fmla="*/ 1589523 h 3164769"/>
              <a:gd name="connsiteX77" fmla="*/ 1971657 w 4543388"/>
              <a:gd name="connsiteY77" fmla="*/ 1043424 h 3164769"/>
              <a:gd name="connsiteX78" fmla="*/ 1971657 w 4543388"/>
              <a:gd name="connsiteY78" fmla="*/ 1043424 h 3164769"/>
              <a:gd name="connsiteX79" fmla="*/ 2022457 w 4543388"/>
              <a:gd name="connsiteY79" fmla="*/ 1462524 h 3164769"/>
              <a:gd name="connsiteX80" fmla="*/ 2022457 w 4543388"/>
              <a:gd name="connsiteY80" fmla="*/ 1462524 h 3164769"/>
              <a:gd name="connsiteX81" fmla="*/ 2064790 w 4543388"/>
              <a:gd name="connsiteY81" fmla="*/ 988390 h 3164769"/>
              <a:gd name="connsiteX82" fmla="*/ 2162155 w 4543388"/>
              <a:gd name="connsiteY82" fmla="*/ 1813891 h 3164769"/>
              <a:gd name="connsiteX83" fmla="*/ 2191790 w 4543388"/>
              <a:gd name="connsiteY83" fmla="*/ 1695358 h 3164769"/>
              <a:gd name="connsiteX84" fmla="*/ 2246823 w 4543388"/>
              <a:gd name="connsiteY84" fmla="*/ 1919724 h 3164769"/>
              <a:gd name="connsiteX85" fmla="*/ 2289155 w 4543388"/>
              <a:gd name="connsiteY85" fmla="*/ 1847757 h 3164769"/>
              <a:gd name="connsiteX86" fmla="*/ 2297622 w 4543388"/>
              <a:gd name="connsiteY86" fmla="*/ 2059424 h 3164769"/>
              <a:gd name="connsiteX87" fmla="*/ 2348422 w 4543388"/>
              <a:gd name="connsiteY87" fmla="*/ 1932423 h 3164769"/>
              <a:gd name="connsiteX88" fmla="*/ 2382288 w 4543388"/>
              <a:gd name="connsiteY88" fmla="*/ 2021324 h 3164769"/>
              <a:gd name="connsiteX89" fmla="*/ 2411920 w 4543388"/>
              <a:gd name="connsiteY89" fmla="*/ 1691123 h 3164769"/>
              <a:gd name="connsiteX90" fmla="*/ 2479655 w 4543388"/>
              <a:gd name="connsiteY90" fmla="*/ 1885858 h 3164769"/>
              <a:gd name="connsiteX91" fmla="*/ 2521986 w 4543388"/>
              <a:gd name="connsiteY91" fmla="*/ 1568357 h 3164769"/>
              <a:gd name="connsiteX92" fmla="*/ 2585486 w 4543388"/>
              <a:gd name="connsiteY92" fmla="*/ 1860457 h 3164769"/>
              <a:gd name="connsiteX93" fmla="*/ 2615118 w 4543388"/>
              <a:gd name="connsiteY93" fmla="*/ 1462523 h 3164769"/>
              <a:gd name="connsiteX94" fmla="*/ 2695551 w 4543388"/>
              <a:gd name="connsiteY94" fmla="*/ 1661491 h 3164769"/>
              <a:gd name="connsiteX95" fmla="*/ 2720951 w 4543388"/>
              <a:gd name="connsiteY95" fmla="*/ 1068823 h 3164769"/>
              <a:gd name="connsiteX96" fmla="*/ 2780217 w 4543388"/>
              <a:gd name="connsiteY96" fmla="*/ 1356691 h 3164769"/>
              <a:gd name="connsiteX97" fmla="*/ 2780215 w 4543388"/>
              <a:gd name="connsiteY97" fmla="*/ 679358 h 3164769"/>
              <a:gd name="connsiteX98" fmla="*/ 2831016 w 4543388"/>
              <a:gd name="connsiteY98" fmla="*/ 1386324 h 3164769"/>
              <a:gd name="connsiteX99" fmla="*/ 2881817 w 4543388"/>
              <a:gd name="connsiteY99" fmla="*/ 404191 h 3164769"/>
              <a:gd name="connsiteX100" fmla="*/ 2919916 w 4543388"/>
              <a:gd name="connsiteY100" fmla="*/ 916424 h 3164769"/>
              <a:gd name="connsiteX101" fmla="*/ 2962249 w 4543388"/>
              <a:gd name="connsiteY101" fmla="*/ 14724 h 3164769"/>
              <a:gd name="connsiteX102" fmla="*/ 2991881 w 4543388"/>
              <a:gd name="connsiteY102" fmla="*/ 1022258 h 3164769"/>
              <a:gd name="connsiteX103" fmla="*/ 3046914 w 4543388"/>
              <a:gd name="connsiteY103" fmla="*/ 615859 h 3164769"/>
              <a:gd name="connsiteX104" fmla="*/ 3051147 w 4543388"/>
              <a:gd name="connsiteY104" fmla="*/ 1149259 h 3164769"/>
              <a:gd name="connsiteX105" fmla="*/ 3106181 w 4543388"/>
              <a:gd name="connsiteY105" fmla="*/ 349159 h 3164769"/>
              <a:gd name="connsiteX106" fmla="*/ 3165447 w 4543388"/>
              <a:gd name="connsiteY106" fmla="*/ 988393 h 3164769"/>
              <a:gd name="connsiteX107" fmla="*/ 3207779 w 4543388"/>
              <a:gd name="connsiteY107" fmla="*/ 319526 h 3164769"/>
              <a:gd name="connsiteX108" fmla="*/ 3224711 w 4543388"/>
              <a:gd name="connsiteY108" fmla="*/ 1132325 h 3164769"/>
              <a:gd name="connsiteX109" fmla="*/ 3271277 w 4543388"/>
              <a:gd name="connsiteY109" fmla="*/ 145958 h 3164769"/>
              <a:gd name="connsiteX110" fmla="*/ 3296677 w 4543388"/>
              <a:gd name="connsiteY110" fmla="*/ 594693 h 3164769"/>
              <a:gd name="connsiteX111" fmla="*/ 3329485 w 4543388"/>
              <a:gd name="connsiteY111" fmla="*/ 22664 h 3164769"/>
              <a:gd name="connsiteX112" fmla="*/ 3359118 w 4543388"/>
              <a:gd name="connsiteY112" fmla="*/ 946059 h 3164769"/>
              <a:gd name="connsiteX113" fmla="*/ 3394043 w 4543388"/>
              <a:gd name="connsiteY113" fmla="*/ 307885 h 3164769"/>
              <a:gd name="connsiteX114" fmla="*/ 3395631 w 4543388"/>
              <a:gd name="connsiteY114" fmla="*/ 1096872 h 3164769"/>
              <a:gd name="connsiteX115" fmla="*/ 3438492 w 4543388"/>
              <a:gd name="connsiteY115" fmla="*/ 445998 h 3164769"/>
              <a:gd name="connsiteX116" fmla="*/ 3448017 w 4543388"/>
              <a:gd name="connsiteY116" fmla="*/ 931773 h 3164769"/>
              <a:gd name="connsiteX117" fmla="*/ 3476593 w 4543388"/>
              <a:gd name="connsiteY117" fmla="*/ 576173 h 3164769"/>
              <a:gd name="connsiteX118" fmla="*/ 3516278 w 4543388"/>
              <a:gd name="connsiteY118" fmla="*/ 1054010 h 3164769"/>
              <a:gd name="connsiteX119" fmla="*/ 3521041 w 4543388"/>
              <a:gd name="connsiteY119" fmla="*/ 263435 h 3164769"/>
              <a:gd name="connsiteX120" fmla="*/ 3546440 w 4543388"/>
              <a:gd name="connsiteY120" fmla="*/ 457110 h 3164769"/>
              <a:gd name="connsiteX121" fmla="*/ 3568665 w 4543388"/>
              <a:gd name="connsiteY121" fmla="*/ 282486 h 3164769"/>
              <a:gd name="connsiteX122" fmla="*/ 3594065 w 4543388"/>
              <a:gd name="connsiteY122" fmla="*/ 765086 h 3164769"/>
              <a:gd name="connsiteX123" fmla="*/ 3622640 w 4543388"/>
              <a:gd name="connsiteY123" fmla="*/ 201522 h 3164769"/>
              <a:gd name="connsiteX124" fmla="*/ 3625815 w 4543388"/>
              <a:gd name="connsiteY124" fmla="*/ 950824 h 3164769"/>
              <a:gd name="connsiteX125" fmla="*/ 3662327 w 4543388"/>
              <a:gd name="connsiteY125" fmla="*/ 584110 h 3164769"/>
              <a:gd name="connsiteX126" fmla="*/ 3671851 w 4543388"/>
              <a:gd name="connsiteY126" fmla="*/ 1015909 h 3164769"/>
              <a:gd name="connsiteX127" fmla="*/ 3717890 w 4543388"/>
              <a:gd name="connsiteY127" fmla="*/ 646023 h 3164769"/>
              <a:gd name="connsiteX128" fmla="*/ 3736938 w 4543388"/>
              <a:gd name="connsiteY128" fmla="*/ 1422310 h 3164769"/>
              <a:gd name="connsiteX129" fmla="*/ 3771863 w 4543388"/>
              <a:gd name="connsiteY129" fmla="*/ 771435 h 3164769"/>
              <a:gd name="connsiteX130" fmla="*/ 3790912 w 4543388"/>
              <a:gd name="connsiteY130" fmla="*/ 1133385 h 3164769"/>
              <a:gd name="connsiteX131" fmla="*/ 3817899 w 4543388"/>
              <a:gd name="connsiteY131" fmla="*/ 728572 h 3164769"/>
              <a:gd name="connsiteX132" fmla="*/ 3849650 w 4543388"/>
              <a:gd name="connsiteY132" fmla="*/ 1493748 h 3164769"/>
              <a:gd name="connsiteX133" fmla="*/ 3871874 w 4543388"/>
              <a:gd name="connsiteY133" fmla="*/ 728573 h 3164769"/>
              <a:gd name="connsiteX134" fmla="*/ 3906799 w 4543388"/>
              <a:gd name="connsiteY134" fmla="*/ 1376273 h 3164769"/>
              <a:gd name="connsiteX135" fmla="*/ 3925849 w 4543388"/>
              <a:gd name="connsiteY135" fmla="*/ 1187361 h 3164769"/>
              <a:gd name="connsiteX136" fmla="*/ 3951249 w 4543388"/>
              <a:gd name="connsiteY136" fmla="*/ 1327060 h 3164769"/>
              <a:gd name="connsiteX137" fmla="*/ 3957598 w 4543388"/>
              <a:gd name="connsiteY137" fmla="*/ 758735 h 3164769"/>
              <a:gd name="connsiteX138" fmla="*/ 3981409 w 4543388"/>
              <a:gd name="connsiteY138" fmla="*/ 1027023 h 3164769"/>
              <a:gd name="connsiteX139" fmla="*/ 3992522 w 4543388"/>
              <a:gd name="connsiteY139" fmla="*/ 704760 h 3164769"/>
              <a:gd name="connsiteX140" fmla="*/ 4000458 w 4543388"/>
              <a:gd name="connsiteY140" fmla="*/ 1192123 h 3164769"/>
              <a:gd name="connsiteX141" fmla="*/ 4029032 w 4543388"/>
              <a:gd name="connsiteY141" fmla="*/ 1071473 h 3164769"/>
              <a:gd name="connsiteX142" fmla="*/ 4036970 w 4543388"/>
              <a:gd name="connsiteY142" fmla="*/ 1549310 h 3164769"/>
              <a:gd name="connsiteX143" fmla="*/ 4078244 w 4543388"/>
              <a:gd name="connsiteY143" fmla="*/ 1201648 h 3164769"/>
              <a:gd name="connsiteX144" fmla="*/ 4094119 w 4543388"/>
              <a:gd name="connsiteY144" fmla="*/ 1393735 h 3164769"/>
              <a:gd name="connsiteX145" fmla="*/ 4106818 w 4543388"/>
              <a:gd name="connsiteY145" fmla="*/ 800010 h 3164769"/>
              <a:gd name="connsiteX146" fmla="*/ 4132218 w 4543388"/>
              <a:gd name="connsiteY146" fmla="*/ 1382623 h 3164769"/>
              <a:gd name="connsiteX147" fmla="*/ 4179843 w 4543388"/>
              <a:gd name="connsiteY147" fmla="*/ 715872 h 3164769"/>
              <a:gd name="connsiteX148" fmla="*/ 4214768 w 4543388"/>
              <a:gd name="connsiteY148" fmla="*/ 1122273 h 3164769"/>
              <a:gd name="connsiteX149" fmla="*/ 4233817 w 4543388"/>
              <a:gd name="connsiteY149" fmla="*/ 895261 h 3164769"/>
              <a:gd name="connsiteX150" fmla="*/ 4248105 w 4543388"/>
              <a:gd name="connsiteY150" fmla="*/ 1419135 h 3164769"/>
              <a:gd name="connsiteX151" fmla="*/ 4279853 w 4543388"/>
              <a:gd name="connsiteY151" fmla="*/ 331698 h 3164769"/>
              <a:gd name="connsiteX152" fmla="*/ 4283029 w 4543388"/>
              <a:gd name="connsiteY152" fmla="*/ 1579472 h 3164769"/>
              <a:gd name="connsiteX153" fmla="*/ 4337002 w 4543388"/>
              <a:gd name="connsiteY153" fmla="*/ 1373098 h 3164769"/>
              <a:gd name="connsiteX154" fmla="*/ 4381452 w 4543388"/>
              <a:gd name="connsiteY154" fmla="*/ 1139735 h 3164769"/>
              <a:gd name="connsiteX155" fmla="*/ 4400501 w 4543388"/>
              <a:gd name="connsiteY155" fmla="*/ 1573122 h 3164769"/>
              <a:gd name="connsiteX156" fmla="*/ 4460828 w 4543388"/>
              <a:gd name="connsiteY156" fmla="*/ 1042898 h 3164769"/>
              <a:gd name="connsiteX157" fmla="*/ 4479877 w 4543388"/>
              <a:gd name="connsiteY157" fmla="*/ 1593760 h 3164769"/>
              <a:gd name="connsiteX158" fmla="*/ 4543376 w 4543388"/>
              <a:gd name="connsiteY158" fmla="*/ 1236572 h 3164769"/>
              <a:gd name="connsiteX0" fmla="*/ 0 w 4543388"/>
              <a:gd name="connsiteY0" fmla="*/ 2935195 h 3164769"/>
              <a:gd name="connsiteX1" fmla="*/ 46038 w 4543388"/>
              <a:gd name="connsiteY1" fmla="*/ 2968532 h 3164769"/>
              <a:gd name="connsiteX2" fmla="*/ 65088 w 4543388"/>
              <a:gd name="connsiteY2" fmla="*/ 2993932 h 3164769"/>
              <a:gd name="connsiteX3" fmla="*/ 80963 w 4543388"/>
              <a:gd name="connsiteY3" fmla="*/ 3003457 h 3164769"/>
              <a:gd name="connsiteX4" fmla="*/ 88900 w 4543388"/>
              <a:gd name="connsiteY4" fmla="*/ 2998695 h 3164769"/>
              <a:gd name="connsiteX5" fmla="*/ 117475 w 4543388"/>
              <a:gd name="connsiteY5" fmla="*/ 3024095 h 3164769"/>
              <a:gd name="connsiteX6" fmla="*/ 146050 w 4543388"/>
              <a:gd name="connsiteY6" fmla="*/ 3005045 h 3164769"/>
              <a:gd name="connsiteX7" fmla="*/ 180975 w 4543388"/>
              <a:gd name="connsiteY7" fmla="*/ 3089182 h 3164769"/>
              <a:gd name="connsiteX8" fmla="*/ 200025 w 4543388"/>
              <a:gd name="connsiteY8" fmla="*/ 3092357 h 3164769"/>
              <a:gd name="connsiteX9" fmla="*/ 223838 w 4543388"/>
              <a:gd name="connsiteY9" fmla="*/ 3047907 h 3164769"/>
              <a:gd name="connsiteX10" fmla="*/ 246063 w 4543388"/>
              <a:gd name="connsiteY10" fmla="*/ 3105057 h 3164769"/>
              <a:gd name="connsiteX11" fmla="*/ 290513 w 4543388"/>
              <a:gd name="connsiteY11" fmla="*/ 3006632 h 3164769"/>
              <a:gd name="connsiteX12" fmla="*/ 330200 w 4543388"/>
              <a:gd name="connsiteY12" fmla="*/ 3160620 h 3164769"/>
              <a:gd name="connsiteX13" fmla="*/ 360363 w 4543388"/>
              <a:gd name="connsiteY13" fmla="*/ 3119345 h 3164769"/>
              <a:gd name="connsiteX14" fmla="*/ 374650 w 4543388"/>
              <a:gd name="connsiteY14" fmla="*/ 3103470 h 3164769"/>
              <a:gd name="connsiteX15" fmla="*/ 377825 w 4543388"/>
              <a:gd name="connsiteY15" fmla="*/ 2874870 h 3164769"/>
              <a:gd name="connsiteX16" fmla="*/ 400050 w 4543388"/>
              <a:gd name="connsiteY16" fmla="*/ 2935195 h 3164769"/>
              <a:gd name="connsiteX17" fmla="*/ 455613 w 4543388"/>
              <a:gd name="connsiteY17" fmla="*/ 2519270 h 3164769"/>
              <a:gd name="connsiteX18" fmla="*/ 476250 w 4543388"/>
              <a:gd name="connsiteY18" fmla="*/ 2576420 h 3164769"/>
              <a:gd name="connsiteX19" fmla="*/ 501650 w 4543388"/>
              <a:gd name="connsiteY19" fmla="*/ 2835182 h 3164769"/>
              <a:gd name="connsiteX20" fmla="*/ 527050 w 4543388"/>
              <a:gd name="connsiteY20" fmla="*/ 2881220 h 3164769"/>
              <a:gd name="connsiteX21" fmla="*/ 538163 w 4543388"/>
              <a:gd name="connsiteY21" fmla="*/ 2847882 h 3164769"/>
              <a:gd name="connsiteX22" fmla="*/ 547688 w 4543388"/>
              <a:gd name="connsiteY22" fmla="*/ 2784382 h 3164769"/>
              <a:gd name="connsiteX23" fmla="*/ 574675 w 4543388"/>
              <a:gd name="connsiteY23" fmla="*/ 2787557 h 3164769"/>
              <a:gd name="connsiteX24" fmla="*/ 593725 w 4543388"/>
              <a:gd name="connsiteY24" fmla="*/ 2670082 h 3164769"/>
              <a:gd name="connsiteX25" fmla="*/ 590550 w 4543388"/>
              <a:gd name="connsiteY25" fmla="*/ 2341470 h 3164769"/>
              <a:gd name="connsiteX26" fmla="*/ 625475 w 4543388"/>
              <a:gd name="connsiteY26" fmla="*/ 1830295 h 3164769"/>
              <a:gd name="connsiteX27" fmla="*/ 652462 w 4543388"/>
              <a:gd name="connsiteY27" fmla="*/ 1836645 h 3164769"/>
              <a:gd name="connsiteX28" fmla="*/ 661987 w 4543388"/>
              <a:gd name="connsiteY28" fmla="*/ 1684245 h 3164769"/>
              <a:gd name="connsiteX29" fmla="*/ 681036 w 4543388"/>
              <a:gd name="connsiteY29" fmla="*/ 2014445 h 3164769"/>
              <a:gd name="connsiteX30" fmla="*/ 681036 w 4543388"/>
              <a:gd name="connsiteY30" fmla="*/ 2014445 h 3164769"/>
              <a:gd name="connsiteX31" fmla="*/ 719135 w 4543388"/>
              <a:gd name="connsiteY31" fmla="*/ 1714407 h 3164769"/>
              <a:gd name="connsiteX32" fmla="*/ 731835 w 4543388"/>
              <a:gd name="connsiteY32" fmla="*/ 2058895 h 3164769"/>
              <a:gd name="connsiteX33" fmla="*/ 784223 w 4543388"/>
              <a:gd name="connsiteY33" fmla="*/ 2038258 h 3164769"/>
              <a:gd name="connsiteX34" fmla="*/ 806448 w 4543388"/>
              <a:gd name="connsiteY34" fmla="*/ 2481170 h 3164769"/>
              <a:gd name="connsiteX35" fmla="*/ 835021 w 4543388"/>
              <a:gd name="connsiteY35" fmla="*/ 2470057 h 3164769"/>
              <a:gd name="connsiteX36" fmla="*/ 836609 w 4543388"/>
              <a:gd name="connsiteY36" fmla="*/ 2660557 h 3164769"/>
              <a:gd name="connsiteX37" fmla="*/ 862008 w 4543388"/>
              <a:gd name="connsiteY37" fmla="*/ 2641507 h 3164769"/>
              <a:gd name="connsiteX38" fmla="*/ 865183 w 4543388"/>
              <a:gd name="connsiteY38" fmla="*/ 2698657 h 3164769"/>
              <a:gd name="connsiteX39" fmla="*/ 892169 w 4543388"/>
              <a:gd name="connsiteY39" fmla="*/ 2493870 h 3164769"/>
              <a:gd name="connsiteX40" fmla="*/ 912807 w 4543388"/>
              <a:gd name="connsiteY40" fmla="*/ 2460532 h 3164769"/>
              <a:gd name="connsiteX41" fmla="*/ 912807 w 4543388"/>
              <a:gd name="connsiteY41" fmla="*/ 2416082 h 3164769"/>
              <a:gd name="connsiteX42" fmla="*/ 949318 w 4543388"/>
              <a:gd name="connsiteY42" fmla="*/ 2392270 h 3164769"/>
              <a:gd name="connsiteX43" fmla="*/ 941380 w 4543388"/>
              <a:gd name="connsiteY43" fmla="*/ 2317657 h 3164769"/>
              <a:gd name="connsiteX44" fmla="*/ 1019169 w 4543388"/>
              <a:gd name="connsiteY44" fmla="*/ 895257 h 3164769"/>
              <a:gd name="connsiteX45" fmla="*/ 1031869 w 4543388"/>
              <a:gd name="connsiteY45" fmla="*/ 1068824 h 3164769"/>
              <a:gd name="connsiteX46" fmla="*/ 1053036 w 4543388"/>
              <a:gd name="connsiteY46" fmla="*/ 793657 h 3164769"/>
              <a:gd name="connsiteX47" fmla="*/ 1074202 w 4543388"/>
              <a:gd name="connsiteY47" fmla="*/ 1365157 h 3164769"/>
              <a:gd name="connsiteX48" fmla="*/ 1103833 w 4543388"/>
              <a:gd name="connsiteY48" fmla="*/ 869857 h 3164769"/>
              <a:gd name="connsiteX49" fmla="*/ 1137701 w 4543388"/>
              <a:gd name="connsiteY49" fmla="*/ 937590 h 3164769"/>
              <a:gd name="connsiteX50" fmla="*/ 1167333 w 4543388"/>
              <a:gd name="connsiteY50" fmla="*/ 1242391 h 3164769"/>
              <a:gd name="connsiteX51" fmla="*/ 1188500 w 4543388"/>
              <a:gd name="connsiteY51" fmla="*/ 1128090 h 3164769"/>
              <a:gd name="connsiteX52" fmla="*/ 1218132 w 4543388"/>
              <a:gd name="connsiteY52" fmla="*/ 1348223 h 3164769"/>
              <a:gd name="connsiteX53" fmla="*/ 1264699 w 4543388"/>
              <a:gd name="connsiteY53" fmla="*/ 1335523 h 3164769"/>
              <a:gd name="connsiteX54" fmla="*/ 1273165 w 4543388"/>
              <a:gd name="connsiteY54" fmla="*/ 1483690 h 3164769"/>
              <a:gd name="connsiteX55" fmla="*/ 1302799 w 4543388"/>
              <a:gd name="connsiteY55" fmla="*/ 1415957 h 3164769"/>
              <a:gd name="connsiteX56" fmla="*/ 1294330 w 4543388"/>
              <a:gd name="connsiteY56" fmla="*/ 1686890 h 3164769"/>
              <a:gd name="connsiteX57" fmla="*/ 1294331 w 4543388"/>
              <a:gd name="connsiteY57" fmla="*/ 1674190 h 3164769"/>
              <a:gd name="connsiteX58" fmla="*/ 1362063 w 4543388"/>
              <a:gd name="connsiteY58" fmla="*/ 2165257 h 3164769"/>
              <a:gd name="connsiteX59" fmla="*/ 1383231 w 4543388"/>
              <a:gd name="connsiteY59" fmla="*/ 2050957 h 3164769"/>
              <a:gd name="connsiteX60" fmla="*/ 1425565 w 4543388"/>
              <a:gd name="connsiteY60" fmla="*/ 2381157 h 3164769"/>
              <a:gd name="connsiteX61" fmla="*/ 1438264 w 4543388"/>
              <a:gd name="connsiteY61" fmla="*/ 2241457 h 3164769"/>
              <a:gd name="connsiteX62" fmla="*/ 1476363 w 4543388"/>
              <a:gd name="connsiteY62" fmla="*/ 2448891 h 3164769"/>
              <a:gd name="connsiteX63" fmla="*/ 1518696 w 4543388"/>
              <a:gd name="connsiteY63" fmla="*/ 2258390 h 3164769"/>
              <a:gd name="connsiteX64" fmla="*/ 1573729 w 4543388"/>
              <a:gd name="connsiteY64" fmla="*/ 2398090 h 3164769"/>
              <a:gd name="connsiteX65" fmla="*/ 1607596 w 4543388"/>
              <a:gd name="connsiteY65" fmla="*/ 1835057 h 3164769"/>
              <a:gd name="connsiteX66" fmla="*/ 1641461 w 4543388"/>
              <a:gd name="connsiteY66" fmla="*/ 1923957 h 3164769"/>
              <a:gd name="connsiteX67" fmla="*/ 1658393 w 4543388"/>
              <a:gd name="connsiteY67" fmla="*/ 1682657 h 3164769"/>
              <a:gd name="connsiteX68" fmla="*/ 1692260 w 4543388"/>
              <a:gd name="connsiteY68" fmla="*/ 1767324 h 3164769"/>
              <a:gd name="connsiteX69" fmla="*/ 1696492 w 4543388"/>
              <a:gd name="connsiteY69" fmla="*/ 1373623 h 3164769"/>
              <a:gd name="connsiteX70" fmla="*/ 1730359 w 4543388"/>
              <a:gd name="connsiteY70" fmla="*/ 1555657 h 3164769"/>
              <a:gd name="connsiteX71" fmla="*/ 1743060 w 4543388"/>
              <a:gd name="connsiteY71" fmla="*/ 1009558 h 3164769"/>
              <a:gd name="connsiteX72" fmla="*/ 1785392 w 4543388"/>
              <a:gd name="connsiteY72" fmla="*/ 1183124 h 3164769"/>
              <a:gd name="connsiteX73" fmla="*/ 1802326 w 4543388"/>
              <a:gd name="connsiteY73" fmla="*/ 962990 h 3164769"/>
              <a:gd name="connsiteX74" fmla="*/ 1831957 w 4543388"/>
              <a:gd name="connsiteY74" fmla="*/ 1360924 h 3164769"/>
              <a:gd name="connsiteX75" fmla="*/ 1895458 w 4543388"/>
              <a:gd name="connsiteY75" fmla="*/ 1174657 h 3164769"/>
              <a:gd name="connsiteX76" fmla="*/ 1908157 w 4543388"/>
              <a:gd name="connsiteY76" fmla="*/ 1589523 h 3164769"/>
              <a:gd name="connsiteX77" fmla="*/ 1971657 w 4543388"/>
              <a:gd name="connsiteY77" fmla="*/ 1043424 h 3164769"/>
              <a:gd name="connsiteX78" fmla="*/ 1971657 w 4543388"/>
              <a:gd name="connsiteY78" fmla="*/ 1043424 h 3164769"/>
              <a:gd name="connsiteX79" fmla="*/ 2022457 w 4543388"/>
              <a:gd name="connsiteY79" fmla="*/ 1462524 h 3164769"/>
              <a:gd name="connsiteX80" fmla="*/ 2022457 w 4543388"/>
              <a:gd name="connsiteY80" fmla="*/ 1462524 h 3164769"/>
              <a:gd name="connsiteX81" fmla="*/ 2064790 w 4543388"/>
              <a:gd name="connsiteY81" fmla="*/ 988390 h 3164769"/>
              <a:gd name="connsiteX82" fmla="*/ 2162155 w 4543388"/>
              <a:gd name="connsiteY82" fmla="*/ 1813891 h 3164769"/>
              <a:gd name="connsiteX83" fmla="*/ 2191790 w 4543388"/>
              <a:gd name="connsiteY83" fmla="*/ 1695358 h 3164769"/>
              <a:gd name="connsiteX84" fmla="*/ 2246823 w 4543388"/>
              <a:gd name="connsiteY84" fmla="*/ 1919724 h 3164769"/>
              <a:gd name="connsiteX85" fmla="*/ 2289155 w 4543388"/>
              <a:gd name="connsiteY85" fmla="*/ 1847757 h 3164769"/>
              <a:gd name="connsiteX86" fmla="*/ 2297622 w 4543388"/>
              <a:gd name="connsiteY86" fmla="*/ 2059424 h 3164769"/>
              <a:gd name="connsiteX87" fmla="*/ 2348422 w 4543388"/>
              <a:gd name="connsiteY87" fmla="*/ 1932423 h 3164769"/>
              <a:gd name="connsiteX88" fmla="*/ 2382288 w 4543388"/>
              <a:gd name="connsiteY88" fmla="*/ 2021324 h 3164769"/>
              <a:gd name="connsiteX89" fmla="*/ 2411920 w 4543388"/>
              <a:gd name="connsiteY89" fmla="*/ 1691123 h 3164769"/>
              <a:gd name="connsiteX90" fmla="*/ 2479655 w 4543388"/>
              <a:gd name="connsiteY90" fmla="*/ 1885858 h 3164769"/>
              <a:gd name="connsiteX91" fmla="*/ 2521986 w 4543388"/>
              <a:gd name="connsiteY91" fmla="*/ 1568357 h 3164769"/>
              <a:gd name="connsiteX92" fmla="*/ 2585486 w 4543388"/>
              <a:gd name="connsiteY92" fmla="*/ 1860457 h 3164769"/>
              <a:gd name="connsiteX93" fmla="*/ 2615118 w 4543388"/>
              <a:gd name="connsiteY93" fmla="*/ 1462523 h 3164769"/>
              <a:gd name="connsiteX94" fmla="*/ 2695551 w 4543388"/>
              <a:gd name="connsiteY94" fmla="*/ 1661491 h 3164769"/>
              <a:gd name="connsiteX95" fmla="*/ 2720951 w 4543388"/>
              <a:gd name="connsiteY95" fmla="*/ 1068823 h 3164769"/>
              <a:gd name="connsiteX96" fmla="*/ 2780217 w 4543388"/>
              <a:gd name="connsiteY96" fmla="*/ 1356691 h 3164769"/>
              <a:gd name="connsiteX97" fmla="*/ 2780215 w 4543388"/>
              <a:gd name="connsiteY97" fmla="*/ 679358 h 3164769"/>
              <a:gd name="connsiteX98" fmla="*/ 2831016 w 4543388"/>
              <a:gd name="connsiteY98" fmla="*/ 1386324 h 3164769"/>
              <a:gd name="connsiteX99" fmla="*/ 2881817 w 4543388"/>
              <a:gd name="connsiteY99" fmla="*/ 404191 h 3164769"/>
              <a:gd name="connsiteX100" fmla="*/ 2919916 w 4543388"/>
              <a:gd name="connsiteY100" fmla="*/ 916424 h 3164769"/>
              <a:gd name="connsiteX101" fmla="*/ 2962249 w 4543388"/>
              <a:gd name="connsiteY101" fmla="*/ 14724 h 3164769"/>
              <a:gd name="connsiteX102" fmla="*/ 2991881 w 4543388"/>
              <a:gd name="connsiteY102" fmla="*/ 1022258 h 3164769"/>
              <a:gd name="connsiteX103" fmla="*/ 3046914 w 4543388"/>
              <a:gd name="connsiteY103" fmla="*/ 615859 h 3164769"/>
              <a:gd name="connsiteX104" fmla="*/ 3051147 w 4543388"/>
              <a:gd name="connsiteY104" fmla="*/ 1149259 h 3164769"/>
              <a:gd name="connsiteX105" fmla="*/ 3106181 w 4543388"/>
              <a:gd name="connsiteY105" fmla="*/ 349159 h 3164769"/>
              <a:gd name="connsiteX106" fmla="*/ 3165447 w 4543388"/>
              <a:gd name="connsiteY106" fmla="*/ 988393 h 3164769"/>
              <a:gd name="connsiteX107" fmla="*/ 3207779 w 4543388"/>
              <a:gd name="connsiteY107" fmla="*/ 319526 h 3164769"/>
              <a:gd name="connsiteX108" fmla="*/ 3224711 w 4543388"/>
              <a:gd name="connsiteY108" fmla="*/ 1132325 h 3164769"/>
              <a:gd name="connsiteX109" fmla="*/ 3271277 w 4543388"/>
              <a:gd name="connsiteY109" fmla="*/ 145958 h 3164769"/>
              <a:gd name="connsiteX110" fmla="*/ 3296677 w 4543388"/>
              <a:gd name="connsiteY110" fmla="*/ 594693 h 3164769"/>
              <a:gd name="connsiteX111" fmla="*/ 3329485 w 4543388"/>
              <a:gd name="connsiteY111" fmla="*/ 22664 h 3164769"/>
              <a:gd name="connsiteX112" fmla="*/ 3359118 w 4543388"/>
              <a:gd name="connsiteY112" fmla="*/ 946059 h 3164769"/>
              <a:gd name="connsiteX113" fmla="*/ 3394043 w 4543388"/>
              <a:gd name="connsiteY113" fmla="*/ 307885 h 3164769"/>
              <a:gd name="connsiteX114" fmla="*/ 3395631 w 4543388"/>
              <a:gd name="connsiteY114" fmla="*/ 1096872 h 3164769"/>
              <a:gd name="connsiteX115" fmla="*/ 3438492 w 4543388"/>
              <a:gd name="connsiteY115" fmla="*/ 445998 h 3164769"/>
              <a:gd name="connsiteX116" fmla="*/ 3448017 w 4543388"/>
              <a:gd name="connsiteY116" fmla="*/ 931773 h 3164769"/>
              <a:gd name="connsiteX117" fmla="*/ 3476593 w 4543388"/>
              <a:gd name="connsiteY117" fmla="*/ 576173 h 3164769"/>
              <a:gd name="connsiteX118" fmla="*/ 3516278 w 4543388"/>
              <a:gd name="connsiteY118" fmla="*/ 1054010 h 3164769"/>
              <a:gd name="connsiteX119" fmla="*/ 3521041 w 4543388"/>
              <a:gd name="connsiteY119" fmla="*/ 263435 h 3164769"/>
              <a:gd name="connsiteX120" fmla="*/ 3546440 w 4543388"/>
              <a:gd name="connsiteY120" fmla="*/ 457110 h 3164769"/>
              <a:gd name="connsiteX121" fmla="*/ 3568665 w 4543388"/>
              <a:gd name="connsiteY121" fmla="*/ 282486 h 3164769"/>
              <a:gd name="connsiteX122" fmla="*/ 3594065 w 4543388"/>
              <a:gd name="connsiteY122" fmla="*/ 765086 h 3164769"/>
              <a:gd name="connsiteX123" fmla="*/ 3622640 w 4543388"/>
              <a:gd name="connsiteY123" fmla="*/ 201522 h 3164769"/>
              <a:gd name="connsiteX124" fmla="*/ 3625815 w 4543388"/>
              <a:gd name="connsiteY124" fmla="*/ 950824 h 3164769"/>
              <a:gd name="connsiteX125" fmla="*/ 3662327 w 4543388"/>
              <a:gd name="connsiteY125" fmla="*/ 584110 h 3164769"/>
              <a:gd name="connsiteX126" fmla="*/ 3671851 w 4543388"/>
              <a:gd name="connsiteY126" fmla="*/ 1015909 h 3164769"/>
              <a:gd name="connsiteX127" fmla="*/ 3717890 w 4543388"/>
              <a:gd name="connsiteY127" fmla="*/ 646023 h 3164769"/>
              <a:gd name="connsiteX128" fmla="*/ 3736938 w 4543388"/>
              <a:gd name="connsiteY128" fmla="*/ 1422310 h 3164769"/>
              <a:gd name="connsiteX129" fmla="*/ 3771863 w 4543388"/>
              <a:gd name="connsiteY129" fmla="*/ 771435 h 3164769"/>
              <a:gd name="connsiteX130" fmla="*/ 3790912 w 4543388"/>
              <a:gd name="connsiteY130" fmla="*/ 1133385 h 3164769"/>
              <a:gd name="connsiteX131" fmla="*/ 3817899 w 4543388"/>
              <a:gd name="connsiteY131" fmla="*/ 728572 h 3164769"/>
              <a:gd name="connsiteX132" fmla="*/ 3849650 w 4543388"/>
              <a:gd name="connsiteY132" fmla="*/ 1493748 h 3164769"/>
              <a:gd name="connsiteX133" fmla="*/ 3871874 w 4543388"/>
              <a:gd name="connsiteY133" fmla="*/ 728573 h 3164769"/>
              <a:gd name="connsiteX134" fmla="*/ 3906799 w 4543388"/>
              <a:gd name="connsiteY134" fmla="*/ 1376273 h 3164769"/>
              <a:gd name="connsiteX135" fmla="*/ 3925849 w 4543388"/>
              <a:gd name="connsiteY135" fmla="*/ 1187361 h 3164769"/>
              <a:gd name="connsiteX136" fmla="*/ 3951249 w 4543388"/>
              <a:gd name="connsiteY136" fmla="*/ 1327060 h 3164769"/>
              <a:gd name="connsiteX137" fmla="*/ 3957598 w 4543388"/>
              <a:gd name="connsiteY137" fmla="*/ 758735 h 3164769"/>
              <a:gd name="connsiteX138" fmla="*/ 3981409 w 4543388"/>
              <a:gd name="connsiteY138" fmla="*/ 1027023 h 3164769"/>
              <a:gd name="connsiteX139" fmla="*/ 3992522 w 4543388"/>
              <a:gd name="connsiteY139" fmla="*/ 704760 h 3164769"/>
              <a:gd name="connsiteX140" fmla="*/ 4000458 w 4543388"/>
              <a:gd name="connsiteY140" fmla="*/ 1192123 h 3164769"/>
              <a:gd name="connsiteX141" fmla="*/ 4029032 w 4543388"/>
              <a:gd name="connsiteY141" fmla="*/ 1071473 h 3164769"/>
              <a:gd name="connsiteX142" fmla="*/ 4036970 w 4543388"/>
              <a:gd name="connsiteY142" fmla="*/ 1549310 h 3164769"/>
              <a:gd name="connsiteX143" fmla="*/ 4078244 w 4543388"/>
              <a:gd name="connsiteY143" fmla="*/ 1201648 h 3164769"/>
              <a:gd name="connsiteX144" fmla="*/ 4094119 w 4543388"/>
              <a:gd name="connsiteY144" fmla="*/ 1393735 h 3164769"/>
              <a:gd name="connsiteX145" fmla="*/ 4106818 w 4543388"/>
              <a:gd name="connsiteY145" fmla="*/ 800010 h 3164769"/>
              <a:gd name="connsiteX146" fmla="*/ 4132218 w 4543388"/>
              <a:gd name="connsiteY146" fmla="*/ 1382623 h 3164769"/>
              <a:gd name="connsiteX147" fmla="*/ 4179843 w 4543388"/>
              <a:gd name="connsiteY147" fmla="*/ 715872 h 3164769"/>
              <a:gd name="connsiteX148" fmla="*/ 4214768 w 4543388"/>
              <a:gd name="connsiteY148" fmla="*/ 1122273 h 3164769"/>
              <a:gd name="connsiteX149" fmla="*/ 4233817 w 4543388"/>
              <a:gd name="connsiteY149" fmla="*/ 895261 h 3164769"/>
              <a:gd name="connsiteX150" fmla="*/ 4248105 w 4543388"/>
              <a:gd name="connsiteY150" fmla="*/ 1419135 h 3164769"/>
              <a:gd name="connsiteX151" fmla="*/ 4279853 w 4543388"/>
              <a:gd name="connsiteY151" fmla="*/ 331698 h 3164769"/>
              <a:gd name="connsiteX152" fmla="*/ 4283029 w 4543388"/>
              <a:gd name="connsiteY152" fmla="*/ 1579472 h 3164769"/>
              <a:gd name="connsiteX153" fmla="*/ 4337002 w 4543388"/>
              <a:gd name="connsiteY153" fmla="*/ 1373098 h 3164769"/>
              <a:gd name="connsiteX154" fmla="*/ 4381452 w 4543388"/>
              <a:gd name="connsiteY154" fmla="*/ 1139735 h 3164769"/>
              <a:gd name="connsiteX155" fmla="*/ 4400501 w 4543388"/>
              <a:gd name="connsiteY155" fmla="*/ 1573122 h 3164769"/>
              <a:gd name="connsiteX156" fmla="*/ 4460828 w 4543388"/>
              <a:gd name="connsiteY156" fmla="*/ 1042898 h 3164769"/>
              <a:gd name="connsiteX157" fmla="*/ 4479877 w 4543388"/>
              <a:gd name="connsiteY157" fmla="*/ 1593760 h 3164769"/>
              <a:gd name="connsiteX158" fmla="*/ 4543376 w 4543388"/>
              <a:gd name="connsiteY158" fmla="*/ 1236572 h 3164769"/>
              <a:gd name="connsiteX0" fmla="*/ 0 w 4543388"/>
              <a:gd name="connsiteY0" fmla="*/ 2935195 h 3164769"/>
              <a:gd name="connsiteX1" fmla="*/ 46038 w 4543388"/>
              <a:gd name="connsiteY1" fmla="*/ 2968532 h 3164769"/>
              <a:gd name="connsiteX2" fmla="*/ 65088 w 4543388"/>
              <a:gd name="connsiteY2" fmla="*/ 2993932 h 3164769"/>
              <a:gd name="connsiteX3" fmla="*/ 80963 w 4543388"/>
              <a:gd name="connsiteY3" fmla="*/ 3003457 h 3164769"/>
              <a:gd name="connsiteX4" fmla="*/ 88900 w 4543388"/>
              <a:gd name="connsiteY4" fmla="*/ 2998695 h 3164769"/>
              <a:gd name="connsiteX5" fmla="*/ 117475 w 4543388"/>
              <a:gd name="connsiteY5" fmla="*/ 3024095 h 3164769"/>
              <a:gd name="connsiteX6" fmla="*/ 146050 w 4543388"/>
              <a:gd name="connsiteY6" fmla="*/ 3005045 h 3164769"/>
              <a:gd name="connsiteX7" fmla="*/ 180975 w 4543388"/>
              <a:gd name="connsiteY7" fmla="*/ 3089182 h 3164769"/>
              <a:gd name="connsiteX8" fmla="*/ 200025 w 4543388"/>
              <a:gd name="connsiteY8" fmla="*/ 3092357 h 3164769"/>
              <a:gd name="connsiteX9" fmla="*/ 223838 w 4543388"/>
              <a:gd name="connsiteY9" fmla="*/ 3047907 h 3164769"/>
              <a:gd name="connsiteX10" fmla="*/ 246063 w 4543388"/>
              <a:gd name="connsiteY10" fmla="*/ 3105057 h 3164769"/>
              <a:gd name="connsiteX11" fmla="*/ 290513 w 4543388"/>
              <a:gd name="connsiteY11" fmla="*/ 3006632 h 3164769"/>
              <a:gd name="connsiteX12" fmla="*/ 330200 w 4543388"/>
              <a:gd name="connsiteY12" fmla="*/ 3160620 h 3164769"/>
              <a:gd name="connsiteX13" fmla="*/ 360363 w 4543388"/>
              <a:gd name="connsiteY13" fmla="*/ 3119345 h 3164769"/>
              <a:gd name="connsiteX14" fmla="*/ 374650 w 4543388"/>
              <a:gd name="connsiteY14" fmla="*/ 3103470 h 3164769"/>
              <a:gd name="connsiteX15" fmla="*/ 377825 w 4543388"/>
              <a:gd name="connsiteY15" fmla="*/ 2874870 h 3164769"/>
              <a:gd name="connsiteX16" fmla="*/ 400050 w 4543388"/>
              <a:gd name="connsiteY16" fmla="*/ 2935195 h 3164769"/>
              <a:gd name="connsiteX17" fmla="*/ 455613 w 4543388"/>
              <a:gd name="connsiteY17" fmla="*/ 2519270 h 3164769"/>
              <a:gd name="connsiteX18" fmla="*/ 476250 w 4543388"/>
              <a:gd name="connsiteY18" fmla="*/ 2576420 h 3164769"/>
              <a:gd name="connsiteX19" fmla="*/ 501650 w 4543388"/>
              <a:gd name="connsiteY19" fmla="*/ 2835182 h 3164769"/>
              <a:gd name="connsiteX20" fmla="*/ 527050 w 4543388"/>
              <a:gd name="connsiteY20" fmla="*/ 2881220 h 3164769"/>
              <a:gd name="connsiteX21" fmla="*/ 538163 w 4543388"/>
              <a:gd name="connsiteY21" fmla="*/ 2847882 h 3164769"/>
              <a:gd name="connsiteX22" fmla="*/ 547688 w 4543388"/>
              <a:gd name="connsiteY22" fmla="*/ 2784382 h 3164769"/>
              <a:gd name="connsiteX23" fmla="*/ 574675 w 4543388"/>
              <a:gd name="connsiteY23" fmla="*/ 2787557 h 3164769"/>
              <a:gd name="connsiteX24" fmla="*/ 593725 w 4543388"/>
              <a:gd name="connsiteY24" fmla="*/ 2670082 h 3164769"/>
              <a:gd name="connsiteX25" fmla="*/ 590550 w 4543388"/>
              <a:gd name="connsiteY25" fmla="*/ 2341470 h 3164769"/>
              <a:gd name="connsiteX26" fmla="*/ 625475 w 4543388"/>
              <a:gd name="connsiteY26" fmla="*/ 1830295 h 3164769"/>
              <a:gd name="connsiteX27" fmla="*/ 652462 w 4543388"/>
              <a:gd name="connsiteY27" fmla="*/ 1836645 h 3164769"/>
              <a:gd name="connsiteX28" fmla="*/ 661987 w 4543388"/>
              <a:gd name="connsiteY28" fmla="*/ 1684245 h 3164769"/>
              <a:gd name="connsiteX29" fmla="*/ 681036 w 4543388"/>
              <a:gd name="connsiteY29" fmla="*/ 2014445 h 3164769"/>
              <a:gd name="connsiteX30" fmla="*/ 681036 w 4543388"/>
              <a:gd name="connsiteY30" fmla="*/ 2014445 h 3164769"/>
              <a:gd name="connsiteX31" fmla="*/ 719135 w 4543388"/>
              <a:gd name="connsiteY31" fmla="*/ 1714407 h 3164769"/>
              <a:gd name="connsiteX32" fmla="*/ 731835 w 4543388"/>
              <a:gd name="connsiteY32" fmla="*/ 2058895 h 3164769"/>
              <a:gd name="connsiteX33" fmla="*/ 784223 w 4543388"/>
              <a:gd name="connsiteY33" fmla="*/ 2038258 h 3164769"/>
              <a:gd name="connsiteX34" fmla="*/ 806448 w 4543388"/>
              <a:gd name="connsiteY34" fmla="*/ 2481170 h 3164769"/>
              <a:gd name="connsiteX35" fmla="*/ 835021 w 4543388"/>
              <a:gd name="connsiteY35" fmla="*/ 2470057 h 3164769"/>
              <a:gd name="connsiteX36" fmla="*/ 836609 w 4543388"/>
              <a:gd name="connsiteY36" fmla="*/ 2660557 h 3164769"/>
              <a:gd name="connsiteX37" fmla="*/ 862008 w 4543388"/>
              <a:gd name="connsiteY37" fmla="*/ 2641507 h 3164769"/>
              <a:gd name="connsiteX38" fmla="*/ 865183 w 4543388"/>
              <a:gd name="connsiteY38" fmla="*/ 2698657 h 3164769"/>
              <a:gd name="connsiteX39" fmla="*/ 892169 w 4543388"/>
              <a:gd name="connsiteY39" fmla="*/ 2493870 h 3164769"/>
              <a:gd name="connsiteX40" fmla="*/ 912807 w 4543388"/>
              <a:gd name="connsiteY40" fmla="*/ 2460532 h 3164769"/>
              <a:gd name="connsiteX41" fmla="*/ 912807 w 4543388"/>
              <a:gd name="connsiteY41" fmla="*/ 2416082 h 3164769"/>
              <a:gd name="connsiteX42" fmla="*/ 949318 w 4543388"/>
              <a:gd name="connsiteY42" fmla="*/ 2392270 h 3164769"/>
              <a:gd name="connsiteX43" fmla="*/ 941380 w 4543388"/>
              <a:gd name="connsiteY43" fmla="*/ 2317657 h 3164769"/>
              <a:gd name="connsiteX44" fmla="*/ 1019169 w 4543388"/>
              <a:gd name="connsiteY44" fmla="*/ 895257 h 3164769"/>
              <a:gd name="connsiteX45" fmla="*/ 1031869 w 4543388"/>
              <a:gd name="connsiteY45" fmla="*/ 1068824 h 3164769"/>
              <a:gd name="connsiteX46" fmla="*/ 1053036 w 4543388"/>
              <a:gd name="connsiteY46" fmla="*/ 793657 h 3164769"/>
              <a:gd name="connsiteX47" fmla="*/ 1074202 w 4543388"/>
              <a:gd name="connsiteY47" fmla="*/ 1365157 h 3164769"/>
              <a:gd name="connsiteX48" fmla="*/ 1103833 w 4543388"/>
              <a:gd name="connsiteY48" fmla="*/ 869857 h 3164769"/>
              <a:gd name="connsiteX49" fmla="*/ 1137701 w 4543388"/>
              <a:gd name="connsiteY49" fmla="*/ 937590 h 3164769"/>
              <a:gd name="connsiteX50" fmla="*/ 1167333 w 4543388"/>
              <a:gd name="connsiteY50" fmla="*/ 1242391 h 3164769"/>
              <a:gd name="connsiteX51" fmla="*/ 1188500 w 4543388"/>
              <a:gd name="connsiteY51" fmla="*/ 1128090 h 3164769"/>
              <a:gd name="connsiteX52" fmla="*/ 1218132 w 4543388"/>
              <a:gd name="connsiteY52" fmla="*/ 1348223 h 3164769"/>
              <a:gd name="connsiteX53" fmla="*/ 1264699 w 4543388"/>
              <a:gd name="connsiteY53" fmla="*/ 1335523 h 3164769"/>
              <a:gd name="connsiteX54" fmla="*/ 1273165 w 4543388"/>
              <a:gd name="connsiteY54" fmla="*/ 1483690 h 3164769"/>
              <a:gd name="connsiteX55" fmla="*/ 1302799 w 4543388"/>
              <a:gd name="connsiteY55" fmla="*/ 1415957 h 3164769"/>
              <a:gd name="connsiteX56" fmla="*/ 1294330 w 4543388"/>
              <a:gd name="connsiteY56" fmla="*/ 1686890 h 3164769"/>
              <a:gd name="connsiteX57" fmla="*/ 1294331 w 4543388"/>
              <a:gd name="connsiteY57" fmla="*/ 1674190 h 3164769"/>
              <a:gd name="connsiteX58" fmla="*/ 1362063 w 4543388"/>
              <a:gd name="connsiteY58" fmla="*/ 2165257 h 3164769"/>
              <a:gd name="connsiteX59" fmla="*/ 1383231 w 4543388"/>
              <a:gd name="connsiteY59" fmla="*/ 2050957 h 3164769"/>
              <a:gd name="connsiteX60" fmla="*/ 1425565 w 4543388"/>
              <a:gd name="connsiteY60" fmla="*/ 2381157 h 3164769"/>
              <a:gd name="connsiteX61" fmla="*/ 1438264 w 4543388"/>
              <a:gd name="connsiteY61" fmla="*/ 2241457 h 3164769"/>
              <a:gd name="connsiteX62" fmla="*/ 1476363 w 4543388"/>
              <a:gd name="connsiteY62" fmla="*/ 2448891 h 3164769"/>
              <a:gd name="connsiteX63" fmla="*/ 1518696 w 4543388"/>
              <a:gd name="connsiteY63" fmla="*/ 2258390 h 3164769"/>
              <a:gd name="connsiteX64" fmla="*/ 1573729 w 4543388"/>
              <a:gd name="connsiteY64" fmla="*/ 2398090 h 3164769"/>
              <a:gd name="connsiteX65" fmla="*/ 1607596 w 4543388"/>
              <a:gd name="connsiteY65" fmla="*/ 1835057 h 3164769"/>
              <a:gd name="connsiteX66" fmla="*/ 1641461 w 4543388"/>
              <a:gd name="connsiteY66" fmla="*/ 1923957 h 3164769"/>
              <a:gd name="connsiteX67" fmla="*/ 1658393 w 4543388"/>
              <a:gd name="connsiteY67" fmla="*/ 1682657 h 3164769"/>
              <a:gd name="connsiteX68" fmla="*/ 1692260 w 4543388"/>
              <a:gd name="connsiteY68" fmla="*/ 1767324 h 3164769"/>
              <a:gd name="connsiteX69" fmla="*/ 1696492 w 4543388"/>
              <a:gd name="connsiteY69" fmla="*/ 1373623 h 3164769"/>
              <a:gd name="connsiteX70" fmla="*/ 1730359 w 4543388"/>
              <a:gd name="connsiteY70" fmla="*/ 1555657 h 3164769"/>
              <a:gd name="connsiteX71" fmla="*/ 1743060 w 4543388"/>
              <a:gd name="connsiteY71" fmla="*/ 1009558 h 3164769"/>
              <a:gd name="connsiteX72" fmla="*/ 1785392 w 4543388"/>
              <a:gd name="connsiteY72" fmla="*/ 1183124 h 3164769"/>
              <a:gd name="connsiteX73" fmla="*/ 1802326 w 4543388"/>
              <a:gd name="connsiteY73" fmla="*/ 962990 h 3164769"/>
              <a:gd name="connsiteX74" fmla="*/ 1831957 w 4543388"/>
              <a:gd name="connsiteY74" fmla="*/ 1360924 h 3164769"/>
              <a:gd name="connsiteX75" fmla="*/ 1895458 w 4543388"/>
              <a:gd name="connsiteY75" fmla="*/ 1174657 h 3164769"/>
              <a:gd name="connsiteX76" fmla="*/ 1908157 w 4543388"/>
              <a:gd name="connsiteY76" fmla="*/ 1589523 h 3164769"/>
              <a:gd name="connsiteX77" fmla="*/ 1971657 w 4543388"/>
              <a:gd name="connsiteY77" fmla="*/ 1043424 h 3164769"/>
              <a:gd name="connsiteX78" fmla="*/ 1971657 w 4543388"/>
              <a:gd name="connsiteY78" fmla="*/ 1043424 h 3164769"/>
              <a:gd name="connsiteX79" fmla="*/ 2022457 w 4543388"/>
              <a:gd name="connsiteY79" fmla="*/ 1462524 h 3164769"/>
              <a:gd name="connsiteX80" fmla="*/ 2022457 w 4543388"/>
              <a:gd name="connsiteY80" fmla="*/ 1462524 h 3164769"/>
              <a:gd name="connsiteX81" fmla="*/ 2064790 w 4543388"/>
              <a:gd name="connsiteY81" fmla="*/ 988390 h 3164769"/>
              <a:gd name="connsiteX82" fmla="*/ 2162155 w 4543388"/>
              <a:gd name="connsiteY82" fmla="*/ 1813891 h 3164769"/>
              <a:gd name="connsiteX83" fmla="*/ 2191790 w 4543388"/>
              <a:gd name="connsiteY83" fmla="*/ 1695358 h 3164769"/>
              <a:gd name="connsiteX84" fmla="*/ 2246823 w 4543388"/>
              <a:gd name="connsiteY84" fmla="*/ 1919724 h 3164769"/>
              <a:gd name="connsiteX85" fmla="*/ 2289155 w 4543388"/>
              <a:gd name="connsiteY85" fmla="*/ 1847757 h 3164769"/>
              <a:gd name="connsiteX86" fmla="*/ 2297622 w 4543388"/>
              <a:gd name="connsiteY86" fmla="*/ 2059424 h 3164769"/>
              <a:gd name="connsiteX87" fmla="*/ 2348422 w 4543388"/>
              <a:gd name="connsiteY87" fmla="*/ 1932423 h 3164769"/>
              <a:gd name="connsiteX88" fmla="*/ 2382288 w 4543388"/>
              <a:gd name="connsiteY88" fmla="*/ 2021324 h 3164769"/>
              <a:gd name="connsiteX89" fmla="*/ 2411920 w 4543388"/>
              <a:gd name="connsiteY89" fmla="*/ 1691123 h 3164769"/>
              <a:gd name="connsiteX90" fmla="*/ 2479655 w 4543388"/>
              <a:gd name="connsiteY90" fmla="*/ 1885858 h 3164769"/>
              <a:gd name="connsiteX91" fmla="*/ 2521986 w 4543388"/>
              <a:gd name="connsiteY91" fmla="*/ 1568357 h 3164769"/>
              <a:gd name="connsiteX92" fmla="*/ 2585486 w 4543388"/>
              <a:gd name="connsiteY92" fmla="*/ 1860457 h 3164769"/>
              <a:gd name="connsiteX93" fmla="*/ 2615118 w 4543388"/>
              <a:gd name="connsiteY93" fmla="*/ 1462523 h 3164769"/>
              <a:gd name="connsiteX94" fmla="*/ 2695551 w 4543388"/>
              <a:gd name="connsiteY94" fmla="*/ 1661491 h 3164769"/>
              <a:gd name="connsiteX95" fmla="*/ 2720951 w 4543388"/>
              <a:gd name="connsiteY95" fmla="*/ 1068823 h 3164769"/>
              <a:gd name="connsiteX96" fmla="*/ 2780217 w 4543388"/>
              <a:gd name="connsiteY96" fmla="*/ 1356691 h 3164769"/>
              <a:gd name="connsiteX97" fmla="*/ 2780215 w 4543388"/>
              <a:gd name="connsiteY97" fmla="*/ 679358 h 3164769"/>
              <a:gd name="connsiteX98" fmla="*/ 2831016 w 4543388"/>
              <a:gd name="connsiteY98" fmla="*/ 1386324 h 3164769"/>
              <a:gd name="connsiteX99" fmla="*/ 2881817 w 4543388"/>
              <a:gd name="connsiteY99" fmla="*/ 404191 h 3164769"/>
              <a:gd name="connsiteX100" fmla="*/ 2919916 w 4543388"/>
              <a:gd name="connsiteY100" fmla="*/ 916424 h 3164769"/>
              <a:gd name="connsiteX101" fmla="*/ 2962249 w 4543388"/>
              <a:gd name="connsiteY101" fmla="*/ 14724 h 3164769"/>
              <a:gd name="connsiteX102" fmla="*/ 2991881 w 4543388"/>
              <a:gd name="connsiteY102" fmla="*/ 1022258 h 3164769"/>
              <a:gd name="connsiteX103" fmla="*/ 3046914 w 4543388"/>
              <a:gd name="connsiteY103" fmla="*/ 615859 h 3164769"/>
              <a:gd name="connsiteX104" fmla="*/ 3051147 w 4543388"/>
              <a:gd name="connsiteY104" fmla="*/ 1149259 h 3164769"/>
              <a:gd name="connsiteX105" fmla="*/ 3106181 w 4543388"/>
              <a:gd name="connsiteY105" fmla="*/ 349159 h 3164769"/>
              <a:gd name="connsiteX106" fmla="*/ 3165447 w 4543388"/>
              <a:gd name="connsiteY106" fmla="*/ 988393 h 3164769"/>
              <a:gd name="connsiteX107" fmla="*/ 3207779 w 4543388"/>
              <a:gd name="connsiteY107" fmla="*/ 319526 h 3164769"/>
              <a:gd name="connsiteX108" fmla="*/ 3224711 w 4543388"/>
              <a:gd name="connsiteY108" fmla="*/ 1132325 h 3164769"/>
              <a:gd name="connsiteX109" fmla="*/ 3271277 w 4543388"/>
              <a:gd name="connsiteY109" fmla="*/ 145958 h 3164769"/>
              <a:gd name="connsiteX110" fmla="*/ 3296677 w 4543388"/>
              <a:gd name="connsiteY110" fmla="*/ 594693 h 3164769"/>
              <a:gd name="connsiteX111" fmla="*/ 3329485 w 4543388"/>
              <a:gd name="connsiteY111" fmla="*/ 22664 h 3164769"/>
              <a:gd name="connsiteX112" fmla="*/ 3359118 w 4543388"/>
              <a:gd name="connsiteY112" fmla="*/ 946059 h 3164769"/>
              <a:gd name="connsiteX113" fmla="*/ 3394043 w 4543388"/>
              <a:gd name="connsiteY113" fmla="*/ 307885 h 3164769"/>
              <a:gd name="connsiteX114" fmla="*/ 3395631 w 4543388"/>
              <a:gd name="connsiteY114" fmla="*/ 1096872 h 3164769"/>
              <a:gd name="connsiteX115" fmla="*/ 3438492 w 4543388"/>
              <a:gd name="connsiteY115" fmla="*/ 445998 h 3164769"/>
              <a:gd name="connsiteX116" fmla="*/ 3448017 w 4543388"/>
              <a:gd name="connsiteY116" fmla="*/ 931773 h 3164769"/>
              <a:gd name="connsiteX117" fmla="*/ 3476593 w 4543388"/>
              <a:gd name="connsiteY117" fmla="*/ 576173 h 3164769"/>
              <a:gd name="connsiteX118" fmla="*/ 3516278 w 4543388"/>
              <a:gd name="connsiteY118" fmla="*/ 1054010 h 3164769"/>
              <a:gd name="connsiteX119" fmla="*/ 3521041 w 4543388"/>
              <a:gd name="connsiteY119" fmla="*/ 263435 h 3164769"/>
              <a:gd name="connsiteX120" fmla="*/ 3546440 w 4543388"/>
              <a:gd name="connsiteY120" fmla="*/ 457110 h 3164769"/>
              <a:gd name="connsiteX121" fmla="*/ 3568665 w 4543388"/>
              <a:gd name="connsiteY121" fmla="*/ 282486 h 3164769"/>
              <a:gd name="connsiteX122" fmla="*/ 3594065 w 4543388"/>
              <a:gd name="connsiteY122" fmla="*/ 765086 h 3164769"/>
              <a:gd name="connsiteX123" fmla="*/ 3622640 w 4543388"/>
              <a:gd name="connsiteY123" fmla="*/ 201522 h 3164769"/>
              <a:gd name="connsiteX124" fmla="*/ 3625815 w 4543388"/>
              <a:gd name="connsiteY124" fmla="*/ 950824 h 3164769"/>
              <a:gd name="connsiteX125" fmla="*/ 3662327 w 4543388"/>
              <a:gd name="connsiteY125" fmla="*/ 584110 h 3164769"/>
              <a:gd name="connsiteX126" fmla="*/ 3671851 w 4543388"/>
              <a:gd name="connsiteY126" fmla="*/ 1015909 h 3164769"/>
              <a:gd name="connsiteX127" fmla="*/ 3717890 w 4543388"/>
              <a:gd name="connsiteY127" fmla="*/ 646023 h 3164769"/>
              <a:gd name="connsiteX128" fmla="*/ 3736938 w 4543388"/>
              <a:gd name="connsiteY128" fmla="*/ 1422310 h 3164769"/>
              <a:gd name="connsiteX129" fmla="*/ 3771863 w 4543388"/>
              <a:gd name="connsiteY129" fmla="*/ 771435 h 3164769"/>
              <a:gd name="connsiteX130" fmla="*/ 3790912 w 4543388"/>
              <a:gd name="connsiteY130" fmla="*/ 1133385 h 3164769"/>
              <a:gd name="connsiteX131" fmla="*/ 3817899 w 4543388"/>
              <a:gd name="connsiteY131" fmla="*/ 728572 h 3164769"/>
              <a:gd name="connsiteX132" fmla="*/ 3849650 w 4543388"/>
              <a:gd name="connsiteY132" fmla="*/ 1493748 h 3164769"/>
              <a:gd name="connsiteX133" fmla="*/ 3871874 w 4543388"/>
              <a:gd name="connsiteY133" fmla="*/ 728573 h 3164769"/>
              <a:gd name="connsiteX134" fmla="*/ 3906799 w 4543388"/>
              <a:gd name="connsiteY134" fmla="*/ 1376273 h 3164769"/>
              <a:gd name="connsiteX135" fmla="*/ 3925849 w 4543388"/>
              <a:gd name="connsiteY135" fmla="*/ 1187361 h 3164769"/>
              <a:gd name="connsiteX136" fmla="*/ 3951249 w 4543388"/>
              <a:gd name="connsiteY136" fmla="*/ 1327060 h 3164769"/>
              <a:gd name="connsiteX137" fmla="*/ 3957598 w 4543388"/>
              <a:gd name="connsiteY137" fmla="*/ 758735 h 3164769"/>
              <a:gd name="connsiteX138" fmla="*/ 3981409 w 4543388"/>
              <a:gd name="connsiteY138" fmla="*/ 1027023 h 3164769"/>
              <a:gd name="connsiteX139" fmla="*/ 3992522 w 4543388"/>
              <a:gd name="connsiteY139" fmla="*/ 704760 h 3164769"/>
              <a:gd name="connsiteX140" fmla="*/ 4000458 w 4543388"/>
              <a:gd name="connsiteY140" fmla="*/ 1192123 h 3164769"/>
              <a:gd name="connsiteX141" fmla="*/ 4029032 w 4543388"/>
              <a:gd name="connsiteY141" fmla="*/ 1071473 h 3164769"/>
              <a:gd name="connsiteX142" fmla="*/ 4036970 w 4543388"/>
              <a:gd name="connsiteY142" fmla="*/ 1549310 h 3164769"/>
              <a:gd name="connsiteX143" fmla="*/ 4078244 w 4543388"/>
              <a:gd name="connsiteY143" fmla="*/ 1201648 h 3164769"/>
              <a:gd name="connsiteX144" fmla="*/ 4094119 w 4543388"/>
              <a:gd name="connsiteY144" fmla="*/ 1393735 h 3164769"/>
              <a:gd name="connsiteX145" fmla="*/ 4106818 w 4543388"/>
              <a:gd name="connsiteY145" fmla="*/ 800010 h 3164769"/>
              <a:gd name="connsiteX146" fmla="*/ 4132218 w 4543388"/>
              <a:gd name="connsiteY146" fmla="*/ 1382623 h 3164769"/>
              <a:gd name="connsiteX147" fmla="*/ 4179843 w 4543388"/>
              <a:gd name="connsiteY147" fmla="*/ 715872 h 3164769"/>
              <a:gd name="connsiteX148" fmla="*/ 4214768 w 4543388"/>
              <a:gd name="connsiteY148" fmla="*/ 1122273 h 3164769"/>
              <a:gd name="connsiteX149" fmla="*/ 4233817 w 4543388"/>
              <a:gd name="connsiteY149" fmla="*/ 895261 h 3164769"/>
              <a:gd name="connsiteX150" fmla="*/ 4248105 w 4543388"/>
              <a:gd name="connsiteY150" fmla="*/ 1419135 h 3164769"/>
              <a:gd name="connsiteX151" fmla="*/ 4279853 w 4543388"/>
              <a:gd name="connsiteY151" fmla="*/ 331698 h 3164769"/>
              <a:gd name="connsiteX152" fmla="*/ 4283029 w 4543388"/>
              <a:gd name="connsiteY152" fmla="*/ 1579472 h 3164769"/>
              <a:gd name="connsiteX153" fmla="*/ 4337002 w 4543388"/>
              <a:gd name="connsiteY153" fmla="*/ 1373098 h 3164769"/>
              <a:gd name="connsiteX154" fmla="*/ 4381452 w 4543388"/>
              <a:gd name="connsiteY154" fmla="*/ 1139735 h 3164769"/>
              <a:gd name="connsiteX155" fmla="*/ 4400501 w 4543388"/>
              <a:gd name="connsiteY155" fmla="*/ 1573122 h 3164769"/>
              <a:gd name="connsiteX156" fmla="*/ 4460828 w 4543388"/>
              <a:gd name="connsiteY156" fmla="*/ 1042898 h 3164769"/>
              <a:gd name="connsiteX157" fmla="*/ 4481464 w 4543388"/>
              <a:gd name="connsiteY157" fmla="*/ 1619160 h 3164769"/>
              <a:gd name="connsiteX158" fmla="*/ 4543376 w 4543388"/>
              <a:gd name="connsiteY158" fmla="*/ 1236572 h 3164769"/>
              <a:gd name="connsiteX0" fmla="*/ 0 w 4537039"/>
              <a:gd name="connsiteY0" fmla="*/ 2935195 h 3164769"/>
              <a:gd name="connsiteX1" fmla="*/ 46038 w 4537039"/>
              <a:gd name="connsiteY1" fmla="*/ 2968532 h 3164769"/>
              <a:gd name="connsiteX2" fmla="*/ 65088 w 4537039"/>
              <a:gd name="connsiteY2" fmla="*/ 2993932 h 3164769"/>
              <a:gd name="connsiteX3" fmla="*/ 80963 w 4537039"/>
              <a:gd name="connsiteY3" fmla="*/ 3003457 h 3164769"/>
              <a:gd name="connsiteX4" fmla="*/ 88900 w 4537039"/>
              <a:gd name="connsiteY4" fmla="*/ 2998695 h 3164769"/>
              <a:gd name="connsiteX5" fmla="*/ 117475 w 4537039"/>
              <a:gd name="connsiteY5" fmla="*/ 3024095 h 3164769"/>
              <a:gd name="connsiteX6" fmla="*/ 146050 w 4537039"/>
              <a:gd name="connsiteY6" fmla="*/ 3005045 h 3164769"/>
              <a:gd name="connsiteX7" fmla="*/ 180975 w 4537039"/>
              <a:gd name="connsiteY7" fmla="*/ 3089182 h 3164769"/>
              <a:gd name="connsiteX8" fmla="*/ 200025 w 4537039"/>
              <a:gd name="connsiteY8" fmla="*/ 3092357 h 3164769"/>
              <a:gd name="connsiteX9" fmla="*/ 223838 w 4537039"/>
              <a:gd name="connsiteY9" fmla="*/ 3047907 h 3164769"/>
              <a:gd name="connsiteX10" fmla="*/ 246063 w 4537039"/>
              <a:gd name="connsiteY10" fmla="*/ 3105057 h 3164769"/>
              <a:gd name="connsiteX11" fmla="*/ 290513 w 4537039"/>
              <a:gd name="connsiteY11" fmla="*/ 3006632 h 3164769"/>
              <a:gd name="connsiteX12" fmla="*/ 330200 w 4537039"/>
              <a:gd name="connsiteY12" fmla="*/ 3160620 h 3164769"/>
              <a:gd name="connsiteX13" fmla="*/ 360363 w 4537039"/>
              <a:gd name="connsiteY13" fmla="*/ 3119345 h 3164769"/>
              <a:gd name="connsiteX14" fmla="*/ 374650 w 4537039"/>
              <a:gd name="connsiteY14" fmla="*/ 3103470 h 3164769"/>
              <a:gd name="connsiteX15" fmla="*/ 377825 w 4537039"/>
              <a:gd name="connsiteY15" fmla="*/ 2874870 h 3164769"/>
              <a:gd name="connsiteX16" fmla="*/ 400050 w 4537039"/>
              <a:gd name="connsiteY16" fmla="*/ 2935195 h 3164769"/>
              <a:gd name="connsiteX17" fmla="*/ 455613 w 4537039"/>
              <a:gd name="connsiteY17" fmla="*/ 2519270 h 3164769"/>
              <a:gd name="connsiteX18" fmla="*/ 476250 w 4537039"/>
              <a:gd name="connsiteY18" fmla="*/ 2576420 h 3164769"/>
              <a:gd name="connsiteX19" fmla="*/ 501650 w 4537039"/>
              <a:gd name="connsiteY19" fmla="*/ 2835182 h 3164769"/>
              <a:gd name="connsiteX20" fmla="*/ 527050 w 4537039"/>
              <a:gd name="connsiteY20" fmla="*/ 2881220 h 3164769"/>
              <a:gd name="connsiteX21" fmla="*/ 538163 w 4537039"/>
              <a:gd name="connsiteY21" fmla="*/ 2847882 h 3164769"/>
              <a:gd name="connsiteX22" fmla="*/ 547688 w 4537039"/>
              <a:gd name="connsiteY22" fmla="*/ 2784382 h 3164769"/>
              <a:gd name="connsiteX23" fmla="*/ 574675 w 4537039"/>
              <a:gd name="connsiteY23" fmla="*/ 2787557 h 3164769"/>
              <a:gd name="connsiteX24" fmla="*/ 593725 w 4537039"/>
              <a:gd name="connsiteY24" fmla="*/ 2670082 h 3164769"/>
              <a:gd name="connsiteX25" fmla="*/ 590550 w 4537039"/>
              <a:gd name="connsiteY25" fmla="*/ 2341470 h 3164769"/>
              <a:gd name="connsiteX26" fmla="*/ 625475 w 4537039"/>
              <a:gd name="connsiteY26" fmla="*/ 1830295 h 3164769"/>
              <a:gd name="connsiteX27" fmla="*/ 652462 w 4537039"/>
              <a:gd name="connsiteY27" fmla="*/ 1836645 h 3164769"/>
              <a:gd name="connsiteX28" fmla="*/ 661987 w 4537039"/>
              <a:gd name="connsiteY28" fmla="*/ 1684245 h 3164769"/>
              <a:gd name="connsiteX29" fmla="*/ 681036 w 4537039"/>
              <a:gd name="connsiteY29" fmla="*/ 2014445 h 3164769"/>
              <a:gd name="connsiteX30" fmla="*/ 681036 w 4537039"/>
              <a:gd name="connsiteY30" fmla="*/ 2014445 h 3164769"/>
              <a:gd name="connsiteX31" fmla="*/ 719135 w 4537039"/>
              <a:gd name="connsiteY31" fmla="*/ 1714407 h 3164769"/>
              <a:gd name="connsiteX32" fmla="*/ 731835 w 4537039"/>
              <a:gd name="connsiteY32" fmla="*/ 2058895 h 3164769"/>
              <a:gd name="connsiteX33" fmla="*/ 784223 w 4537039"/>
              <a:gd name="connsiteY33" fmla="*/ 2038258 h 3164769"/>
              <a:gd name="connsiteX34" fmla="*/ 806448 w 4537039"/>
              <a:gd name="connsiteY34" fmla="*/ 2481170 h 3164769"/>
              <a:gd name="connsiteX35" fmla="*/ 835021 w 4537039"/>
              <a:gd name="connsiteY35" fmla="*/ 2470057 h 3164769"/>
              <a:gd name="connsiteX36" fmla="*/ 836609 w 4537039"/>
              <a:gd name="connsiteY36" fmla="*/ 2660557 h 3164769"/>
              <a:gd name="connsiteX37" fmla="*/ 862008 w 4537039"/>
              <a:gd name="connsiteY37" fmla="*/ 2641507 h 3164769"/>
              <a:gd name="connsiteX38" fmla="*/ 865183 w 4537039"/>
              <a:gd name="connsiteY38" fmla="*/ 2698657 h 3164769"/>
              <a:gd name="connsiteX39" fmla="*/ 892169 w 4537039"/>
              <a:gd name="connsiteY39" fmla="*/ 2493870 h 3164769"/>
              <a:gd name="connsiteX40" fmla="*/ 912807 w 4537039"/>
              <a:gd name="connsiteY40" fmla="*/ 2460532 h 3164769"/>
              <a:gd name="connsiteX41" fmla="*/ 912807 w 4537039"/>
              <a:gd name="connsiteY41" fmla="*/ 2416082 h 3164769"/>
              <a:gd name="connsiteX42" fmla="*/ 949318 w 4537039"/>
              <a:gd name="connsiteY42" fmla="*/ 2392270 h 3164769"/>
              <a:gd name="connsiteX43" fmla="*/ 941380 w 4537039"/>
              <a:gd name="connsiteY43" fmla="*/ 2317657 h 3164769"/>
              <a:gd name="connsiteX44" fmla="*/ 1019169 w 4537039"/>
              <a:gd name="connsiteY44" fmla="*/ 895257 h 3164769"/>
              <a:gd name="connsiteX45" fmla="*/ 1031869 w 4537039"/>
              <a:gd name="connsiteY45" fmla="*/ 1068824 h 3164769"/>
              <a:gd name="connsiteX46" fmla="*/ 1053036 w 4537039"/>
              <a:gd name="connsiteY46" fmla="*/ 793657 h 3164769"/>
              <a:gd name="connsiteX47" fmla="*/ 1074202 w 4537039"/>
              <a:gd name="connsiteY47" fmla="*/ 1365157 h 3164769"/>
              <a:gd name="connsiteX48" fmla="*/ 1103833 w 4537039"/>
              <a:gd name="connsiteY48" fmla="*/ 869857 h 3164769"/>
              <a:gd name="connsiteX49" fmla="*/ 1137701 w 4537039"/>
              <a:gd name="connsiteY49" fmla="*/ 937590 h 3164769"/>
              <a:gd name="connsiteX50" fmla="*/ 1167333 w 4537039"/>
              <a:gd name="connsiteY50" fmla="*/ 1242391 h 3164769"/>
              <a:gd name="connsiteX51" fmla="*/ 1188500 w 4537039"/>
              <a:gd name="connsiteY51" fmla="*/ 1128090 h 3164769"/>
              <a:gd name="connsiteX52" fmla="*/ 1218132 w 4537039"/>
              <a:gd name="connsiteY52" fmla="*/ 1348223 h 3164769"/>
              <a:gd name="connsiteX53" fmla="*/ 1264699 w 4537039"/>
              <a:gd name="connsiteY53" fmla="*/ 1335523 h 3164769"/>
              <a:gd name="connsiteX54" fmla="*/ 1273165 w 4537039"/>
              <a:gd name="connsiteY54" fmla="*/ 1483690 h 3164769"/>
              <a:gd name="connsiteX55" fmla="*/ 1302799 w 4537039"/>
              <a:gd name="connsiteY55" fmla="*/ 1415957 h 3164769"/>
              <a:gd name="connsiteX56" fmla="*/ 1294330 w 4537039"/>
              <a:gd name="connsiteY56" fmla="*/ 1686890 h 3164769"/>
              <a:gd name="connsiteX57" fmla="*/ 1294331 w 4537039"/>
              <a:gd name="connsiteY57" fmla="*/ 1674190 h 3164769"/>
              <a:gd name="connsiteX58" fmla="*/ 1362063 w 4537039"/>
              <a:gd name="connsiteY58" fmla="*/ 2165257 h 3164769"/>
              <a:gd name="connsiteX59" fmla="*/ 1383231 w 4537039"/>
              <a:gd name="connsiteY59" fmla="*/ 2050957 h 3164769"/>
              <a:gd name="connsiteX60" fmla="*/ 1425565 w 4537039"/>
              <a:gd name="connsiteY60" fmla="*/ 2381157 h 3164769"/>
              <a:gd name="connsiteX61" fmla="*/ 1438264 w 4537039"/>
              <a:gd name="connsiteY61" fmla="*/ 2241457 h 3164769"/>
              <a:gd name="connsiteX62" fmla="*/ 1476363 w 4537039"/>
              <a:gd name="connsiteY62" fmla="*/ 2448891 h 3164769"/>
              <a:gd name="connsiteX63" fmla="*/ 1518696 w 4537039"/>
              <a:gd name="connsiteY63" fmla="*/ 2258390 h 3164769"/>
              <a:gd name="connsiteX64" fmla="*/ 1573729 w 4537039"/>
              <a:gd name="connsiteY64" fmla="*/ 2398090 h 3164769"/>
              <a:gd name="connsiteX65" fmla="*/ 1607596 w 4537039"/>
              <a:gd name="connsiteY65" fmla="*/ 1835057 h 3164769"/>
              <a:gd name="connsiteX66" fmla="*/ 1641461 w 4537039"/>
              <a:gd name="connsiteY66" fmla="*/ 1923957 h 3164769"/>
              <a:gd name="connsiteX67" fmla="*/ 1658393 w 4537039"/>
              <a:gd name="connsiteY67" fmla="*/ 1682657 h 3164769"/>
              <a:gd name="connsiteX68" fmla="*/ 1692260 w 4537039"/>
              <a:gd name="connsiteY68" fmla="*/ 1767324 h 3164769"/>
              <a:gd name="connsiteX69" fmla="*/ 1696492 w 4537039"/>
              <a:gd name="connsiteY69" fmla="*/ 1373623 h 3164769"/>
              <a:gd name="connsiteX70" fmla="*/ 1730359 w 4537039"/>
              <a:gd name="connsiteY70" fmla="*/ 1555657 h 3164769"/>
              <a:gd name="connsiteX71" fmla="*/ 1743060 w 4537039"/>
              <a:gd name="connsiteY71" fmla="*/ 1009558 h 3164769"/>
              <a:gd name="connsiteX72" fmla="*/ 1785392 w 4537039"/>
              <a:gd name="connsiteY72" fmla="*/ 1183124 h 3164769"/>
              <a:gd name="connsiteX73" fmla="*/ 1802326 w 4537039"/>
              <a:gd name="connsiteY73" fmla="*/ 962990 h 3164769"/>
              <a:gd name="connsiteX74" fmla="*/ 1831957 w 4537039"/>
              <a:gd name="connsiteY74" fmla="*/ 1360924 h 3164769"/>
              <a:gd name="connsiteX75" fmla="*/ 1895458 w 4537039"/>
              <a:gd name="connsiteY75" fmla="*/ 1174657 h 3164769"/>
              <a:gd name="connsiteX76" fmla="*/ 1908157 w 4537039"/>
              <a:gd name="connsiteY76" fmla="*/ 1589523 h 3164769"/>
              <a:gd name="connsiteX77" fmla="*/ 1971657 w 4537039"/>
              <a:gd name="connsiteY77" fmla="*/ 1043424 h 3164769"/>
              <a:gd name="connsiteX78" fmla="*/ 1971657 w 4537039"/>
              <a:gd name="connsiteY78" fmla="*/ 1043424 h 3164769"/>
              <a:gd name="connsiteX79" fmla="*/ 2022457 w 4537039"/>
              <a:gd name="connsiteY79" fmla="*/ 1462524 h 3164769"/>
              <a:gd name="connsiteX80" fmla="*/ 2022457 w 4537039"/>
              <a:gd name="connsiteY80" fmla="*/ 1462524 h 3164769"/>
              <a:gd name="connsiteX81" fmla="*/ 2064790 w 4537039"/>
              <a:gd name="connsiteY81" fmla="*/ 988390 h 3164769"/>
              <a:gd name="connsiteX82" fmla="*/ 2162155 w 4537039"/>
              <a:gd name="connsiteY82" fmla="*/ 1813891 h 3164769"/>
              <a:gd name="connsiteX83" fmla="*/ 2191790 w 4537039"/>
              <a:gd name="connsiteY83" fmla="*/ 1695358 h 3164769"/>
              <a:gd name="connsiteX84" fmla="*/ 2246823 w 4537039"/>
              <a:gd name="connsiteY84" fmla="*/ 1919724 h 3164769"/>
              <a:gd name="connsiteX85" fmla="*/ 2289155 w 4537039"/>
              <a:gd name="connsiteY85" fmla="*/ 1847757 h 3164769"/>
              <a:gd name="connsiteX86" fmla="*/ 2297622 w 4537039"/>
              <a:gd name="connsiteY86" fmla="*/ 2059424 h 3164769"/>
              <a:gd name="connsiteX87" fmla="*/ 2348422 w 4537039"/>
              <a:gd name="connsiteY87" fmla="*/ 1932423 h 3164769"/>
              <a:gd name="connsiteX88" fmla="*/ 2382288 w 4537039"/>
              <a:gd name="connsiteY88" fmla="*/ 2021324 h 3164769"/>
              <a:gd name="connsiteX89" fmla="*/ 2411920 w 4537039"/>
              <a:gd name="connsiteY89" fmla="*/ 1691123 h 3164769"/>
              <a:gd name="connsiteX90" fmla="*/ 2479655 w 4537039"/>
              <a:gd name="connsiteY90" fmla="*/ 1885858 h 3164769"/>
              <a:gd name="connsiteX91" fmla="*/ 2521986 w 4537039"/>
              <a:gd name="connsiteY91" fmla="*/ 1568357 h 3164769"/>
              <a:gd name="connsiteX92" fmla="*/ 2585486 w 4537039"/>
              <a:gd name="connsiteY92" fmla="*/ 1860457 h 3164769"/>
              <a:gd name="connsiteX93" fmla="*/ 2615118 w 4537039"/>
              <a:gd name="connsiteY93" fmla="*/ 1462523 h 3164769"/>
              <a:gd name="connsiteX94" fmla="*/ 2695551 w 4537039"/>
              <a:gd name="connsiteY94" fmla="*/ 1661491 h 3164769"/>
              <a:gd name="connsiteX95" fmla="*/ 2720951 w 4537039"/>
              <a:gd name="connsiteY95" fmla="*/ 1068823 h 3164769"/>
              <a:gd name="connsiteX96" fmla="*/ 2780217 w 4537039"/>
              <a:gd name="connsiteY96" fmla="*/ 1356691 h 3164769"/>
              <a:gd name="connsiteX97" fmla="*/ 2780215 w 4537039"/>
              <a:gd name="connsiteY97" fmla="*/ 679358 h 3164769"/>
              <a:gd name="connsiteX98" fmla="*/ 2831016 w 4537039"/>
              <a:gd name="connsiteY98" fmla="*/ 1386324 h 3164769"/>
              <a:gd name="connsiteX99" fmla="*/ 2881817 w 4537039"/>
              <a:gd name="connsiteY99" fmla="*/ 404191 h 3164769"/>
              <a:gd name="connsiteX100" fmla="*/ 2919916 w 4537039"/>
              <a:gd name="connsiteY100" fmla="*/ 916424 h 3164769"/>
              <a:gd name="connsiteX101" fmla="*/ 2962249 w 4537039"/>
              <a:gd name="connsiteY101" fmla="*/ 14724 h 3164769"/>
              <a:gd name="connsiteX102" fmla="*/ 2991881 w 4537039"/>
              <a:gd name="connsiteY102" fmla="*/ 1022258 h 3164769"/>
              <a:gd name="connsiteX103" fmla="*/ 3046914 w 4537039"/>
              <a:gd name="connsiteY103" fmla="*/ 615859 h 3164769"/>
              <a:gd name="connsiteX104" fmla="*/ 3051147 w 4537039"/>
              <a:gd name="connsiteY104" fmla="*/ 1149259 h 3164769"/>
              <a:gd name="connsiteX105" fmla="*/ 3106181 w 4537039"/>
              <a:gd name="connsiteY105" fmla="*/ 349159 h 3164769"/>
              <a:gd name="connsiteX106" fmla="*/ 3165447 w 4537039"/>
              <a:gd name="connsiteY106" fmla="*/ 988393 h 3164769"/>
              <a:gd name="connsiteX107" fmla="*/ 3207779 w 4537039"/>
              <a:gd name="connsiteY107" fmla="*/ 319526 h 3164769"/>
              <a:gd name="connsiteX108" fmla="*/ 3224711 w 4537039"/>
              <a:gd name="connsiteY108" fmla="*/ 1132325 h 3164769"/>
              <a:gd name="connsiteX109" fmla="*/ 3271277 w 4537039"/>
              <a:gd name="connsiteY109" fmla="*/ 145958 h 3164769"/>
              <a:gd name="connsiteX110" fmla="*/ 3296677 w 4537039"/>
              <a:gd name="connsiteY110" fmla="*/ 594693 h 3164769"/>
              <a:gd name="connsiteX111" fmla="*/ 3329485 w 4537039"/>
              <a:gd name="connsiteY111" fmla="*/ 22664 h 3164769"/>
              <a:gd name="connsiteX112" fmla="*/ 3359118 w 4537039"/>
              <a:gd name="connsiteY112" fmla="*/ 946059 h 3164769"/>
              <a:gd name="connsiteX113" fmla="*/ 3394043 w 4537039"/>
              <a:gd name="connsiteY113" fmla="*/ 307885 h 3164769"/>
              <a:gd name="connsiteX114" fmla="*/ 3395631 w 4537039"/>
              <a:gd name="connsiteY114" fmla="*/ 1096872 h 3164769"/>
              <a:gd name="connsiteX115" fmla="*/ 3438492 w 4537039"/>
              <a:gd name="connsiteY115" fmla="*/ 445998 h 3164769"/>
              <a:gd name="connsiteX116" fmla="*/ 3448017 w 4537039"/>
              <a:gd name="connsiteY116" fmla="*/ 931773 h 3164769"/>
              <a:gd name="connsiteX117" fmla="*/ 3476593 w 4537039"/>
              <a:gd name="connsiteY117" fmla="*/ 576173 h 3164769"/>
              <a:gd name="connsiteX118" fmla="*/ 3516278 w 4537039"/>
              <a:gd name="connsiteY118" fmla="*/ 1054010 h 3164769"/>
              <a:gd name="connsiteX119" fmla="*/ 3521041 w 4537039"/>
              <a:gd name="connsiteY119" fmla="*/ 263435 h 3164769"/>
              <a:gd name="connsiteX120" fmla="*/ 3546440 w 4537039"/>
              <a:gd name="connsiteY120" fmla="*/ 457110 h 3164769"/>
              <a:gd name="connsiteX121" fmla="*/ 3568665 w 4537039"/>
              <a:gd name="connsiteY121" fmla="*/ 282486 h 3164769"/>
              <a:gd name="connsiteX122" fmla="*/ 3594065 w 4537039"/>
              <a:gd name="connsiteY122" fmla="*/ 765086 h 3164769"/>
              <a:gd name="connsiteX123" fmla="*/ 3622640 w 4537039"/>
              <a:gd name="connsiteY123" fmla="*/ 201522 h 3164769"/>
              <a:gd name="connsiteX124" fmla="*/ 3625815 w 4537039"/>
              <a:gd name="connsiteY124" fmla="*/ 950824 h 3164769"/>
              <a:gd name="connsiteX125" fmla="*/ 3662327 w 4537039"/>
              <a:gd name="connsiteY125" fmla="*/ 584110 h 3164769"/>
              <a:gd name="connsiteX126" fmla="*/ 3671851 w 4537039"/>
              <a:gd name="connsiteY126" fmla="*/ 1015909 h 3164769"/>
              <a:gd name="connsiteX127" fmla="*/ 3717890 w 4537039"/>
              <a:gd name="connsiteY127" fmla="*/ 646023 h 3164769"/>
              <a:gd name="connsiteX128" fmla="*/ 3736938 w 4537039"/>
              <a:gd name="connsiteY128" fmla="*/ 1422310 h 3164769"/>
              <a:gd name="connsiteX129" fmla="*/ 3771863 w 4537039"/>
              <a:gd name="connsiteY129" fmla="*/ 771435 h 3164769"/>
              <a:gd name="connsiteX130" fmla="*/ 3790912 w 4537039"/>
              <a:gd name="connsiteY130" fmla="*/ 1133385 h 3164769"/>
              <a:gd name="connsiteX131" fmla="*/ 3817899 w 4537039"/>
              <a:gd name="connsiteY131" fmla="*/ 728572 h 3164769"/>
              <a:gd name="connsiteX132" fmla="*/ 3849650 w 4537039"/>
              <a:gd name="connsiteY132" fmla="*/ 1493748 h 3164769"/>
              <a:gd name="connsiteX133" fmla="*/ 3871874 w 4537039"/>
              <a:gd name="connsiteY133" fmla="*/ 728573 h 3164769"/>
              <a:gd name="connsiteX134" fmla="*/ 3906799 w 4537039"/>
              <a:gd name="connsiteY134" fmla="*/ 1376273 h 3164769"/>
              <a:gd name="connsiteX135" fmla="*/ 3925849 w 4537039"/>
              <a:gd name="connsiteY135" fmla="*/ 1187361 h 3164769"/>
              <a:gd name="connsiteX136" fmla="*/ 3951249 w 4537039"/>
              <a:gd name="connsiteY136" fmla="*/ 1327060 h 3164769"/>
              <a:gd name="connsiteX137" fmla="*/ 3957598 w 4537039"/>
              <a:gd name="connsiteY137" fmla="*/ 758735 h 3164769"/>
              <a:gd name="connsiteX138" fmla="*/ 3981409 w 4537039"/>
              <a:gd name="connsiteY138" fmla="*/ 1027023 h 3164769"/>
              <a:gd name="connsiteX139" fmla="*/ 3992522 w 4537039"/>
              <a:gd name="connsiteY139" fmla="*/ 704760 h 3164769"/>
              <a:gd name="connsiteX140" fmla="*/ 4000458 w 4537039"/>
              <a:gd name="connsiteY140" fmla="*/ 1192123 h 3164769"/>
              <a:gd name="connsiteX141" fmla="*/ 4029032 w 4537039"/>
              <a:gd name="connsiteY141" fmla="*/ 1071473 h 3164769"/>
              <a:gd name="connsiteX142" fmla="*/ 4036970 w 4537039"/>
              <a:gd name="connsiteY142" fmla="*/ 1549310 h 3164769"/>
              <a:gd name="connsiteX143" fmla="*/ 4078244 w 4537039"/>
              <a:gd name="connsiteY143" fmla="*/ 1201648 h 3164769"/>
              <a:gd name="connsiteX144" fmla="*/ 4094119 w 4537039"/>
              <a:gd name="connsiteY144" fmla="*/ 1393735 h 3164769"/>
              <a:gd name="connsiteX145" fmla="*/ 4106818 w 4537039"/>
              <a:gd name="connsiteY145" fmla="*/ 800010 h 3164769"/>
              <a:gd name="connsiteX146" fmla="*/ 4132218 w 4537039"/>
              <a:gd name="connsiteY146" fmla="*/ 1382623 h 3164769"/>
              <a:gd name="connsiteX147" fmla="*/ 4179843 w 4537039"/>
              <a:gd name="connsiteY147" fmla="*/ 715872 h 3164769"/>
              <a:gd name="connsiteX148" fmla="*/ 4214768 w 4537039"/>
              <a:gd name="connsiteY148" fmla="*/ 1122273 h 3164769"/>
              <a:gd name="connsiteX149" fmla="*/ 4233817 w 4537039"/>
              <a:gd name="connsiteY149" fmla="*/ 895261 h 3164769"/>
              <a:gd name="connsiteX150" fmla="*/ 4248105 w 4537039"/>
              <a:gd name="connsiteY150" fmla="*/ 1419135 h 3164769"/>
              <a:gd name="connsiteX151" fmla="*/ 4279853 w 4537039"/>
              <a:gd name="connsiteY151" fmla="*/ 331698 h 3164769"/>
              <a:gd name="connsiteX152" fmla="*/ 4283029 w 4537039"/>
              <a:gd name="connsiteY152" fmla="*/ 1579472 h 3164769"/>
              <a:gd name="connsiteX153" fmla="*/ 4337002 w 4537039"/>
              <a:gd name="connsiteY153" fmla="*/ 1373098 h 3164769"/>
              <a:gd name="connsiteX154" fmla="*/ 4381452 w 4537039"/>
              <a:gd name="connsiteY154" fmla="*/ 1139735 h 3164769"/>
              <a:gd name="connsiteX155" fmla="*/ 4400501 w 4537039"/>
              <a:gd name="connsiteY155" fmla="*/ 1573122 h 3164769"/>
              <a:gd name="connsiteX156" fmla="*/ 4460828 w 4537039"/>
              <a:gd name="connsiteY156" fmla="*/ 1042898 h 3164769"/>
              <a:gd name="connsiteX157" fmla="*/ 4481464 w 4537039"/>
              <a:gd name="connsiteY157" fmla="*/ 1619160 h 3164769"/>
              <a:gd name="connsiteX158" fmla="*/ 4537026 w 4537039"/>
              <a:gd name="connsiteY158" fmla="*/ 1230222 h 3164769"/>
              <a:gd name="connsiteX0" fmla="*/ 0 w 4541628"/>
              <a:gd name="connsiteY0" fmla="*/ 2935195 h 3164769"/>
              <a:gd name="connsiteX1" fmla="*/ 46038 w 4541628"/>
              <a:gd name="connsiteY1" fmla="*/ 2968532 h 3164769"/>
              <a:gd name="connsiteX2" fmla="*/ 65088 w 4541628"/>
              <a:gd name="connsiteY2" fmla="*/ 2993932 h 3164769"/>
              <a:gd name="connsiteX3" fmla="*/ 80963 w 4541628"/>
              <a:gd name="connsiteY3" fmla="*/ 3003457 h 3164769"/>
              <a:gd name="connsiteX4" fmla="*/ 88900 w 4541628"/>
              <a:gd name="connsiteY4" fmla="*/ 2998695 h 3164769"/>
              <a:gd name="connsiteX5" fmla="*/ 117475 w 4541628"/>
              <a:gd name="connsiteY5" fmla="*/ 3024095 h 3164769"/>
              <a:gd name="connsiteX6" fmla="*/ 146050 w 4541628"/>
              <a:gd name="connsiteY6" fmla="*/ 3005045 h 3164769"/>
              <a:gd name="connsiteX7" fmla="*/ 180975 w 4541628"/>
              <a:gd name="connsiteY7" fmla="*/ 3089182 h 3164769"/>
              <a:gd name="connsiteX8" fmla="*/ 200025 w 4541628"/>
              <a:gd name="connsiteY8" fmla="*/ 3092357 h 3164769"/>
              <a:gd name="connsiteX9" fmla="*/ 223838 w 4541628"/>
              <a:gd name="connsiteY9" fmla="*/ 3047907 h 3164769"/>
              <a:gd name="connsiteX10" fmla="*/ 246063 w 4541628"/>
              <a:gd name="connsiteY10" fmla="*/ 3105057 h 3164769"/>
              <a:gd name="connsiteX11" fmla="*/ 290513 w 4541628"/>
              <a:gd name="connsiteY11" fmla="*/ 3006632 h 3164769"/>
              <a:gd name="connsiteX12" fmla="*/ 330200 w 4541628"/>
              <a:gd name="connsiteY12" fmla="*/ 3160620 h 3164769"/>
              <a:gd name="connsiteX13" fmla="*/ 360363 w 4541628"/>
              <a:gd name="connsiteY13" fmla="*/ 3119345 h 3164769"/>
              <a:gd name="connsiteX14" fmla="*/ 374650 w 4541628"/>
              <a:gd name="connsiteY14" fmla="*/ 3103470 h 3164769"/>
              <a:gd name="connsiteX15" fmla="*/ 377825 w 4541628"/>
              <a:gd name="connsiteY15" fmla="*/ 2874870 h 3164769"/>
              <a:gd name="connsiteX16" fmla="*/ 400050 w 4541628"/>
              <a:gd name="connsiteY16" fmla="*/ 2935195 h 3164769"/>
              <a:gd name="connsiteX17" fmla="*/ 455613 w 4541628"/>
              <a:gd name="connsiteY17" fmla="*/ 2519270 h 3164769"/>
              <a:gd name="connsiteX18" fmla="*/ 476250 w 4541628"/>
              <a:gd name="connsiteY18" fmla="*/ 2576420 h 3164769"/>
              <a:gd name="connsiteX19" fmla="*/ 501650 w 4541628"/>
              <a:gd name="connsiteY19" fmla="*/ 2835182 h 3164769"/>
              <a:gd name="connsiteX20" fmla="*/ 527050 w 4541628"/>
              <a:gd name="connsiteY20" fmla="*/ 2881220 h 3164769"/>
              <a:gd name="connsiteX21" fmla="*/ 538163 w 4541628"/>
              <a:gd name="connsiteY21" fmla="*/ 2847882 h 3164769"/>
              <a:gd name="connsiteX22" fmla="*/ 547688 w 4541628"/>
              <a:gd name="connsiteY22" fmla="*/ 2784382 h 3164769"/>
              <a:gd name="connsiteX23" fmla="*/ 574675 w 4541628"/>
              <a:gd name="connsiteY23" fmla="*/ 2787557 h 3164769"/>
              <a:gd name="connsiteX24" fmla="*/ 593725 w 4541628"/>
              <a:gd name="connsiteY24" fmla="*/ 2670082 h 3164769"/>
              <a:gd name="connsiteX25" fmla="*/ 590550 w 4541628"/>
              <a:gd name="connsiteY25" fmla="*/ 2341470 h 3164769"/>
              <a:gd name="connsiteX26" fmla="*/ 625475 w 4541628"/>
              <a:gd name="connsiteY26" fmla="*/ 1830295 h 3164769"/>
              <a:gd name="connsiteX27" fmla="*/ 652462 w 4541628"/>
              <a:gd name="connsiteY27" fmla="*/ 1836645 h 3164769"/>
              <a:gd name="connsiteX28" fmla="*/ 661987 w 4541628"/>
              <a:gd name="connsiteY28" fmla="*/ 1684245 h 3164769"/>
              <a:gd name="connsiteX29" fmla="*/ 681036 w 4541628"/>
              <a:gd name="connsiteY29" fmla="*/ 2014445 h 3164769"/>
              <a:gd name="connsiteX30" fmla="*/ 681036 w 4541628"/>
              <a:gd name="connsiteY30" fmla="*/ 2014445 h 3164769"/>
              <a:gd name="connsiteX31" fmla="*/ 719135 w 4541628"/>
              <a:gd name="connsiteY31" fmla="*/ 1714407 h 3164769"/>
              <a:gd name="connsiteX32" fmla="*/ 731835 w 4541628"/>
              <a:gd name="connsiteY32" fmla="*/ 2058895 h 3164769"/>
              <a:gd name="connsiteX33" fmla="*/ 784223 w 4541628"/>
              <a:gd name="connsiteY33" fmla="*/ 2038258 h 3164769"/>
              <a:gd name="connsiteX34" fmla="*/ 806448 w 4541628"/>
              <a:gd name="connsiteY34" fmla="*/ 2481170 h 3164769"/>
              <a:gd name="connsiteX35" fmla="*/ 835021 w 4541628"/>
              <a:gd name="connsiteY35" fmla="*/ 2470057 h 3164769"/>
              <a:gd name="connsiteX36" fmla="*/ 836609 w 4541628"/>
              <a:gd name="connsiteY36" fmla="*/ 2660557 h 3164769"/>
              <a:gd name="connsiteX37" fmla="*/ 862008 w 4541628"/>
              <a:gd name="connsiteY37" fmla="*/ 2641507 h 3164769"/>
              <a:gd name="connsiteX38" fmla="*/ 865183 w 4541628"/>
              <a:gd name="connsiteY38" fmla="*/ 2698657 h 3164769"/>
              <a:gd name="connsiteX39" fmla="*/ 892169 w 4541628"/>
              <a:gd name="connsiteY39" fmla="*/ 2493870 h 3164769"/>
              <a:gd name="connsiteX40" fmla="*/ 912807 w 4541628"/>
              <a:gd name="connsiteY40" fmla="*/ 2460532 h 3164769"/>
              <a:gd name="connsiteX41" fmla="*/ 912807 w 4541628"/>
              <a:gd name="connsiteY41" fmla="*/ 2416082 h 3164769"/>
              <a:gd name="connsiteX42" fmla="*/ 949318 w 4541628"/>
              <a:gd name="connsiteY42" fmla="*/ 2392270 h 3164769"/>
              <a:gd name="connsiteX43" fmla="*/ 941380 w 4541628"/>
              <a:gd name="connsiteY43" fmla="*/ 2317657 h 3164769"/>
              <a:gd name="connsiteX44" fmla="*/ 1019169 w 4541628"/>
              <a:gd name="connsiteY44" fmla="*/ 895257 h 3164769"/>
              <a:gd name="connsiteX45" fmla="*/ 1031869 w 4541628"/>
              <a:gd name="connsiteY45" fmla="*/ 1068824 h 3164769"/>
              <a:gd name="connsiteX46" fmla="*/ 1053036 w 4541628"/>
              <a:gd name="connsiteY46" fmla="*/ 793657 h 3164769"/>
              <a:gd name="connsiteX47" fmla="*/ 1074202 w 4541628"/>
              <a:gd name="connsiteY47" fmla="*/ 1365157 h 3164769"/>
              <a:gd name="connsiteX48" fmla="*/ 1103833 w 4541628"/>
              <a:gd name="connsiteY48" fmla="*/ 869857 h 3164769"/>
              <a:gd name="connsiteX49" fmla="*/ 1137701 w 4541628"/>
              <a:gd name="connsiteY49" fmla="*/ 937590 h 3164769"/>
              <a:gd name="connsiteX50" fmla="*/ 1167333 w 4541628"/>
              <a:gd name="connsiteY50" fmla="*/ 1242391 h 3164769"/>
              <a:gd name="connsiteX51" fmla="*/ 1188500 w 4541628"/>
              <a:gd name="connsiteY51" fmla="*/ 1128090 h 3164769"/>
              <a:gd name="connsiteX52" fmla="*/ 1218132 w 4541628"/>
              <a:gd name="connsiteY52" fmla="*/ 1348223 h 3164769"/>
              <a:gd name="connsiteX53" fmla="*/ 1264699 w 4541628"/>
              <a:gd name="connsiteY53" fmla="*/ 1335523 h 3164769"/>
              <a:gd name="connsiteX54" fmla="*/ 1273165 w 4541628"/>
              <a:gd name="connsiteY54" fmla="*/ 1483690 h 3164769"/>
              <a:gd name="connsiteX55" fmla="*/ 1302799 w 4541628"/>
              <a:gd name="connsiteY55" fmla="*/ 1415957 h 3164769"/>
              <a:gd name="connsiteX56" fmla="*/ 1294330 w 4541628"/>
              <a:gd name="connsiteY56" fmla="*/ 1686890 h 3164769"/>
              <a:gd name="connsiteX57" fmla="*/ 1294331 w 4541628"/>
              <a:gd name="connsiteY57" fmla="*/ 1674190 h 3164769"/>
              <a:gd name="connsiteX58" fmla="*/ 1362063 w 4541628"/>
              <a:gd name="connsiteY58" fmla="*/ 2165257 h 3164769"/>
              <a:gd name="connsiteX59" fmla="*/ 1383231 w 4541628"/>
              <a:gd name="connsiteY59" fmla="*/ 2050957 h 3164769"/>
              <a:gd name="connsiteX60" fmla="*/ 1425565 w 4541628"/>
              <a:gd name="connsiteY60" fmla="*/ 2381157 h 3164769"/>
              <a:gd name="connsiteX61" fmla="*/ 1438264 w 4541628"/>
              <a:gd name="connsiteY61" fmla="*/ 2241457 h 3164769"/>
              <a:gd name="connsiteX62" fmla="*/ 1476363 w 4541628"/>
              <a:gd name="connsiteY62" fmla="*/ 2448891 h 3164769"/>
              <a:gd name="connsiteX63" fmla="*/ 1518696 w 4541628"/>
              <a:gd name="connsiteY63" fmla="*/ 2258390 h 3164769"/>
              <a:gd name="connsiteX64" fmla="*/ 1573729 w 4541628"/>
              <a:gd name="connsiteY64" fmla="*/ 2398090 h 3164769"/>
              <a:gd name="connsiteX65" fmla="*/ 1607596 w 4541628"/>
              <a:gd name="connsiteY65" fmla="*/ 1835057 h 3164769"/>
              <a:gd name="connsiteX66" fmla="*/ 1641461 w 4541628"/>
              <a:gd name="connsiteY66" fmla="*/ 1923957 h 3164769"/>
              <a:gd name="connsiteX67" fmla="*/ 1658393 w 4541628"/>
              <a:gd name="connsiteY67" fmla="*/ 1682657 h 3164769"/>
              <a:gd name="connsiteX68" fmla="*/ 1692260 w 4541628"/>
              <a:gd name="connsiteY68" fmla="*/ 1767324 h 3164769"/>
              <a:gd name="connsiteX69" fmla="*/ 1696492 w 4541628"/>
              <a:gd name="connsiteY69" fmla="*/ 1373623 h 3164769"/>
              <a:gd name="connsiteX70" fmla="*/ 1730359 w 4541628"/>
              <a:gd name="connsiteY70" fmla="*/ 1555657 h 3164769"/>
              <a:gd name="connsiteX71" fmla="*/ 1743060 w 4541628"/>
              <a:gd name="connsiteY71" fmla="*/ 1009558 h 3164769"/>
              <a:gd name="connsiteX72" fmla="*/ 1785392 w 4541628"/>
              <a:gd name="connsiteY72" fmla="*/ 1183124 h 3164769"/>
              <a:gd name="connsiteX73" fmla="*/ 1802326 w 4541628"/>
              <a:gd name="connsiteY73" fmla="*/ 962990 h 3164769"/>
              <a:gd name="connsiteX74" fmla="*/ 1831957 w 4541628"/>
              <a:gd name="connsiteY74" fmla="*/ 1360924 h 3164769"/>
              <a:gd name="connsiteX75" fmla="*/ 1895458 w 4541628"/>
              <a:gd name="connsiteY75" fmla="*/ 1174657 h 3164769"/>
              <a:gd name="connsiteX76" fmla="*/ 1908157 w 4541628"/>
              <a:gd name="connsiteY76" fmla="*/ 1589523 h 3164769"/>
              <a:gd name="connsiteX77" fmla="*/ 1971657 w 4541628"/>
              <a:gd name="connsiteY77" fmla="*/ 1043424 h 3164769"/>
              <a:gd name="connsiteX78" fmla="*/ 1971657 w 4541628"/>
              <a:gd name="connsiteY78" fmla="*/ 1043424 h 3164769"/>
              <a:gd name="connsiteX79" fmla="*/ 2022457 w 4541628"/>
              <a:gd name="connsiteY79" fmla="*/ 1462524 h 3164769"/>
              <a:gd name="connsiteX80" fmla="*/ 2022457 w 4541628"/>
              <a:gd name="connsiteY80" fmla="*/ 1462524 h 3164769"/>
              <a:gd name="connsiteX81" fmla="*/ 2064790 w 4541628"/>
              <a:gd name="connsiteY81" fmla="*/ 988390 h 3164769"/>
              <a:gd name="connsiteX82" fmla="*/ 2162155 w 4541628"/>
              <a:gd name="connsiteY82" fmla="*/ 1813891 h 3164769"/>
              <a:gd name="connsiteX83" fmla="*/ 2191790 w 4541628"/>
              <a:gd name="connsiteY83" fmla="*/ 1695358 h 3164769"/>
              <a:gd name="connsiteX84" fmla="*/ 2246823 w 4541628"/>
              <a:gd name="connsiteY84" fmla="*/ 1919724 h 3164769"/>
              <a:gd name="connsiteX85" fmla="*/ 2289155 w 4541628"/>
              <a:gd name="connsiteY85" fmla="*/ 1847757 h 3164769"/>
              <a:gd name="connsiteX86" fmla="*/ 2297622 w 4541628"/>
              <a:gd name="connsiteY86" fmla="*/ 2059424 h 3164769"/>
              <a:gd name="connsiteX87" fmla="*/ 2348422 w 4541628"/>
              <a:gd name="connsiteY87" fmla="*/ 1932423 h 3164769"/>
              <a:gd name="connsiteX88" fmla="*/ 2382288 w 4541628"/>
              <a:gd name="connsiteY88" fmla="*/ 2021324 h 3164769"/>
              <a:gd name="connsiteX89" fmla="*/ 2411920 w 4541628"/>
              <a:gd name="connsiteY89" fmla="*/ 1691123 h 3164769"/>
              <a:gd name="connsiteX90" fmla="*/ 2479655 w 4541628"/>
              <a:gd name="connsiteY90" fmla="*/ 1885858 h 3164769"/>
              <a:gd name="connsiteX91" fmla="*/ 2521986 w 4541628"/>
              <a:gd name="connsiteY91" fmla="*/ 1568357 h 3164769"/>
              <a:gd name="connsiteX92" fmla="*/ 2585486 w 4541628"/>
              <a:gd name="connsiteY92" fmla="*/ 1860457 h 3164769"/>
              <a:gd name="connsiteX93" fmla="*/ 2615118 w 4541628"/>
              <a:gd name="connsiteY93" fmla="*/ 1462523 h 3164769"/>
              <a:gd name="connsiteX94" fmla="*/ 2695551 w 4541628"/>
              <a:gd name="connsiteY94" fmla="*/ 1661491 h 3164769"/>
              <a:gd name="connsiteX95" fmla="*/ 2720951 w 4541628"/>
              <a:gd name="connsiteY95" fmla="*/ 1068823 h 3164769"/>
              <a:gd name="connsiteX96" fmla="*/ 2780217 w 4541628"/>
              <a:gd name="connsiteY96" fmla="*/ 1356691 h 3164769"/>
              <a:gd name="connsiteX97" fmla="*/ 2780215 w 4541628"/>
              <a:gd name="connsiteY97" fmla="*/ 679358 h 3164769"/>
              <a:gd name="connsiteX98" fmla="*/ 2831016 w 4541628"/>
              <a:gd name="connsiteY98" fmla="*/ 1386324 h 3164769"/>
              <a:gd name="connsiteX99" fmla="*/ 2881817 w 4541628"/>
              <a:gd name="connsiteY99" fmla="*/ 404191 h 3164769"/>
              <a:gd name="connsiteX100" fmla="*/ 2919916 w 4541628"/>
              <a:gd name="connsiteY100" fmla="*/ 916424 h 3164769"/>
              <a:gd name="connsiteX101" fmla="*/ 2962249 w 4541628"/>
              <a:gd name="connsiteY101" fmla="*/ 14724 h 3164769"/>
              <a:gd name="connsiteX102" fmla="*/ 2991881 w 4541628"/>
              <a:gd name="connsiteY102" fmla="*/ 1022258 h 3164769"/>
              <a:gd name="connsiteX103" fmla="*/ 3046914 w 4541628"/>
              <a:gd name="connsiteY103" fmla="*/ 615859 h 3164769"/>
              <a:gd name="connsiteX104" fmla="*/ 3051147 w 4541628"/>
              <a:gd name="connsiteY104" fmla="*/ 1149259 h 3164769"/>
              <a:gd name="connsiteX105" fmla="*/ 3106181 w 4541628"/>
              <a:gd name="connsiteY105" fmla="*/ 349159 h 3164769"/>
              <a:gd name="connsiteX106" fmla="*/ 3165447 w 4541628"/>
              <a:gd name="connsiteY106" fmla="*/ 988393 h 3164769"/>
              <a:gd name="connsiteX107" fmla="*/ 3207779 w 4541628"/>
              <a:gd name="connsiteY107" fmla="*/ 319526 h 3164769"/>
              <a:gd name="connsiteX108" fmla="*/ 3224711 w 4541628"/>
              <a:gd name="connsiteY108" fmla="*/ 1132325 h 3164769"/>
              <a:gd name="connsiteX109" fmla="*/ 3271277 w 4541628"/>
              <a:gd name="connsiteY109" fmla="*/ 145958 h 3164769"/>
              <a:gd name="connsiteX110" fmla="*/ 3296677 w 4541628"/>
              <a:gd name="connsiteY110" fmla="*/ 594693 h 3164769"/>
              <a:gd name="connsiteX111" fmla="*/ 3329485 w 4541628"/>
              <a:gd name="connsiteY111" fmla="*/ 22664 h 3164769"/>
              <a:gd name="connsiteX112" fmla="*/ 3359118 w 4541628"/>
              <a:gd name="connsiteY112" fmla="*/ 946059 h 3164769"/>
              <a:gd name="connsiteX113" fmla="*/ 3394043 w 4541628"/>
              <a:gd name="connsiteY113" fmla="*/ 307885 h 3164769"/>
              <a:gd name="connsiteX114" fmla="*/ 3395631 w 4541628"/>
              <a:gd name="connsiteY114" fmla="*/ 1096872 h 3164769"/>
              <a:gd name="connsiteX115" fmla="*/ 3438492 w 4541628"/>
              <a:gd name="connsiteY115" fmla="*/ 445998 h 3164769"/>
              <a:gd name="connsiteX116" fmla="*/ 3448017 w 4541628"/>
              <a:gd name="connsiteY116" fmla="*/ 931773 h 3164769"/>
              <a:gd name="connsiteX117" fmla="*/ 3476593 w 4541628"/>
              <a:gd name="connsiteY117" fmla="*/ 576173 h 3164769"/>
              <a:gd name="connsiteX118" fmla="*/ 3516278 w 4541628"/>
              <a:gd name="connsiteY118" fmla="*/ 1054010 h 3164769"/>
              <a:gd name="connsiteX119" fmla="*/ 3521041 w 4541628"/>
              <a:gd name="connsiteY119" fmla="*/ 263435 h 3164769"/>
              <a:gd name="connsiteX120" fmla="*/ 3546440 w 4541628"/>
              <a:gd name="connsiteY120" fmla="*/ 457110 h 3164769"/>
              <a:gd name="connsiteX121" fmla="*/ 3568665 w 4541628"/>
              <a:gd name="connsiteY121" fmla="*/ 282486 h 3164769"/>
              <a:gd name="connsiteX122" fmla="*/ 3594065 w 4541628"/>
              <a:gd name="connsiteY122" fmla="*/ 765086 h 3164769"/>
              <a:gd name="connsiteX123" fmla="*/ 3622640 w 4541628"/>
              <a:gd name="connsiteY123" fmla="*/ 201522 h 3164769"/>
              <a:gd name="connsiteX124" fmla="*/ 3625815 w 4541628"/>
              <a:gd name="connsiteY124" fmla="*/ 950824 h 3164769"/>
              <a:gd name="connsiteX125" fmla="*/ 3662327 w 4541628"/>
              <a:gd name="connsiteY125" fmla="*/ 584110 h 3164769"/>
              <a:gd name="connsiteX126" fmla="*/ 3671851 w 4541628"/>
              <a:gd name="connsiteY126" fmla="*/ 1015909 h 3164769"/>
              <a:gd name="connsiteX127" fmla="*/ 3717890 w 4541628"/>
              <a:gd name="connsiteY127" fmla="*/ 646023 h 3164769"/>
              <a:gd name="connsiteX128" fmla="*/ 3736938 w 4541628"/>
              <a:gd name="connsiteY128" fmla="*/ 1422310 h 3164769"/>
              <a:gd name="connsiteX129" fmla="*/ 3771863 w 4541628"/>
              <a:gd name="connsiteY129" fmla="*/ 771435 h 3164769"/>
              <a:gd name="connsiteX130" fmla="*/ 3790912 w 4541628"/>
              <a:gd name="connsiteY130" fmla="*/ 1133385 h 3164769"/>
              <a:gd name="connsiteX131" fmla="*/ 3817899 w 4541628"/>
              <a:gd name="connsiteY131" fmla="*/ 728572 h 3164769"/>
              <a:gd name="connsiteX132" fmla="*/ 3849650 w 4541628"/>
              <a:gd name="connsiteY132" fmla="*/ 1493748 h 3164769"/>
              <a:gd name="connsiteX133" fmla="*/ 3871874 w 4541628"/>
              <a:gd name="connsiteY133" fmla="*/ 728573 h 3164769"/>
              <a:gd name="connsiteX134" fmla="*/ 3906799 w 4541628"/>
              <a:gd name="connsiteY134" fmla="*/ 1376273 h 3164769"/>
              <a:gd name="connsiteX135" fmla="*/ 3925849 w 4541628"/>
              <a:gd name="connsiteY135" fmla="*/ 1187361 h 3164769"/>
              <a:gd name="connsiteX136" fmla="*/ 3951249 w 4541628"/>
              <a:gd name="connsiteY136" fmla="*/ 1327060 h 3164769"/>
              <a:gd name="connsiteX137" fmla="*/ 3957598 w 4541628"/>
              <a:gd name="connsiteY137" fmla="*/ 758735 h 3164769"/>
              <a:gd name="connsiteX138" fmla="*/ 3981409 w 4541628"/>
              <a:gd name="connsiteY138" fmla="*/ 1027023 h 3164769"/>
              <a:gd name="connsiteX139" fmla="*/ 3992522 w 4541628"/>
              <a:gd name="connsiteY139" fmla="*/ 704760 h 3164769"/>
              <a:gd name="connsiteX140" fmla="*/ 4000458 w 4541628"/>
              <a:gd name="connsiteY140" fmla="*/ 1192123 h 3164769"/>
              <a:gd name="connsiteX141" fmla="*/ 4029032 w 4541628"/>
              <a:gd name="connsiteY141" fmla="*/ 1071473 h 3164769"/>
              <a:gd name="connsiteX142" fmla="*/ 4036970 w 4541628"/>
              <a:gd name="connsiteY142" fmla="*/ 1549310 h 3164769"/>
              <a:gd name="connsiteX143" fmla="*/ 4078244 w 4541628"/>
              <a:gd name="connsiteY143" fmla="*/ 1201648 h 3164769"/>
              <a:gd name="connsiteX144" fmla="*/ 4094119 w 4541628"/>
              <a:gd name="connsiteY144" fmla="*/ 1393735 h 3164769"/>
              <a:gd name="connsiteX145" fmla="*/ 4106818 w 4541628"/>
              <a:gd name="connsiteY145" fmla="*/ 800010 h 3164769"/>
              <a:gd name="connsiteX146" fmla="*/ 4132218 w 4541628"/>
              <a:gd name="connsiteY146" fmla="*/ 1382623 h 3164769"/>
              <a:gd name="connsiteX147" fmla="*/ 4179843 w 4541628"/>
              <a:gd name="connsiteY147" fmla="*/ 715872 h 3164769"/>
              <a:gd name="connsiteX148" fmla="*/ 4214768 w 4541628"/>
              <a:gd name="connsiteY148" fmla="*/ 1122273 h 3164769"/>
              <a:gd name="connsiteX149" fmla="*/ 4233817 w 4541628"/>
              <a:gd name="connsiteY149" fmla="*/ 895261 h 3164769"/>
              <a:gd name="connsiteX150" fmla="*/ 4248105 w 4541628"/>
              <a:gd name="connsiteY150" fmla="*/ 1419135 h 3164769"/>
              <a:gd name="connsiteX151" fmla="*/ 4279853 w 4541628"/>
              <a:gd name="connsiteY151" fmla="*/ 331698 h 3164769"/>
              <a:gd name="connsiteX152" fmla="*/ 4283029 w 4541628"/>
              <a:gd name="connsiteY152" fmla="*/ 1579472 h 3164769"/>
              <a:gd name="connsiteX153" fmla="*/ 4337002 w 4541628"/>
              <a:gd name="connsiteY153" fmla="*/ 1373098 h 3164769"/>
              <a:gd name="connsiteX154" fmla="*/ 4381452 w 4541628"/>
              <a:gd name="connsiteY154" fmla="*/ 1139735 h 3164769"/>
              <a:gd name="connsiteX155" fmla="*/ 4400501 w 4541628"/>
              <a:gd name="connsiteY155" fmla="*/ 1573122 h 3164769"/>
              <a:gd name="connsiteX156" fmla="*/ 4460828 w 4541628"/>
              <a:gd name="connsiteY156" fmla="*/ 1042898 h 3164769"/>
              <a:gd name="connsiteX157" fmla="*/ 4481464 w 4541628"/>
              <a:gd name="connsiteY157" fmla="*/ 1619160 h 3164769"/>
              <a:gd name="connsiteX158" fmla="*/ 4537026 w 4541628"/>
              <a:gd name="connsiteY158" fmla="*/ 1230222 h 3164769"/>
              <a:gd name="connsiteX159" fmla="*/ 4538613 w 4541628"/>
              <a:gd name="connsiteY159" fmla="*/ 1227048 h 3164769"/>
              <a:gd name="connsiteX0" fmla="*/ 0 w 4544963"/>
              <a:gd name="connsiteY0" fmla="*/ 2935195 h 3164769"/>
              <a:gd name="connsiteX1" fmla="*/ 46038 w 4544963"/>
              <a:gd name="connsiteY1" fmla="*/ 2968532 h 3164769"/>
              <a:gd name="connsiteX2" fmla="*/ 65088 w 4544963"/>
              <a:gd name="connsiteY2" fmla="*/ 2993932 h 3164769"/>
              <a:gd name="connsiteX3" fmla="*/ 80963 w 4544963"/>
              <a:gd name="connsiteY3" fmla="*/ 3003457 h 3164769"/>
              <a:gd name="connsiteX4" fmla="*/ 88900 w 4544963"/>
              <a:gd name="connsiteY4" fmla="*/ 2998695 h 3164769"/>
              <a:gd name="connsiteX5" fmla="*/ 117475 w 4544963"/>
              <a:gd name="connsiteY5" fmla="*/ 3024095 h 3164769"/>
              <a:gd name="connsiteX6" fmla="*/ 146050 w 4544963"/>
              <a:gd name="connsiteY6" fmla="*/ 3005045 h 3164769"/>
              <a:gd name="connsiteX7" fmla="*/ 180975 w 4544963"/>
              <a:gd name="connsiteY7" fmla="*/ 3089182 h 3164769"/>
              <a:gd name="connsiteX8" fmla="*/ 200025 w 4544963"/>
              <a:gd name="connsiteY8" fmla="*/ 3092357 h 3164769"/>
              <a:gd name="connsiteX9" fmla="*/ 223838 w 4544963"/>
              <a:gd name="connsiteY9" fmla="*/ 3047907 h 3164769"/>
              <a:gd name="connsiteX10" fmla="*/ 246063 w 4544963"/>
              <a:gd name="connsiteY10" fmla="*/ 3105057 h 3164769"/>
              <a:gd name="connsiteX11" fmla="*/ 290513 w 4544963"/>
              <a:gd name="connsiteY11" fmla="*/ 3006632 h 3164769"/>
              <a:gd name="connsiteX12" fmla="*/ 330200 w 4544963"/>
              <a:gd name="connsiteY12" fmla="*/ 3160620 h 3164769"/>
              <a:gd name="connsiteX13" fmla="*/ 360363 w 4544963"/>
              <a:gd name="connsiteY13" fmla="*/ 3119345 h 3164769"/>
              <a:gd name="connsiteX14" fmla="*/ 374650 w 4544963"/>
              <a:gd name="connsiteY14" fmla="*/ 3103470 h 3164769"/>
              <a:gd name="connsiteX15" fmla="*/ 377825 w 4544963"/>
              <a:gd name="connsiteY15" fmla="*/ 2874870 h 3164769"/>
              <a:gd name="connsiteX16" fmla="*/ 400050 w 4544963"/>
              <a:gd name="connsiteY16" fmla="*/ 2935195 h 3164769"/>
              <a:gd name="connsiteX17" fmla="*/ 455613 w 4544963"/>
              <a:gd name="connsiteY17" fmla="*/ 2519270 h 3164769"/>
              <a:gd name="connsiteX18" fmla="*/ 476250 w 4544963"/>
              <a:gd name="connsiteY18" fmla="*/ 2576420 h 3164769"/>
              <a:gd name="connsiteX19" fmla="*/ 501650 w 4544963"/>
              <a:gd name="connsiteY19" fmla="*/ 2835182 h 3164769"/>
              <a:gd name="connsiteX20" fmla="*/ 527050 w 4544963"/>
              <a:gd name="connsiteY20" fmla="*/ 2881220 h 3164769"/>
              <a:gd name="connsiteX21" fmla="*/ 538163 w 4544963"/>
              <a:gd name="connsiteY21" fmla="*/ 2847882 h 3164769"/>
              <a:gd name="connsiteX22" fmla="*/ 547688 w 4544963"/>
              <a:gd name="connsiteY22" fmla="*/ 2784382 h 3164769"/>
              <a:gd name="connsiteX23" fmla="*/ 574675 w 4544963"/>
              <a:gd name="connsiteY23" fmla="*/ 2787557 h 3164769"/>
              <a:gd name="connsiteX24" fmla="*/ 593725 w 4544963"/>
              <a:gd name="connsiteY24" fmla="*/ 2670082 h 3164769"/>
              <a:gd name="connsiteX25" fmla="*/ 590550 w 4544963"/>
              <a:gd name="connsiteY25" fmla="*/ 2341470 h 3164769"/>
              <a:gd name="connsiteX26" fmla="*/ 625475 w 4544963"/>
              <a:gd name="connsiteY26" fmla="*/ 1830295 h 3164769"/>
              <a:gd name="connsiteX27" fmla="*/ 652462 w 4544963"/>
              <a:gd name="connsiteY27" fmla="*/ 1836645 h 3164769"/>
              <a:gd name="connsiteX28" fmla="*/ 661987 w 4544963"/>
              <a:gd name="connsiteY28" fmla="*/ 1684245 h 3164769"/>
              <a:gd name="connsiteX29" fmla="*/ 681036 w 4544963"/>
              <a:gd name="connsiteY29" fmla="*/ 2014445 h 3164769"/>
              <a:gd name="connsiteX30" fmla="*/ 681036 w 4544963"/>
              <a:gd name="connsiteY30" fmla="*/ 2014445 h 3164769"/>
              <a:gd name="connsiteX31" fmla="*/ 719135 w 4544963"/>
              <a:gd name="connsiteY31" fmla="*/ 1714407 h 3164769"/>
              <a:gd name="connsiteX32" fmla="*/ 731835 w 4544963"/>
              <a:gd name="connsiteY32" fmla="*/ 2058895 h 3164769"/>
              <a:gd name="connsiteX33" fmla="*/ 784223 w 4544963"/>
              <a:gd name="connsiteY33" fmla="*/ 2038258 h 3164769"/>
              <a:gd name="connsiteX34" fmla="*/ 806448 w 4544963"/>
              <a:gd name="connsiteY34" fmla="*/ 2481170 h 3164769"/>
              <a:gd name="connsiteX35" fmla="*/ 835021 w 4544963"/>
              <a:gd name="connsiteY35" fmla="*/ 2470057 h 3164769"/>
              <a:gd name="connsiteX36" fmla="*/ 836609 w 4544963"/>
              <a:gd name="connsiteY36" fmla="*/ 2660557 h 3164769"/>
              <a:gd name="connsiteX37" fmla="*/ 862008 w 4544963"/>
              <a:gd name="connsiteY37" fmla="*/ 2641507 h 3164769"/>
              <a:gd name="connsiteX38" fmla="*/ 865183 w 4544963"/>
              <a:gd name="connsiteY38" fmla="*/ 2698657 h 3164769"/>
              <a:gd name="connsiteX39" fmla="*/ 892169 w 4544963"/>
              <a:gd name="connsiteY39" fmla="*/ 2493870 h 3164769"/>
              <a:gd name="connsiteX40" fmla="*/ 912807 w 4544963"/>
              <a:gd name="connsiteY40" fmla="*/ 2460532 h 3164769"/>
              <a:gd name="connsiteX41" fmla="*/ 912807 w 4544963"/>
              <a:gd name="connsiteY41" fmla="*/ 2416082 h 3164769"/>
              <a:gd name="connsiteX42" fmla="*/ 949318 w 4544963"/>
              <a:gd name="connsiteY42" fmla="*/ 2392270 h 3164769"/>
              <a:gd name="connsiteX43" fmla="*/ 941380 w 4544963"/>
              <a:gd name="connsiteY43" fmla="*/ 2317657 h 3164769"/>
              <a:gd name="connsiteX44" fmla="*/ 1019169 w 4544963"/>
              <a:gd name="connsiteY44" fmla="*/ 895257 h 3164769"/>
              <a:gd name="connsiteX45" fmla="*/ 1031869 w 4544963"/>
              <a:gd name="connsiteY45" fmla="*/ 1068824 h 3164769"/>
              <a:gd name="connsiteX46" fmla="*/ 1053036 w 4544963"/>
              <a:gd name="connsiteY46" fmla="*/ 793657 h 3164769"/>
              <a:gd name="connsiteX47" fmla="*/ 1074202 w 4544963"/>
              <a:gd name="connsiteY47" fmla="*/ 1365157 h 3164769"/>
              <a:gd name="connsiteX48" fmla="*/ 1103833 w 4544963"/>
              <a:gd name="connsiteY48" fmla="*/ 869857 h 3164769"/>
              <a:gd name="connsiteX49" fmla="*/ 1137701 w 4544963"/>
              <a:gd name="connsiteY49" fmla="*/ 937590 h 3164769"/>
              <a:gd name="connsiteX50" fmla="*/ 1167333 w 4544963"/>
              <a:gd name="connsiteY50" fmla="*/ 1242391 h 3164769"/>
              <a:gd name="connsiteX51" fmla="*/ 1188500 w 4544963"/>
              <a:gd name="connsiteY51" fmla="*/ 1128090 h 3164769"/>
              <a:gd name="connsiteX52" fmla="*/ 1218132 w 4544963"/>
              <a:gd name="connsiteY52" fmla="*/ 1348223 h 3164769"/>
              <a:gd name="connsiteX53" fmla="*/ 1264699 w 4544963"/>
              <a:gd name="connsiteY53" fmla="*/ 1335523 h 3164769"/>
              <a:gd name="connsiteX54" fmla="*/ 1273165 w 4544963"/>
              <a:gd name="connsiteY54" fmla="*/ 1483690 h 3164769"/>
              <a:gd name="connsiteX55" fmla="*/ 1302799 w 4544963"/>
              <a:gd name="connsiteY55" fmla="*/ 1415957 h 3164769"/>
              <a:gd name="connsiteX56" fmla="*/ 1294330 w 4544963"/>
              <a:gd name="connsiteY56" fmla="*/ 1686890 h 3164769"/>
              <a:gd name="connsiteX57" fmla="*/ 1294331 w 4544963"/>
              <a:gd name="connsiteY57" fmla="*/ 1674190 h 3164769"/>
              <a:gd name="connsiteX58" fmla="*/ 1362063 w 4544963"/>
              <a:gd name="connsiteY58" fmla="*/ 2165257 h 3164769"/>
              <a:gd name="connsiteX59" fmla="*/ 1383231 w 4544963"/>
              <a:gd name="connsiteY59" fmla="*/ 2050957 h 3164769"/>
              <a:gd name="connsiteX60" fmla="*/ 1425565 w 4544963"/>
              <a:gd name="connsiteY60" fmla="*/ 2381157 h 3164769"/>
              <a:gd name="connsiteX61" fmla="*/ 1438264 w 4544963"/>
              <a:gd name="connsiteY61" fmla="*/ 2241457 h 3164769"/>
              <a:gd name="connsiteX62" fmla="*/ 1476363 w 4544963"/>
              <a:gd name="connsiteY62" fmla="*/ 2448891 h 3164769"/>
              <a:gd name="connsiteX63" fmla="*/ 1518696 w 4544963"/>
              <a:gd name="connsiteY63" fmla="*/ 2258390 h 3164769"/>
              <a:gd name="connsiteX64" fmla="*/ 1573729 w 4544963"/>
              <a:gd name="connsiteY64" fmla="*/ 2398090 h 3164769"/>
              <a:gd name="connsiteX65" fmla="*/ 1607596 w 4544963"/>
              <a:gd name="connsiteY65" fmla="*/ 1835057 h 3164769"/>
              <a:gd name="connsiteX66" fmla="*/ 1641461 w 4544963"/>
              <a:gd name="connsiteY66" fmla="*/ 1923957 h 3164769"/>
              <a:gd name="connsiteX67" fmla="*/ 1658393 w 4544963"/>
              <a:gd name="connsiteY67" fmla="*/ 1682657 h 3164769"/>
              <a:gd name="connsiteX68" fmla="*/ 1692260 w 4544963"/>
              <a:gd name="connsiteY68" fmla="*/ 1767324 h 3164769"/>
              <a:gd name="connsiteX69" fmla="*/ 1696492 w 4544963"/>
              <a:gd name="connsiteY69" fmla="*/ 1373623 h 3164769"/>
              <a:gd name="connsiteX70" fmla="*/ 1730359 w 4544963"/>
              <a:gd name="connsiteY70" fmla="*/ 1555657 h 3164769"/>
              <a:gd name="connsiteX71" fmla="*/ 1743060 w 4544963"/>
              <a:gd name="connsiteY71" fmla="*/ 1009558 h 3164769"/>
              <a:gd name="connsiteX72" fmla="*/ 1785392 w 4544963"/>
              <a:gd name="connsiteY72" fmla="*/ 1183124 h 3164769"/>
              <a:gd name="connsiteX73" fmla="*/ 1802326 w 4544963"/>
              <a:gd name="connsiteY73" fmla="*/ 962990 h 3164769"/>
              <a:gd name="connsiteX74" fmla="*/ 1831957 w 4544963"/>
              <a:gd name="connsiteY74" fmla="*/ 1360924 h 3164769"/>
              <a:gd name="connsiteX75" fmla="*/ 1895458 w 4544963"/>
              <a:gd name="connsiteY75" fmla="*/ 1174657 h 3164769"/>
              <a:gd name="connsiteX76" fmla="*/ 1908157 w 4544963"/>
              <a:gd name="connsiteY76" fmla="*/ 1589523 h 3164769"/>
              <a:gd name="connsiteX77" fmla="*/ 1971657 w 4544963"/>
              <a:gd name="connsiteY77" fmla="*/ 1043424 h 3164769"/>
              <a:gd name="connsiteX78" fmla="*/ 1971657 w 4544963"/>
              <a:gd name="connsiteY78" fmla="*/ 1043424 h 3164769"/>
              <a:gd name="connsiteX79" fmla="*/ 2022457 w 4544963"/>
              <a:gd name="connsiteY79" fmla="*/ 1462524 h 3164769"/>
              <a:gd name="connsiteX80" fmla="*/ 2022457 w 4544963"/>
              <a:gd name="connsiteY80" fmla="*/ 1462524 h 3164769"/>
              <a:gd name="connsiteX81" fmla="*/ 2064790 w 4544963"/>
              <a:gd name="connsiteY81" fmla="*/ 988390 h 3164769"/>
              <a:gd name="connsiteX82" fmla="*/ 2162155 w 4544963"/>
              <a:gd name="connsiteY82" fmla="*/ 1813891 h 3164769"/>
              <a:gd name="connsiteX83" fmla="*/ 2191790 w 4544963"/>
              <a:gd name="connsiteY83" fmla="*/ 1695358 h 3164769"/>
              <a:gd name="connsiteX84" fmla="*/ 2246823 w 4544963"/>
              <a:gd name="connsiteY84" fmla="*/ 1919724 h 3164769"/>
              <a:gd name="connsiteX85" fmla="*/ 2289155 w 4544963"/>
              <a:gd name="connsiteY85" fmla="*/ 1847757 h 3164769"/>
              <a:gd name="connsiteX86" fmla="*/ 2297622 w 4544963"/>
              <a:gd name="connsiteY86" fmla="*/ 2059424 h 3164769"/>
              <a:gd name="connsiteX87" fmla="*/ 2348422 w 4544963"/>
              <a:gd name="connsiteY87" fmla="*/ 1932423 h 3164769"/>
              <a:gd name="connsiteX88" fmla="*/ 2382288 w 4544963"/>
              <a:gd name="connsiteY88" fmla="*/ 2021324 h 3164769"/>
              <a:gd name="connsiteX89" fmla="*/ 2411920 w 4544963"/>
              <a:gd name="connsiteY89" fmla="*/ 1691123 h 3164769"/>
              <a:gd name="connsiteX90" fmla="*/ 2479655 w 4544963"/>
              <a:gd name="connsiteY90" fmla="*/ 1885858 h 3164769"/>
              <a:gd name="connsiteX91" fmla="*/ 2521986 w 4544963"/>
              <a:gd name="connsiteY91" fmla="*/ 1568357 h 3164769"/>
              <a:gd name="connsiteX92" fmla="*/ 2585486 w 4544963"/>
              <a:gd name="connsiteY92" fmla="*/ 1860457 h 3164769"/>
              <a:gd name="connsiteX93" fmla="*/ 2615118 w 4544963"/>
              <a:gd name="connsiteY93" fmla="*/ 1462523 h 3164769"/>
              <a:gd name="connsiteX94" fmla="*/ 2695551 w 4544963"/>
              <a:gd name="connsiteY94" fmla="*/ 1661491 h 3164769"/>
              <a:gd name="connsiteX95" fmla="*/ 2720951 w 4544963"/>
              <a:gd name="connsiteY95" fmla="*/ 1068823 h 3164769"/>
              <a:gd name="connsiteX96" fmla="*/ 2780217 w 4544963"/>
              <a:gd name="connsiteY96" fmla="*/ 1356691 h 3164769"/>
              <a:gd name="connsiteX97" fmla="*/ 2780215 w 4544963"/>
              <a:gd name="connsiteY97" fmla="*/ 679358 h 3164769"/>
              <a:gd name="connsiteX98" fmla="*/ 2831016 w 4544963"/>
              <a:gd name="connsiteY98" fmla="*/ 1386324 h 3164769"/>
              <a:gd name="connsiteX99" fmla="*/ 2881817 w 4544963"/>
              <a:gd name="connsiteY99" fmla="*/ 404191 h 3164769"/>
              <a:gd name="connsiteX100" fmla="*/ 2919916 w 4544963"/>
              <a:gd name="connsiteY100" fmla="*/ 916424 h 3164769"/>
              <a:gd name="connsiteX101" fmla="*/ 2962249 w 4544963"/>
              <a:gd name="connsiteY101" fmla="*/ 14724 h 3164769"/>
              <a:gd name="connsiteX102" fmla="*/ 2991881 w 4544963"/>
              <a:gd name="connsiteY102" fmla="*/ 1022258 h 3164769"/>
              <a:gd name="connsiteX103" fmla="*/ 3046914 w 4544963"/>
              <a:gd name="connsiteY103" fmla="*/ 615859 h 3164769"/>
              <a:gd name="connsiteX104" fmla="*/ 3051147 w 4544963"/>
              <a:gd name="connsiteY104" fmla="*/ 1149259 h 3164769"/>
              <a:gd name="connsiteX105" fmla="*/ 3106181 w 4544963"/>
              <a:gd name="connsiteY105" fmla="*/ 349159 h 3164769"/>
              <a:gd name="connsiteX106" fmla="*/ 3165447 w 4544963"/>
              <a:gd name="connsiteY106" fmla="*/ 988393 h 3164769"/>
              <a:gd name="connsiteX107" fmla="*/ 3207779 w 4544963"/>
              <a:gd name="connsiteY107" fmla="*/ 319526 h 3164769"/>
              <a:gd name="connsiteX108" fmla="*/ 3224711 w 4544963"/>
              <a:gd name="connsiteY108" fmla="*/ 1132325 h 3164769"/>
              <a:gd name="connsiteX109" fmla="*/ 3271277 w 4544963"/>
              <a:gd name="connsiteY109" fmla="*/ 145958 h 3164769"/>
              <a:gd name="connsiteX110" fmla="*/ 3296677 w 4544963"/>
              <a:gd name="connsiteY110" fmla="*/ 594693 h 3164769"/>
              <a:gd name="connsiteX111" fmla="*/ 3329485 w 4544963"/>
              <a:gd name="connsiteY111" fmla="*/ 22664 h 3164769"/>
              <a:gd name="connsiteX112" fmla="*/ 3359118 w 4544963"/>
              <a:gd name="connsiteY112" fmla="*/ 946059 h 3164769"/>
              <a:gd name="connsiteX113" fmla="*/ 3394043 w 4544963"/>
              <a:gd name="connsiteY113" fmla="*/ 307885 h 3164769"/>
              <a:gd name="connsiteX114" fmla="*/ 3395631 w 4544963"/>
              <a:gd name="connsiteY114" fmla="*/ 1096872 h 3164769"/>
              <a:gd name="connsiteX115" fmla="*/ 3438492 w 4544963"/>
              <a:gd name="connsiteY115" fmla="*/ 445998 h 3164769"/>
              <a:gd name="connsiteX116" fmla="*/ 3448017 w 4544963"/>
              <a:gd name="connsiteY116" fmla="*/ 931773 h 3164769"/>
              <a:gd name="connsiteX117" fmla="*/ 3476593 w 4544963"/>
              <a:gd name="connsiteY117" fmla="*/ 576173 h 3164769"/>
              <a:gd name="connsiteX118" fmla="*/ 3516278 w 4544963"/>
              <a:gd name="connsiteY118" fmla="*/ 1054010 h 3164769"/>
              <a:gd name="connsiteX119" fmla="*/ 3521041 w 4544963"/>
              <a:gd name="connsiteY119" fmla="*/ 263435 h 3164769"/>
              <a:gd name="connsiteX120" fmla="*/ 3546440 w 4544963"/>
              <a:gd name="connsiteY120" fmla="*/ 457110 h 3164769"/>
              <a:gd name="connsiteX121" fmla="*/ 3568665 w 4544963"/>
              <a:gd name="connsiteY121" fmla="*/ 282486 h 3164769"/>
              <a:gd name="connsiteX122" fmla="*/ 3594065 w 4544963"/>
              <a:gd name="connsiteY122" fmla="*/ 765086 h 3164769"/>
              <a:gd name="connsiteX123" fmla="*/ 3622640 w 4544963"/>
              <a:gd name="connsiteY123" fmla="*/ 201522 h 3164769"/>
              <a:gd name="connsiteX124" fmla="*/ 3625815 w 4544963"/>
              <a:gd name="connsiteY124" fmla="*/ 950824 h 3164769"/>
              <a:gd name="connsiteX125" fmla="*/ 3662327 w 4544963"/>
              <a:gd name="connsiteY125" fmla="*/ 584110 h 3164769"/>
              <a:gd name="connsiteX126" fmla="*/ 3671851 w 4544963"/>
              <a:gd name="connsiteY126" fmla="*/ 1015909 h 3164769"/>
              <a:gd name="connsiteX127" fmla="*/ 3717890 w 4544963"/>
              <a:gd name="connsiteY127" fmla="*/ 646023 h 3164769"/>
              <a:gd name="connsiteX128" fmla="*/ 3736938 w 4544963"/>
              <a:gd name="connsiteY128" fmla="*/ 1422310 h 3164769"/>
              <a:gd name="connsiteX129" fmla="*/ 3771863 w 4544963"/>
              <a:gd name="connsiteY129" fmla="*/ 771435 h 3164769"/>
              <a:gd name="connsiteX130" fmla="*/ 3790912 w 4544963"/>
              <a:gd name="connsiteY130" fmla="*/ 1133385 h 3164769"/>
              <a:gd name="connsiteX131" fmla="*/ 3817899 w 4544963"/>
              <a:gd name="connsiteY131" fmla="*/ 728572 h 3164769"/>
              <a:gd name="connsiteX132" fmla="*/ 3849650 w 4544963"/>
              <a:gd name="connsiteY132" fmla="*/ 1493748 h 3164769"/>
              <a:gd name="connsiteX133" fmla="*/ 3871874 w 4544963"/>
              <a:gd name="connsiteY133" fmla="*/ 728573 h 3164769"/>
              <a:gd name="connsiteX134" fmla="*/ 3906799 w 4544963"/>
              <a:gd name="connsiteY134" fmla="*/ 1376273 h 3164769"/>
              <a:gd name="connsiteX135" fmla="*/ 3925849 w 4544963"/>
              <a:gd name="connsiteY135" fmla="*/ 1187361 h 3164769"/>
              <a:gd name="connsiteX136" fmla="*/ 3951249 w 4544963"/>
              <a:gd name="connsiteY136" fmla="*/ 1327060 h 3164769"/>
              <a:gd name="connsiteX137" fmla="*/ 3957598 w 4544963"/>
              <a:gd name="connsiteY137" fmla="*/ 758735 h 3164769"/>
              <a:gd name="connsiteX138" fmla="*/ 3981409 w 4544963"/>
              <a:gd name="connsiteY138" fmla="*/ 1027023 h 3164769"/>
              <a:gd name="connsiteX139" fmla="*/ 3992522 w 4544963"/>
              <a:gd name="connsiteY139" fmla="*/ 704760 h 3164769"/>
              <a:gd name="connsiteX140" fmla="*/ 4000458 w 4544963"/>
              <a:gd name="connsiteY140" fmla="*/ 1192123 h 3164769"/>
              <a:gd name="connsiteX141" fmla="*/ 4029032 w 4544963"/>
              <a:gd name="connsiteY141" fmla="*/ 1071473 h 3164769"/>
              <a:gd name="connsiteX142" fmla="*/ 4036970 w 4544963"/>
              <a:gd name="connsiteY142" fmla="*/ 1549310 h 3164769"/>
              <a:gd name="connsiteX143" fmla="*/ 4078244 w 4544963"/>
              <a:gd name="connsiteY143" fmla="*/ 1201648 h 3164769"/>
              <a:gd name="connsiteX144" fmla="*/ 4094119 w 4544963"/>
              <a:gd name="connsiteY144" fmla="*/ 1393735 h 3164769"/>
              <a:gd name="connsiteX145" fmla="*/ 4106818 w 4544963"/>
              <a:gd name="connsiteY145" fmla="*/ 800010 h 3164769"/>
              <a:gd name="connsiteX146" fmla="*/ 4132218 w 4544963"/>
              <a:gd name="connsiteY146" fmla="*/ 1382623 h 3164769"/>
              <a:gd name="connsiteX147" fmla="*/ 4179843 w 4544963"/>
              <a:gd name="connsiteY147" fmla="*/ 715872 h 3164769"/>
              <a:gd name="connsiteX148" fmla="*/ 4214768 w 4544963"/>
              <a:gd name="connsiteY148" fmla="*/ 1122273 h 3164769"/>
              <a:gd name="connsiteX149" fmla="*/ 4233817 w 4544963"/>
              <a:gd name="connsiteY149" fmla="*/ 895261 h 3164769"/>
              <a:gd name="connsiteX150" fmla="*/ 4248105 w 4544963"/>
              <a:gd name="connsiteY150" fmla="*/ 1419135 h 3164769"/>
              <a:gd name="connsiteX151" fmla="*/ 4279853 w 4544963"/>
              <a:gd name="connsiteY151" fmla="*/ 331698 h 3164769"/>
              <a:gd name="connsiteX152" fmla="*/ 4283029 w 4544963"/>
              <a:gd name="connsiteY152" fmla="*/ 1579472 h 3164769"/>
              <a:gd name="connsiteX153" fmla="*/ 4337002 w 4544963"/>
              <a:gd name="connsiteY153" fmla="*/ 1373098 h 3164769"/>
              <a:gd name="connsiteX154" fmla="*/ 4381452 w 4544963"/>
              <a:gd name="connsiteY154" fmla="*/ 1139735 h 3164769"/>
              <a:gd name="connsiteX155" fmla="*/ 4400501 w 4544963"/>
              <a:gd name="connsiteY155" fmla="*/ 1573122 h 3164769"/>
              <a:gd name="connsiteX156" fmla="*/ 4460828 w 4544963"/>
              <a:gd name="connsiteY156" fmla="*/ 1042898 h 3164769"/>
              <a:gd name="connsiteX157" fmla="*/ 4481464 w 4544963"/>
              <a:gd name="connsiteY157" fmla="*/ 1619160 h 3164769"/>
              <a:gd name="connsiteX158" fmla="*/ 4537026 w 4544963"/>
              <a:gd name="connsiteY158" fmla="*/ 1230222 h 3164769"/>
              <a:gd name="connsiteX159" fmla="*/ 4544963 w 4544963"/>
              <a:gd name="connsiteY159" fmla="*/ 1798548 h 3164769"/>
              <a:gd name="connsiteX0" fmla="*/ 0 w 4545550"/>
              <a:gd name="connsiteY0" fmla="*/ 2935195 h 3164769"/>
              <a:gd name="connsiteX1" fmla="*/ 46038 w 4545550"/>
              <a:gd name="connsiteY1" fmla="*/ 2968532 h 3164769"/>
              <a:gd name="connsiteX2" fmla="*/ 65088 w 4545550"/>
              <a:gd name="connsiteY2" fmla="*/ 2993932 h 3164769"/>
              <a:gd name="connsiteX3" fmla="*/ 80963 w 4545550"/>
              <a:gd name="connsiteY3" fmla="*/ 3003457 h 3164769"/>
              <a:gd name="connsiteX4" fmla="*/ 88900 w 4545550"/>
              <a:gd name="connsiteY4" fmla="*/ 2998695 h 3164769"/>
              <a:gd name="connsiteX5" fmla="*/ 117475 w 4545550"/>
              <a:gd name="connsiteY5" fmla="*/ 3024095 h 3164769"/>
              <a:gd name="connsiteX6" fmla="*/ 146050 w 4545550"/>
              <a:gd name="connsiteY6" fmla="*/ 3005045 h 3164769"/>
              <a:gd name="connsiteX7" fmla="*/ 180975 w 4545550"/>
              <a:gd name="connsiteY7" fmla="*/ 3089182 h 3164769"/>
              <a:gd name="connsiteX8" fmla="*/ 200025 w 4545550"/>
              <a:gd name="connsiteY8" fmla="*/ 3092357 h 3164769"/>
              <a:gd name="connsiteX9" fmla="*/ 223838 w 4545550"/>
              <a:gd name="connsiteY9" fmla="*/ 3047907 h 3164769"/>
              <a:gd name="connsiteX10" fmla="*/ 246063 w 4545550"/>
              <a:gd name="connsiteY10" fmla="*/ 3105057 h 3164769"/>
              <a:gd name="connsiteX11" fmla="*/ 290513 w 4545550"/>
              <a:gd name="connsiteY11" fmla="*/ 3006632 h 3164769"/>
              <a:gd name="connsiteX12" fmla="*/ 330200 w 4545550"/>
              <a:gd name="connsiteY12" fmla="*/ 3160620 h 3164769"/>
              <a:gd name="connsiteX13" fmla="*/ 360363 w 4545550"/>
              <a:gd name="connsiteY13" fmla="*/ 3119345 h 3164769"/>
              <a:gd name="connsiteX14" fmla="*/ 374650 w 4545550"/>
              <a:gd name="connsiteY14" fmla="*/ 3103470 h 3164769"/>
              <a:gd name="connsiteX15" fmla="*/ 377825 w 4545550"/>
              <a:gd name="connsiteY15" fmla="*/ 2874870 h 3164769"/>
              <a:gd name="connsiteX16" fmla="*/ 400050 w 4545550"/>
              <a:gd name="connsiteY16" fmla="*/ 2935195 h 3164769"/>
              <a:gd name="connsiteX17" fmla="*/ 455613 w 4545550"/>
              <a:gd name="connsiteY17" fmla="*/ 2519270 h 3164769"/>
              <a:gd name="connsiteX18" fmla="*/ 476250 w 4545550"/>
              <a:gd name="connsiteY18" fmla="*/ 2576420 h 3164769"/>
              <a:gd name="connsiteX19" fmla="*/ 501650 w 4545550"/>
              <a:gd name="connsiteY19" fmla="*/ 2835182 h 3164769"/>
              <a:gd name="connsiteX20" fmla="*/ 527050 w 4545550"/>
              <a:gd name="connsiteY20" fmla="*/ 2881220 h 3164769"/>
              <a:gd name="connsiteX21" fmla="*/ 538163 w 4545550"/>
              <a:gd name="connsiteY21" fmla="*/ 2847882 h 3164769"/>
              <a:gd name="connsiteX22" fmla="*/ 547688 w 4545550"/>
              <a:gd name="connsiteY22" fmla="*/ 2784382 h 3164769"/>
              <a:gd name="connsiteX23" fmla="*/ 574675 w 4545550"/>
              <a:gd name="connsiteY23" fmla="*/ 2787557 h 3164769"/>
              <a:gd name="connsiteX24" fmla="*/ 593725 w 4545550"/>
              <a:gd name="connsiteY24" fmla="*/ 2670082 h 3164769"/>
              <a:gd name="connsiteX25" fmla="*/ 590550 w 4545550"/>
              <a:gd name="connsiteY25" fmla="*/ 2341470 h 3164769"/>
              <a:gd name="connsiteX26" fmla="*/ 625475 w 4545550"/>
              <a:gd name="connsiteY26" fmla="*/ 1830295 h 3164769"/>
              <a:gd name="connsiteX27" fmla="*/ 652462 w 4545550"/>
              <a:gd name="connsiteY27" fmla="*/ 1836645 h 3164769"/>
              <a:gd name="connsiteX28" fmla="*/ 661987 w 4545550"/>
              <a:gd name="connsiteY28" fmla="*/ 1684245 h 3164769"/>
              <a:gd name="connsiteX29" fmla="*/ 681036 w 4545550"/>
              <a:gd name="connsiteY29" fmla="*/ 2014445 h 3164769"/>
              <a:gd name="connsiteX30" fmla="*/ 681036 w 4545550"/>
              <a:gd name="connsiteY30" fmla="*/ 2014445 h 3164769"/>
              <a:gd name="connsiteX31" fmla="*/ 719135 w 4545550"/>
              <a:gd name="connsiteY31" fmla="*/ 1714407 h 3164769"/>
              <a:gd name="connsiteX32" fmla="*/ 731835 w 4545550"/>
              <a:gd name="connsiteY32" fmla="*/ 2058895 h 3164769"/>
              <a:gd name="connsiteX33" fmla="*/ 784223 w 4545550"/>
              <a:gd name="connsiteY33" fmla="*/ 2038258 h 3164769"/>
              <a:gd name="connsiteX34" fmla="*/ 806448 w 4545550"/>
              <a:gd name="connsiteY34" fmla="*/ 2481170 h 3164769"/>
              <a:gd name="connsiteX35" fmla="*/ 835021 w 4545550"/>
              <a:gd name="connsiteY35" fmla="*/ 2470057 h 3164769"/>
              <a:gd name="connsiteX36" fmla="*/ 836609 w 4545550"/>
              <a:gd name="connsiteY36" fmla="*/ 2660557 h 3164769"/>
              <a:gd name="connsiteX37" fmla="*/ 862008 w 4545550"/>
              <a:gd name="connsiteY37" fmla="*/ 2641507 h 3164769"/>
              <a:gd name="connsiteX38" fmla="*/ 865183 w 4545550"/>
              <a:gd name="connsiteY38" fmla="*/ 2698657 h 3164769"/>
              <a:gd name="connsiteX39" fmla="*/ 892169 w 4545550"/>
              <a:gd name="connsiteY39" fmla="*/ 2493870 h 3164769"/>
              <a:gd name="connsiteX40" fmla="*/ 912807 w 4545550"/>
              <a:gd name="connsiteY40" fmla="*/ 2460532 h 3164769"/>
              <a:gd name="connsiteX41" fmla="*/ 912807 w 4545550"/>
              <a:gd name="connsiteY41" fmla="*/ 2416082 h 3164769"/>
              <a:gd name="connsiteX42" fmla="*/ 949318 w 4545550"/>
              <a:gd name="connsiteY42" fmla="*/ 2392270 h 3164769"/>
              <a:gd name="connsiteX43" fmla="*/ 941380 w 4545550"/>
              <a:gd name="connsiteY43" fmla="*/ 2317657 h 3164769"/>
              <a:gd name="connsiteX44" fmla="*/ 1019169 w 4545550"/>
              <a:gd name="connsiteY44" fmla="*/ 895257 h 3164769"/>
              <a:gd name="connsiteX45" fmla="*/ 1031869 w 4545550"/>
              <a:gd name="connsiteY45" fmla="*/ 1068824 h 3164769"/>
              <a:gd name="connsiteX46" fmla="*/ 1053036 w 4545550"/>
              <a:gd name="connsiteY46" fmla="*/ 793657 h 3164769"/>
              <a:gd name="connsiteX47" fmla="*/ 1074202 w 4545550"/>
              <a:gd name="connsiteY47" fmla="*/ 1365157 h 3164769"/>
              <a:gd name="connsiteX48" fmla="*/ 1103833 w 4545550"/>
              <a:gd name="connsiteY48" fmla="*/ 869857 h 3164769"/>
              <a:gd name="connsiteX49" fmla="*/ 1137701 w 4545550"/>
              <a:gd name="connsiteY49" fmla="*/ 937590 h 3164769"/>
              <a:gd name="connsiteX50" fmla="*/ 1167333 w 4545550"/>
              <a:gd name="connsiteY50" fmla="*/ 1242391 h 3164769"/>
              <a:gd name="connsiteX51" fmla="*/ 1188500 w 4545550"/>
              <a:gd name="connsiteY51" fmla="*/ 1128090 h 3164769"/>
              <a:gd name="connsiteX52" fmla="*/ 1218132 w 4545550"/>
              <a:gd name="connsiteY52" fmla="*/ 1348223 h 3164769"/>
              <a:gd name="connsiteX53" fmla="*/ 1264699 w 4545550"/>
              <a:gd name="connsiteY53" fmla="*/ 1335523 h 3164769"/>
              <a:gd name="connsiteX54" fmla="*/ 1273165 w 4545550"/>
              <a:gd name="connsiteY54" fmla="*/ 1483690 h 3164769"/>
              <a:gd name="connsiteX55" fmla="*/ 1302799 w 4545550"/>
              <a:gd name="connsiteY55" fmla="*/ 1415957 h 3164769"/>
              <a:gd name="connsiteX56" fmla="*/ 1294330 w 4545550"/>
              <a:gd name="connsiteY56" fmla="*/ 1686890 h 3164769"/>
              <a:gd name="connsiteX57" fmla="*/ 1294331 w 4545550"/>
              <a:gd name="connsiteY57" fmla="*/ 1674190 h 3164769"/>
              <a:gd name="connsiteX58" fmla="*/ 1362063 w 4545550"/>
              <a:gd name="connsiteY58" fmla="*/ 2165257 h 3164769"/>
              <a:gd name="connsiteX59" fmla="*/ 1383231 w 4545550"/>
              <a:gd name="connsiteY59" fmla="*/ 2050957 h 3164769"/>
              <a:gd name="connsiteX60" fmla="*/ 1425565 w 4545550"/>
              <a:gd name="connsiteY60" fmla="*/ 2381157 h 3164769"/>
              <a:gd name="connsiteX61" fmla="*/ 1438264 w 4545550"/>
              <a:gd name="connsiteY61" fmla="*/ 2241457 h 3164769"/>
              <a:gd name="connsiteX62" fmla="*/ 1476363 w 4545550"/>
              <a:gd name="connsiteY62" fmla="*/ 2448891 h 3164769"/>
              <a:gd name="connsiteX63" fmla="*/ 1518696 w 4545550"/>
              <a:gd name="connsiteY63" fmla="*/ 2258390 h 3164769"/>
              <a:gd name="connsiteX64" fmla="*/ 1573729 w 4545550"/>
              <a:gd name="connsiteY64" fmla="*/ 2398090 h 3164769"/>
              <a:gd name="connsiteX65" fmla="*/ 1607596 w 4545550"/>
              <a:gd name="connsiteY65" fmla="*/ 1835057 h 3164769"/>
              <a:gd name="connsiteX66" fmla="*/ 1641461 w 4545550"/>
              <a:gd name="connsiteY66" fmla="*/ 1923957 h 3164769"/>
              <a:gd name="connsiteX67" fmla="*/ 1658393 w 4545550"/>
              <a:gd name="connsiteY67" fmla="*/ 1682657 h 3164769"/>
              <a:gd name="connsiteX68" fmla="*/ 1692260 w 4545550"/>
              <a:gd name="connsiteY68" fmla="*/ 1767324 h 3164769"/>
              <a:gd name="connsiteX69" fmla="*/ 1696492 w 4545550"/>
              <a:gd name="connsiteY69" fmla="*/ 1373623 h 3164769"/>
              <a:gd name="connsiteX70" fmla="*/ 1730359 w 4545550"/>
              <a:gd name="connsiteY70" fmla="*/ 1555657 h 3164769"/>
              <a:gd name="connsiteX71" fmla="*/ 1743060 w 4545550"/>
              <a:gd name="connsiteY71" fmla="*/ 1009558 h 3164769"/>
              <a:gd name="connsiteX72" fmla="*/ 1785392 w 4545550"/>
              <a:gd name="connsiteY72" fmla="*/ 1183124 h 3164769"/>
              <a:gd name="connsiteX73" fmla="*/ 1802326 w 4545550"/>
              <a:gd name="connsiteY73" fmla="*/ 962990 h 3164769"/>
              <a:gd name="connsiteX74" fmla="*/ 1831957 w 4545550"/>
              <a:gd name="connsiteY74" fmla="*/ 1360924 h 3164769"/>
              <a:gd name="connsiteX75" fmla="*/ 1895458 w 4545550"/>
              <a:gd name="connsiteY75" fmla="*/ 1174657 h 3164769"/>
              <a:gd name="connsiteX76" fmla="*/ 1908157 w 4545550"/>
              <a:gd name="connsiteY76" fmla="*/ 1589523 h 3164769"/>
              <a:gd name="connsiteX77" fmla="*/ 1971657 w 4545550"/>
              <a:gd name="connsiteY77" fmla="*/ 1043424 h 3164769"/>
              <a:gd name="connsiteX78" fmla="*/ 1971657 w 4545550"/>
              <a:gd name="connsiteY78" fmla="*/ 1043424 h 3164769"/>
              <a:gd name="connsiteX79" fmla="*/ 2022457 w 4545550"/>
              <a:gd name="connsiteY79" fmla="*/ 1462524 h 3164769"/>
              <a:gd name="connsiteX80" fmla="*/ 2022457 w 4545550"/>
              <a:gd name="connsiteY80" fmla="*/ 1462524 h 3164769"/>
              <a:gd name="connsiteX81" fmla="*/ 2064790 w 4545550"/>
              <a:gd name="connsiteY81" fmla="*/ 988390 h 3164769"/>
              <a:gd name="connsiteX82" fmla="*/ 2162155 w 4545550"/>
              <a:gd name="connsiteY82" fmla="*/ 1813891 h 3164769"/>
              <a:gd name="connsiteX83" fmla="*/ 2191790 w 4545550"/>
              <a:gd name="connsiteY83" fmla="*/ 1695358 h 3164769"/>
              <a:gd name="connsiteX84" fmla="*/ 2246823 w 4545550"/>
              <a:gd name="connsiteY84" fmla="*/ 1919724 h 3164769"/>
              <a:gd name="connsiteX85" fmla="*/ 2289155 w 4545550"/>
              <a:gd name="connsiteY85" fmla="*/ 1847757 h 3164769"/>
              <a:gd name="connsiteX86" fmla="*/ 2297622 w 4545550"/>
              <a:gd name="connsiteY86" fmla="*/ 2059424 h 3164769"/>
              <a:gd name="connsiteX87" fmla="*/ 2348422 w 4545550"/>
              <a:gd name="connsiteY87" fmla="*/ 1932423 h 3164769"/>
              <a:gd name="connsiteX88" fmla="*/ 2382288 w 4545550"/>
              <a:gd name="connsiteY88" fmla="*/ 2021324 h 3164769"/>
              <a:gd name="connsiteX89" fmla="*/ 2411920 w 4545550"/>
              <a:gd name="connsiteY89" fmla="*/ 1691123 h 3164769"/>
              <a:gd name="connsiteX90" fmla="*/ 2479655 w 4545550"/>
              <a:gd name="connsiteY90" fmla="*/ 1885858 h 3164769"/>
              <a:gd name="connsiteX91" fmla="*/ 2521986 w 4545550"/>
              <a:gd name="connsiteY91" fmla="*/ 1568357 h 3164769"/>
              <a:gd name="connsiteX92" fmla="*/ 2585486 w 4545550"/>
              <a:gd name="connsiteY92" fmla="*/ 1860457 h 3164769"/>
              <a:gd name="connsiteX93" fmla="*/ 2615118 w 4545550"/>
              <a:gd name="connsiteY93" fmla="*/ 1462523 h 3164769"/>
              <a:gd name="connsiteX94" fmla="*/ 2695551 w 4545550"/>
              <a:gd name="connsiteY94" fmla="*/ 1661491 h 3164769"/>
              <a:gd name="connsiteX95" fmla="*/ 2720951 w 4545550"/>
              <a:gd name="connsiteY95" fmla="*/ 1068823 h 3164769"/>
              <a:gd name="connsiteX96" fmla="*/ 2780217 w 4545550"/>
              <a:gd name="connsiteY96" fmla="*/ 1356691 h 3164769"/>
              <a:gd name="connsiteX97" fmla="*/ 2780215 w 4545550"/>
              <a:gd name="connsiteY97" fmla="*/ 679358 h 3164769"/>
              <a:gd name="connsiteX98" fmla="*/ 2831016 w 4545550"/>
              <a:gd name="connsiteY98" fmla="*/ 1386324 h 3164769"/>
              <a:gd name="connsiteX99" fmla="*/ 2881817 w 4545550"/>
              <a:gd name="connsiteY99" fmla="*/ 404191 h 3164769"/>
              <a:gd name="connsiteX100" fmla="*/ 2919916 w 4545550"/>
              <a:gd name="connsiteY100" fmla="*/ 916424 h 3164769"/>
              <a:gd name="connsiteX101" fmla="*/ 2962249 w 4545550"/>
              <a:gd name="connsiteY101" fmla="*/ 14724 h 3164769"/>
              <a:gd name="connsiteX102" fmla="*/ 2991881 w 4545550"/>
              <a:gd name="connsiteY102" fmla="*/ 1022258 h 3164769"/>
              <a:gd name="connsiteX103" fmla="*/ 3046914 w 4545550"/>
              <a:gd name="connsiteY103" fmla="*/ 615859 h 3164769"/>
              <a:gd name="connsiteX104" fmla="*/ 3051147 w 4545550"/>
              <a:gd name="connsiteY104" fmla="*/ 1149259 h 3164769"/>
              <a:gd name="connsiteX105" fmla="*/ 3106181 w 4545550"/>
              <a:gd name="connsiteY105" fmla="*/ 349159 h 3164769"/>
              <a:gd name="connsiteX106" fmla="*/ 3165447 w 4545550"/>
              <a:gd name="connsiteY106" fmla="*/ 988393 h 3164769"/>
              <a:gd name="connsiteX107" fmla="*/ 3207779 w 4545550"/>
              <a:gd name="connsiteY107" fmla="*/ 319526 h 3164769"/>
              <a:gd name="connsiteX108" fmla="*/ 3224711 w 4545550"/>
              <a:gd name="connsiteY108" fmla="*/ 1132325 h 3164769"/>
              <a:gd name="connsiteX109" fmla="*/ 3271277 w 4545550"/>
              <a:gd name="connsiteY109" fmla="*/ 145958 h 3164769"/>
              <a:gd name="connsiteX110" fmla="*/ 3296677 w 4545550"/>
              <a:gd name="connsiteY110" fmla="*/ 594693 h 3164769"/>
              <a:gd name="connsiteX111" fmla="*/ 3329485 w 4545550"/>
              <a:gd name="connsiteY111" fmla="*/ 22664 h 3164769"/>
              <a:gd name="connsiteX112" fmla="*/ 3359118 w 4545550"/>
              <a:gd name="connsiteY112" fmla="*/ 946059 h 3164769"/>
              <a:gd name="connsiteX113" fmla="*/ 3394043 w 4545550"/>
              <a:gd name="connsiteY113" fmla="*/ 307885 h 3164769"/>
              <a:gd name="connsiteX114" fmla="*/ 3395631 w 4545550"/>
              <a:gd name="connsiteY114" fmla="*/ 1096872 h 3164769"/>
              <a:gd name="connsiteX115" fmla="*/ 3438492 w 4545550"/>
              <a:gd name="connsiteY115" fmla="*/ 445998 h 3164769"/>
              <a:gd name="connsiteX116" fmla="*/ 3448017 w 4545550"/>
              <a:gd name="connsiteY116" fmla="*/ 931773 h 3164769"/>
              <a:gd name="connsiteX117" fmla="*/ 3476593 w 4545550"/>
              <a:gd name="connsiteY117" fmla="*/ 576173 h 3164769"/>
              <a:gd name="connsiteX118" fmla="*/ 3516278 w 4545550"/>
              <a:gd name="connsiteY118" fmla="*/ 1054010 h 3164769"/>
              <a:gd name="connsiteX119" fmla="*/ 3521041 w 4545550"/>
              <a:gd name="connsiteY119" fmla="*/ 263435 h 3164769"/>
              <a:gd name="connsiteX120" fmla="*/ 3546440 w 4545550"/>
              <a:gd name="connsiteY120" fmla="*/ 457110 h 3164769"/>
              <a:gd name="connsiteX121" fmla="*/ 3568665 w 4545550"/>
              <a:gd name="connsiteY121" fmla="*/ 282486 h 3164769"/>
              <a:gd name="connsiteX122" fmla="*/ 3594065 w 4545550"/>
              <a:gd name="connsiteY122" fmla="*/ 765086 h 3164769"/>
              <a:gd name="connsiteX123" fmla="*/ 3622640 w 4545550"/>
              <a:gd name="connsiteY123" fmla="*/ 201522 h 3164769"/>
              <a:gd name="connsiteX124" fmla="*/ 3625815 w 4545550"/>
              <a:gd name="connsiteY124" fmla="*/ 950824 h 3164769"/>
              <a:gd name="connsiteX125" fmla="*/ 3662327 w 4545550"/>
              <a:gd name="connsiteY125" fmla="*/ 584110 h 3164769"/>
              <a:gd name="connsiteX126" fmla="*/ 3671851 w 4545550"/>
              <a:gd name="connsiteY126" fmla="*/ 1015909 h 3164769"/>
              <a:gd name="connsiteX127" fmla="*/ 3717890 w 4545550"/>
              <a:gd name="connsiteY127" fmla="*/ 646023 h 3164769"/>
              <a:gd name="connsiteX128" fmla="*/ 3736938 w 4545550"/>
              <a:gd name="connsiteY128" fmla="*/ 1422310 h 3164769"/>
              <a:gd name="connsiteX129" fmla="*/ 3771863 w 4545550"/>
              <a:gd name="connsiteY129" fmla="*/ 771435 h 3164769"/>
              <a:gd name="connsiteX130" fmla="*/ 3790912 w 4545550"/>
              <a:gd name="connsiteY130" fmla="*/ 1133385 h 3164769"/>
              <a:gd name="connsiteX131" fmla="*/ 3817899 w 4545550"/>
              <a:gd name="connsiteY131" fmla="*/ 728572 h 3164769"/>
              <a:gd name="connsiteX132" fmla="*/ 3849650 w 4545550"/>
              <a:gd name="connsiteY132" fmla="*/ 1493748 h 3164769"/>
              <a:gd name="connsiteX133" fmla="*/ 3871874 w 4545550"/>
              <a:gd name="connsiteY133" fmla="*/ 728573 h 3164769"/>
              <a:gd name="connsiteX134" fmla="*/ 3906799 w 4545550"/>
              <a:gd name="connsiteY134" fmla="*/ 1376273 h 3164769"/>
              <a:gd name="connsiteX135" fmla="*/ 3925849 w 4545550"/>
              <a:gd name="connsiteY135" fmla="*/ 1187361 h 3164769"/>
              <a:gd name="connsiteX136" fmla="*/ 3951249 w 4545550"/>
              <a:gd name="connsiteY136" fmla="*/ 1327060 h 3164769"/>
              <a:gd name="connsiteX137" fmla="*/ 3957598 w 4545550"/>
              <a:gd name="connsiteY137" fmla="*/ 758735 h 3164769"/>
              <a:gd name="connsiteX138" fmla="*/ 3981409 w 4545550"/>
              <a:gd name="connsiteY138" fmla="*/ 1027023 h 3164769"/>
              <a:gd name="connsiteX139" fmla="*/ 3992522 w 4545550"/>
              <a:gd name="connsiteY139" fmla="*/ 704760 h 3164769"/>
              <a:gd name="connsiteX140" fmla="*/ 4000458 w 4545550"/>
              <a:gd name="connsiteY140" fmla="*/ 1192123 h 3164769"/>
              <a:gd name="connsiteX141" fmla="*/ 4029032 w 4545550"/>
              <a:gd name="connsiteY141" fmla="*/ 1071473 h 3164769"/>
              <a:gd name="connsiteX142" fmla="*/ 4036970 w 4545550"/>
              <a:gd name="connsiteY142" fmla="*/ 1549310 h 3164769"/>
              <a:gd name="connsiteX143" fmla="*/ 4078244 w 4545550"/>
              <a:gd name="connsiteY143" fmla="*/ 1201648 h 3164769"/>
              <a:gd name="connsiteX144" fmla="*/ 4094119 w 4545550"/>
              <a:gd name="connsiteY144" fmla="*/ 1393735 h 3164769"/>
              <a:gd name="connsiteX145" fmla="*/ 4106818 w 4545550"/>
              <a:gd name="connsiteY145" fmla="*/ 800010 h 3164769"/>
              <a:gd name="connsiteX146" fmla="*/ 4132218 w 4545550"/>
              <a:gd name="connsiteY146" fmla="*/ 1382623 h 3164769"/>
              <a:gd name="connsiteX147" fmla="*/ 4179843 w 4545550"/>
              <a:gd name="connsiteY147" fmla="*/ 715872 h 3164769"/>
              <a:gd name="connsiteX148" fmla="*/ 4214768 w 4545550"/>
              <a:gd name="connsiteY148" fmla="*/ 1122273 h 3164769"/>
              <a:gd name="connsiteX149" fmla="*/ 4233817 w 4545550"/>
              <a:gd name="connsiteY149" fmla="*/ 895261 h 3164769"/>
              <a:gd name="connsiteX150" fmla="*/ 4248105 w 4545550"/>
              <a:gd name="connsiteY150" fmla="*/ 1419135 h 3164769"/>
              <a:gd name="connsiteX151" fmla="*/ 4279853 w 4545550"/>
              <a:gd name="connsiteY151" fmla="*/ 331698 h 3164769"/>
              <a:gd name="connsiteX152" fmla="*/ 4283029 w 4545550"/>
              <a:gd name="connsiteY152" fmla="*/ 1579472 h 3164769"/>
              <a:gd name="connsiteX153" fmla="*/ 4337002 w 4545550"/>
              <a:gd name="connsiteY153" fmla="*/ 1373098 h 3164769"/>
              <a:gd name="connsiteX154" fmla="*/ 4381452 w 4545550"/>
              <a:gd name="connsiteY154" fmla="*/ 1139735 h 3164769"/>
              <a:gd name="connsiteX155" fmla="*/ 4400501 w 4545550"/>
              <a:gd name="connsiteY155" fmla="*/ 1573122 h 3164769"/>
              <a:gd name="connsiteX156" fmla="*/ 4460828 w 4545550"/>
              <a:gd name="connsiteY156" fmla="*/ 1042898 h 3164769"/>
              <a:gd name="connsiteX157" fmla="*/ 4481464 w 4545550"/>
              <a:gd name="connsiteY157" fmla="*/ 1619160 h 3164769"/>
              <a:gd name="connsiteX158" fmla="*/ 4537026 w 4545550"/>
              <a:gd name="connsiteY158" fmla="*/ 1230222 h 3164769"/>
              <a:gd name="connsiteX159" fmla="*/ 4544963 w 4545550"/>
              <a:gd name="connsiteY159" fmla="*/ 1798548 h 3164769"/>
              <a:gd name="connsiteX160" fmla="*/ 4544962 w 4545550"/>
              <a:gd name="connsiteY160" fmla="*/ 1792198 h 3164769"/>
              <a:gd name="connsiteX0" fmla="*/ 0 w 4576712"/>
              <a:gd name="connsiteY0" fmla="*/ 2935195 h 3164769"/>
              <a:gd name="connsiteX1" fmla="*/ 46038 w 4576712"/>
              <a:gd name="connsiteY1" fmla="*/ 2968532 h 3164769"/>
              <a:gd name="connsiteX2" fmla="*/ 65088 w 4576712"/>
              <a:gd name="connsiteY2" fmla="*/ 2993932 h 3164769"/>
              <a:gd name="connsiteX3" fmla="*/ 80963 w 4576712"/>
              <a:gd name="connsiteY3" fmla="*/ 3003457 h 3164769"/>
              <a:gd name="connsiteX4" fmla="*/ 88900 w 4576712"/>
              <a:gd name="connsiteY4" fmla="*/ 2998695 h 3164769"/>
              <a:gd name="connsiteX5" fmla="*/ 117475 w 4576712"/>
              <a:gd name="connsiteY5" fmla="*/ 3024095 h 3164769"/>
              <a:gd name="connsiteX6" fmla="*/ 146050 w 4576712"/>
              <a:gd name="connsiteY6" fmla="*/ 3005045 h 3164769"/>
              <a:gd name="connsiteX7" fmla="*/ 180975 w 4576712"/>
              <a:gd name="connsiteY7" fmla="*/ 3089182 h 3164769"/>
              <a:gd name="connsiteX8" fmla="*/ 200025 w 4576712"/>
              <a:gd name="connsiteY8" fmla="*/ 3092357 h 3164769"/>
              <a:gd name="connsiteX9" fmla="*/ 223838 w 4576712"/>
              <a:gd name="connsiteY9" fmla="*/ 3047907 h 3164769"/>
              <a:gd name="connsiteX10" fmla="*/ 246063 w 4576712"/>
              <a:gd name="connsiteY10" fmla="*/ 3105057 h 3164769"/>
              <a:gd name="connsiteX11" fmla="*/ 290513 w 4576712"/>
              <a:gd name="connsiteY11" fmla="*/ 3006632 h 3164769"/>
              <a:gd name="connsiteX12" fmla="*/ 330200 w 4576712"/>
              <a:gd name="connsiteY12" fmla="*/ 3160620 h 3164769"/>
              <a:gd name="connsiteX13" fmla="*/ 360363 w 4576712"/>
              <a:gd name="connsiteY13" fmla="*/ 3119345 h 3164769"/>
              <a:gd name="connsiteX14" fmla="*/ 374650 w 4576712"/>
              <a:gd name="connsiteY14" fmla="*/ 3103470 h 3164769"/>
              <a:gd name="connsiteX15" fmla="*/ 377825 w 4576712"/>
              <a:gd name="connsiteY15" fmla="*/ 2874870 h 3164769"/>
              <a:gd name="connsiteX16" fmla="*/ 400050 w 4576712"/>
              <a:gd name="connsiteY16" fmla="*/ 2935195 h 3164769"/>
              <a:gd name="connsiteX17" fmla="*/ 455613 w 4576712"/>
              <a:gd name="connsiteY17" fmla="*/ 2519270 h 3164769"/>
              <a:gd name="connsiteX18" fmla="*/ 476250 w 4576712"/>
              <a:gd name="connsiteY18" fmla="*/ 2576420 h 3164769"/>
              <a:gd name="connsiteX19" fmla="*/ 501650 w 4576712"/>
              <a:gd name="connsiteY19" fmla="*/ 2835182 h 3164769"/>
              <a:gd name="connsiteX20" fmla="*/ 527050 w 4576712"/>
              <a:gd name="connsiteY20" fmla="*/ 2881220 h 3164769"/>
              <a:gd name="connsiteX21" fmla="*/ 538163 w 4576712"/>
              <a:gd name="connsiteY21" fmla="*/ 2847882 h 3164769"/>
              <a:gd name="connsiteX22" fmla="*/ 547688 w 4576712"/>
              <a:gd name="connsiteY22" fmla="*/ 2784382 h 3164769"/>
              <a:gd name="connsiteX23" fmla="*/ 574675 w 4576712"/>
              <a:gd name="connsiteY23" fmla="*/ 2787557 h 3164769"/>
              <a:gd name="connsiteX24" fmla="*/ 593725 w 4576712"/>
              <a:gd name="connsiteY24" fmla="*/ 2670082 h 3164769"/>
              <a:gd name="connsiteX25" fmla="*/ 590550 w 4576712"/>
              <a:gd name="connsiteY25" fmla="*/ 2341470 h 3164769"/>
              <a:gd name="connsiteX26" fmla="*/ 625475 w 4576712"/>
              <a:gd name="connsiteY26" fmla="*/ 1830295 h 3164769"/>
              <a:gd name="connsiteX27" fmla="*/ 652462 w 4576712"/>
              <a:gd name="connsiteY27" fmla="*/ 1836645 h 3164769"/>
              <a:gd name="connsiteX28" fmla="*/ 661987 w 4576712"/>
              <a:gd name="connsiteY28" fmla="*/ 1684245 h 3164769"/>
              <a:gd name="connsiteX29" fmla="*/ 681036 w 4576712"/>
              <a:gd name="connsiteY29" fmla="*/ 2014445 h 3164769"/>
              <a:gd name="connsiteX30" fmla="*/ 681036 w 4576712"/>
              <a:gd name="connsiteY30" fmla="*/ 2014445 h 3164769"/>
              <a:gd name="connsiteX31" fmla="*/ 719135 w 4576712"/>
              <a:gd name="connsiteY31" fmla="*/ 1714407 h 3164769"/>
              <a:gd name="connsiteX32" fmla="*/ 731835 w 4576712"/>
              <a:gd name="connsiteY32" fmla="*/ 2058895 h 3164769"/>
              <a:gd name="connsiteX33" fmla="*/ 784223 w 4576712"/>
              <a:gd name="connsiteY33" fmla="*/ 2038258 h 3164769"/>
              <a:gd name="connsiteX34" fmla="*/ 806448 w 4576712"/>
              <a:gd name="connsiteY34" fmla="*/ 2481170 h 3164769"/>
              <a:gd name="connsiteX35" fmla="*/ 835021 w 4576712"/>
              <a:gd name="connsiteY35" fmla="*/ 2470057 h 3164769"/>
              <a:gd name="connsiteX36" fmla="*/ 836609 w 4576712"/>
              <a:gd name="connsiteY36" fmla="*/ 2660557 h 3164769"/>
              <a:gd name="connsiteX37" fmla="*/ 862008 w 4576712"/>
              <a:gd name="connsiteY37" fmla="*/ 2641507 h 3164769"/>
              <a:gd name="connsiteX38" fmla="*/ 865183 w 4576712"/>
              <a:gd name="connsiteY38" fmla="*/ 2698657 h 3164769"/>
              <a:gd name="connsiteX39" fmla="*/ 892169 w 4576712"/>
              <a:gd name="connsiteY39" fmla="*/ 2493870 h 3164769"/>
              <a:gd name="connsiteX40" fmla="*/ 912807 w 4576712"/>
              <a:gd name="connsiteY40" fmla="*/ 2460532 h 3164769"/>
              <a:gd name="connsiteX41" fmla="*/ 912807 w 4576712"/>
              <a:gd name="connsiteY41" fmla="*/ 2416082 h 3164769"/>
              <a:gd name="connsiteX42" fmla="*/ 949318 w 4576712"/>
              <a:gd name="connsiteY42" fmla="*/ 2392270 h 3164769"/>
              <a:gd name="connsiteX43" fmla="*/ 941380 w 4576712"/>
              <a:gd name="connsiteY43" fmla="*/ 2317657 h 3164769"/>
              <a:gd name="connsiteX44" fmla="*/ 1019169 w 4576712"/>
              <a:gd name="connsiteY44" fmla="*/ 895257 h 3164769"/>
              <a:gd name="connsiteX45" fmla="*/ 1031869 w 4576712"/>
              <a:gd name="connsiteY45" fmla="*/ 1068824 h 3164769"/>
              <a:gd name="connsiteX46" fmla="*/ 1053036 w 4576712"/>
              <a:gd name="connsiteY46" fmla="*/ 793657 h 3164769"/>
              <a:gd name="connsiteX47" fmla="*/ 1074202 w 4576712"/>
              <a:gd name="connsiteY47" fmla="*/ 1365157 h 3164769"/>
              <a:gd name="connsiteX48" fmla="*/ 1103833 w 4576712"/>
              <a:gd name="connsiteY48" fmla="*/ 869857 h 3164769"/>
              <a:gd name="connsiteX49" fmla="*/ 1137701 w 4576712"/>
              <a:gd name="connsiteY49" fmla="*/ 937590 h 3164769"/>
              <a:gd name="connsiteX50" fmla="*/ 1167333 w 4576712"/>
              <a:gd name="connsiteY50" fmla="*/ 1242391 h 3164769"/>
              <a:gd name="connsiteX51" fmla="*/ 1188500 w 4576712"/>
              <a:gd name="connsiteY51" fmla="*/ 1128090 h 3164769"/>
              <a:gd name="connsiteX52" fmla="*/ 1218132 w 4576712"/>
              <a:gd name="connsiteY52" fmla="*/ 1348223 h 3164769"/>
              <a:gd name="connsiteX53" fmla="*/ 1264699 w 4576712"/>
              <a:gd name="connsiteY53" fmla="*/ 1335523 h 3164769"/>
              <a:gd name="connsiteX54" fmla="*/ 1273165 w 4576712"/>
              <a:gd name="connsiteY54" fmla="*/ 1483690 h 3164769"/>
              <a:gd name="connsiteX55" fmla="*/ 1302799 w 4576712"/>
              <a:gd name="connsiteY55" fmla="*/ 1415957 h 3164769"/>
              <a:gd name="connsiteX56" fmla="*/ 1294330 w 4576712"/>
              <a:gd name="connsiteY56" fmla="*/ 1686890 h 3164769"/>
              <a:gd name="connsiteX57" fmla="*/ 1294331 w 4576712"/>
              <a:gd name="connsiteY57" fmla="*/ 1674190 h 3164769"/>
              <a:gd name="connsiteX58" fmla="*/ 1362063 w 4576712"/>
              <a:gd name="connsiteY58" fmla="*/ 2165257 h 3164769"/>
              <a:gd name="connsiteX59" fmla="*/ 1383231 w 4576712"/>
              <a:gd name="connsiteY59" fmla="*/ 2050957 h 3164769"/>
              <a:gd name="connsiteX60" fmla="*/ 1425565 w 4576712"/>
              <a:gd name="connsiteY60" fmla="*/ 2381157 h 3164769"/>
              <a:gd name="connsiteX61" fmla="*/ 1438264 w 4576712"/>
              <a:gd name="connsiteY61" fmla="*/ 2241457 h 3164769"/>
              <a:gd name="connsiteX62" fmla="*/ 1476363 w 4576712"/>
              <a:gd name="connsiteY62" fmla="*/ 2448891 h 3164769"/>
              <a:gd name="connsiteX63" fmla="*/ 1518696 w 4576712"/>
              <a:gd name="connsiteY63" fmla="*/ 2258390 h 3164769"/>
              <a:gd name="connsiteX64" fmla="*/ 1573729 w 4576712"/>
              <a:gd name="connsiteY64" fmla="*/ 2398090 h 3164769"/>
              <a:gd name="connsiteX65" fmla="*/ 1607596 w 4576712"/>
              <a:gd name="connsiteY65" fmla="*/ 1835057 h 3164769"/>
              <a:gd name="connsiteX66" fmla="*/ 1641461 w 4576712"/>
              <a:gd name="connsiteY66" fmla="*/ 1923957 h 3164769"/>
              <a:gd name="connsiteX67" fmla="*/ 1658393 w 4576712"/>
              <a:gd name="connsiteY67" fmla="*/ 1682657 h 3164769"/>
              <a:gd name="connsiteX68" fmla="*/ 1692260 w 4576712"/>
              <a:gd name="connsiteY68" fmla="*/ 1767324 h 3164769"/>
              <a:gd name="connsiteX69" fmla="*/ 1696492 w 4576712"/>
              <a:gd name="connsiteY69" fmla="*/ 1373623 h 3164769"/>
              <a:gd name="connsiteX70" fmla="*/ 1730359 w 4576712"/>
              <a:gd name="connsiteY70" fmla="*/ 1555657 h 3164769"/>
              <a:gd name="connsiteX71" fmla="*/ 1743060 w 4576712"/>
              <a:gd name="connsiteY71" fmla="*/ 1009558 h 3164769"/>
              <a:gd name="connsiteX72" fmla="*/ 1785392 w 4576712"/>
              <a:gd name="connsiteY72" fmla="*/ 1183124 h 3164769"/>
              <a:gd name="connsiteX73" fmla="*/ 1802326 w 4576712"/>
              <a:gd name="connsiteY73" fmla="*/ 962990 h 3164769"/>
              <a:gd name="connsiteX74" fmla="*/ 1831957 w 4576712"/>
              <a:gd name="connsiteY74" fmla="*/ 1360924 h 3164769"/>
              <a:gd name="connsiteX75" fmla="*/ 1895458 w 4576712"/>
              <a:gd name="connsiteY75" fmla="*/ 1174657 h 3164769"/>
              <a:gd name="connsiteX76" fmla="*/ 1908157 w 4576712"/>
              <a:gd name="connsiteY76" fmla="*/ 1589523 h 3164769"/>
              <a:gd name="connsiteX77" fmla="*/ 1971657 w 4576712"/>
              <a:gd name="connsiteY77" fmla="*/ 1043424 h 3164769"/>
              <a:gd name="connsiteX78" fmla="*/ 1971657 w 4576712"/>
              <a:gd name="connsiteY78" fmla="*/ 1043424 h 3164769"/>
              <a:gd name="connsiteX79" fmla="*/ 2022457 w 4576712"/>
              <a:gd name="connsiteY79" fmla="*/ 1462524 h 3164769"/>
              <a:gd name="connsiteX80" fmla="*/ 2022457 w 4576712"/>
              <a:gd name="connsiteY80" fmla="*/ 1462524 h 3164769"/>
              <a:gd name="connsiteX81" fmla="*/ 2064790 w 4576712"/>
              <a:gd name="connsiteY81" fmla="*/ 988390 h 3164769"/>
              <a:gd name="connsiteX82" fmla="*/ 2162155 w 4576712"/>
              <a:gd name="connsiteY82" fmla="*/ 1813891 h 3164769"/>
              <a:gd name="connsiteX83" fmla="*/ 2191790 w 4576712"/>
              <a:gd name="connsiteY83" fmla="*/ 1695358 h 3164769"/>
              <a:gd name="connsiteX84" fmla="*/ 2246823 w 4576712"/>
              <a:gd name="connsiteY84" fmla="*/ 1919724 h 3164769"/>
              <a:gd name="connsiteX85" fmla="*/ 2289155 w 4576712"/>
              <a:gd name="connsiteY85" fmla="*/ 1847757 h 3164769"/>
              <a:gd name="connsiteX86" fmla="*/ 2297622 w 4576712"/>
              <a:gd name="connsiteY86" fmla="*/ 2059424 h 3164769"/>
              <a:gd name="connsiteX87" fmla="*/ 2348422 w 4576712"/>
              <a:gd name="connsiteY87" fmla="*/ 1932423 h 3164769"/>
              <a:gd name="connsiteX88" fmla="*/ 2382288 w 4576712"/>
              <a:gd name="connsiteY88" fmla="*/ 2021324 h 3164769"/>
              <a:gd name="connsiteX89" fmla="*/ 2411920 w 4576712"/>
              <a:gd name="connsiteY89" fmla="*/ 1691123 h 3164769"/>
              <a:gd name="connsiteX90" fmla="*/ 2479655 w 4576712"/>
              <a:gd name="connsiteY90" fmla="*/ 1885858 h 3164769"/>
              <a:gd name="connsiteX91" fmla="*/ 2521986 w 4576712"/>
              <a:gd name="connsiteY91" fmla="*/ 1568357 h 3164769"/>
              <a:gd name="connsiteX92" fmla="*/ 2585486 w 4576712"/>
              <a:gd name="connsiteY92" fmla="*/ 1860457 h 3164769"/>
              <a:gd name="connsiteX93" fmla="*/ 2615118 w 4576712"/>
              <a:gd name="connsiteY93" fmla="*/ 1462523 h 3164769"/>
              <a:gd name="connsiteX94" fmla="*/ 2695551 w 4576712"/>
              <a:gd name="connsiteY94" fmla="*/ 1661491 h 3164769"/>
              <a:gd name="connsiteX95" fmla="*/ 2720951 w 4576712"/>
              <a:gd name="connsiteY95" fmla="*/ 1068823 h 3164769"/>
              <a:gd name="connsiteX96" fmla="*/ 2780217 w 4576712"/>
              <a:gd name="connsiteY96" fmla="*/ 1356691 h 3164769"/>
              <a:gd name="connsiteX97" fmla="*/ 2780215 w 4576712"/>
              <a:gd name="connsiteY97" fmla="*/ 679358 h 3164769"/>
              <a:gd name="connsiteX98" fmla="*/ 2831016 w 4576712"/>
              <a:gd name="connsiteY98" fmla="*/ 1386324 h 3164769"/>
              <a:gd name="connsiteX99" fmla="*/ 2881817 w 4576712"/>
              <a:gd name="connsiteY99" fmla="*/ 404191 h 3164769"/>
              <a:gd name="connsiteX100" fmla="*/ 2919916 w 4576712"/>
              <a:gd name="connsiteY100" fmla="*/ 916424 h 3164769"/>
              <a:gd name="connsiteX101" fmla="*/ 2962249 w 4576712"/>
              <a:gd name="connsiteY101" fmla="*/ 14724 h 3164769"/>
              <a:gd name="connsiteX102" fmla="*/ 2991881 w 4576712"/>
              <a:gd name="connsiteY102" fmla="*/ 1022258 h 3164769"/>
              <a:gd name="connsiteX103" fmla="*/ 3046914 w 4576712"/>
              <a:gd name="connsiteY103" fmla="*/ 615859 h 3164769"/>
              <a:gd name="connsiteX104" fmla="*/ 3051147 w 4576712"/>
              <a:gd name="connsiteY104" fmla="*/ 1149259 h 3164769"/>
              <a:gd name="connsiteX105" fmla="*/ 3106181 w 4576712"/>
              <a:gd name="connsiteY105" fmla="*/ 349159 h 3164769"/>
              <a:gd name="connsiteX106" fmla="*/ 3165447 w 4576712"/>
              <a:gd name="connsiteY106" fmla="*/ 988393 h 3164769"/>
              <a:gd name="connsiteX107" fmla="*/ 3207779 w 4576712"/>
              <a:gd name="connsiteY107" fmla="*/ 319526 h 3164769"/>
              <a:gd name="connsiteX108" fmla="*/ 3224711 w 4576712"/>
              <a:gd name="connsiteY108" fmla="*/ 1132325 h 3164769"/>
              <a:gd name="connsiteX109" fmla="*/ 3271277 w 4576712"/>
              <a:gd name="connsiteY109" fmla="*/ 145958 h 3164769"/>
              <a:gd name="connsiteX110" fmla="*/ 3296677 w 4576712"/>
              <a:gd name="connsiteY110" fmla="*/ 594693 h 3164769"/>
              <a:gd name="connsiteX111" fmla="*/ 3329485 w 4576712"/>
              <a:gd name="connsiteY111" fmla="*/ 22664 h 3164769"/>
              <a:gd name="connsiteX112" fmla="*/ 3359118 w 4576712"/>
              <a:gd name="connsiteY112" fmla="*/ 946059 h 3164769"/>
              <a:gd name="connsiteX113" fmla="*/ 3394043 w 4576712"/>
              <a:gd name="connsiteY113" fmla="*/ 307885 h 3164769"/>
              <a:gd name="connsiteX114" fmla="*/ 3395631 w 4576712"/>
              <a:gd name="connsiteY114" fmla="*/ 1096872 h 3164769"/>
              <a:gd name="connsiteX115" fmla="*/ 3438492 w 4576712"/>
              <a:gd name="connsiteY115" fmla="*/ 445998 h 3164769"/>
              <a:gd name="connsiteX116" fmla="*/ 3448017 w 4576712"/>
              <a:gd name="connsiteY116" fmla="*/ 931773 h 3164769"/>
              <a:gd name="connsiteX117" fmla="*/ 3476593 w 4576712"/>
              <a:gd name="connsiteY117" fmla="*/ 576173 h 3164769"/>
              <a:gd name="connsiteX118" fmla="*/ 3516278 w 4576712"/>
              <a:gd name="connsiteY118" fmla="*/ 1054010 h 3164769"/>
              <a:gd name="connsiteX119" fmla="*/ 3521041 w 4576712"/>
              <a:gd name="connsiteY119" fmla="*/ 263435 h 3164769"/>
              <a:gd name="connsiteX120" fmla="*/ 3546440 w 4576712"/>
              <a:gd name="connsiteY120" fmla="*/ 457110 h 3164769"/>
              <a:gd name="connsiteX121" fmla="*/ 3568665 w 4576712"/>
              <a:gd name="connsiteY121" fmla="*/ 282486 h 3164769"/>
              <a:gd name="connsiteX122" fmla="*/ 3594065 w 4576712"/>
              <a:gd name="connsiteY122" fmla="*/ 765086 h 3164769"/>
              <a:gd name="connsiteX123" fmla="*/ 3622640 w 4576712"/>
              <a:gd name="connsiteY123" fmla="*/ 201522 h 3164769"/>
              <a:gd name="connsiteX124" fmla="*/ 3625815 w 4576712"/>
              <a:gd name="connsiteY124" fmla="*/ 950824 h 3164769"/>
              <a:gd name="connsiteX125" fmla="*/ 3662327 w 4576712"/>
              <a:gd name="connsiteY125" fmla="*/ 584110 h 3164769"/>
              <a:gd name="connsiteX126" fmla="*/ 3671851 w 4576712"/>
              <a:gd name="connsiteY126" fmla="*/ 1015909 h 3164769"/>
              <a:gd name="connsiteX127" fmla="*/ 3717890 w 4576712"/>
              <a:gd name="connsiteY127" fmla="*/ 646023 h 3164769"/>
              <a:gd name="connsiteX128" fmla="*/ 3736938 w 4576712"/>
              <a:gd name="connsiteY128" fmla="*/ 1422310 h 3164769"/>
              <a:gd name="connsiteX129" fmla="*/ 3771863 w 4576712"/>
              <a:gd name="connsiteY129" fmla="*/ 771435 h 3164769"/>
              <a:gd name="connsiteX130" fmla="*/ 3790912 w 4576712"/>
              <a:gd name="connsiteY130" fmla="*/ 1133385 h 3164769"/>
              <a:gd name="connsiteX131" fmla="*/ 3817899 w 4576712"/>
              <a:gd name="connsiteY131" fmla="*/ 728572 h 3164769"/>
              <a:gd name="connsiteX132" fmla="*/ 3849650 w 4576712"/>
              <a:gd name="connsiteY132" fmla="*/ 1493748 h 3164769"/>
              <a:gd name="connsiteX133" fmla="*/ 3871874 w 4576712"/>
              <a:gd name="connsiteY133" fmla="*/ 728573 h 3164769"/>
              <a:gd name="connsiteX134" fmla="*/ 3906799 w 4576712"/>
              <a:gd name="connsiteY134" fmla="*/ 1376273 h 3164769"/>
              <a:gd name="connsiteX135" fmla="*/ 3925849 w 4576712"/>
              <a:gd name="connsiteY135" fmla="*/ 1187361 h 3164769"/>
              <a:gd name="connsiteX136" fmla="*/ 3951249 w 4576712"/>
              <a:gd name="connsiteY136" fmla="*/ 1327060 h 3164769"/>
              <a:gd name="connsiteX137" fmla="*/ 3957598 w 4576712"/>
              <a:gd name="connsiteY137" fmla="*/ 758735 h 3164769"/>
              <a:gd name="connsiteX138" fmla="*/ 3981409 w 4576712"/>
              <a:gd name="connsiteY138" fmla="*/ 1027023 h 3164769"/>
              <a:gd name="connsiteX139" fmla="*/ 3992522 w 4576712"/>
              <a:gd name="connsiteY139" fmla="*/ 704760 h 3164769"/>
              <a:gd name="connsiteX140" fmla="*/ 4000458 w 4576712"/>
              <a:gd name="connsiteY140" fmla="*/ 1192123 h 3164769"/>
              <a:gd name="connsiteX141" fmla="*/ 4029032 w 4576712"/>
              <a:gd name="connsiteY141" fmla="*/ 1071473 h 3164769"/>
              <a:gd name="connsiteX142" fmla="*/ 4036970 w 4576712"/>
              <a:gd name="connsiteY142" fmla="*/ 1549310 h 3164769"/>
              <a:gd name="connsiteX143" fmla="*/ 4078244 w 4576712"/>
              <a:gd name="connsiteY143" fmla="*/ 1201648 h 3164769"/>
              <a:gd name="connsiteX144" fmla="*/ 4094119 w 4576712"/>
              <a:gd name="connsiteY144" fmla="*/ 1393735 h 3164769"/>
              <a:gd name="connsiteX145" fmla="*/ 4106818 w 4576712"/>
              <a:gd name="connsiteY145" fmla="*/ 800010 h 3164769"/>
              <a:gd name="connsiteX146" fmla="*/ 4132218 w 4576712"/>
              <a:gd name="connsiteY146" fmla="*/ 1382623 h 3164769"/>
              <a:gd name="connsiteX147" fmla="*/ 4179843 w 4576712"/>
              <a:gd name="connsiteY147" fmla="*/ 715872 h 3164769"/>
              <a:gd name="connsiteX148" fmla="*/ 4214768 w 4576712"/>
              <a:gd name="connsiteY148" fmla="*/ 1122273 h 3164769"/>
              <a:gd name="connsiteX149" fmla="*/ 4233817 w 4576712"/>
              <a:gd name="connsiteY149" fmla="*/ 895261 h 3164769"/>
              <a:gd name="connsiteX150" fmla="*/ 4248105 w 4576712"/>
              <a:gd name="connsiteY150" fmla="*/ 1419135 h 3164769"/>
              <a:gd name="connsiteX151" fmla="*/ 4279853 w 4576712"/>
              <a:gd name="connsiteY151" fmla="*/ 331698 h 3164769"/>
              <a:gd name="connsiteX152" fmla="*/ 4283029 w 4576712"/>
              <a:gd name="connsiteY152" fmla="*/ 1579472 h 3164769"/>
              <a:gd name="connsiteX153" fmla="*/ 4337002 w 4576712"/>
              <a:gd name="connsiteY153" fmla="*/ 1373098 h 3164769"/>
              <a:gd name="connsiteX154" fmla="*/ 4381452 w 4576712"/>
              <a:gd name="connsiteY154" fmla="*/ 1139735 h 3164769"/>
              <a:gd name="connsiteX155" fmla="*/ 4400501 w 4576712"/>
              <a:gd name="connsiteY155" fmla="*/ 1573122 h 3164769"/>
              <a:gd name="connsiteX156" fmla="*/ 4460828 w 4576712"/>
              <a:gd name="connsiteY156" fmla="*/ 1042898 h 3164769"/>
              <a:gd name="connsiteX157" fmla="*/ 4481464 w 4576712"/>
              <a:gd name="connsiteY157" fmla="*/ 1619160 h 3164769"/>
              <a:gd name="connsiteX158" fmla="*/ 4537026 w 4576712"/>
              <a:gd name="connsiteY158" fmla="*/ 1230222 h 3164769"/>
              <a:gd name="connsiteX159" fmla="*/ 4544963 w 4576712"/>
              <a:gd name="connsiteY159" fmla="*/ 1798548 h 3164769"/>
              <a:gd name="connsiteX160" fmla="*/ 4576712 w 4576712"/>
              <a:gd name="connsiteY160" fmla="*/ 1538198 h 3164769"/>
              <a:gd name="connsiteX0" fmla="*/ 0 w 4580233"/>
              <a:gd name="connsiteY0" fmla="*/ 2935195 h 3164769"/>
              <a:gd name="connsiteX1" fmla="*/ 46038 w 4580233"/>
              <a:gd name="connsiteY1" fmla="*/ 2968532 h 3164769"/>
              <a:gd name="connsiteX2" fmla="*/ 65088 w 4580233"/>
              <a:gd name="connsiteY2" fmla="*/ 2993932 h 3164769"/>
              <a:gd name="connsiteX3" fmla="*/ 80963 w 4580233"/>
              <a:gd name="connsiteY3" fmla="*/ 3003457 h 3164769"/>
              <a:gd name="connsiteX4" fmla="*/ 88900 w 4580233"/>
              <a:gd name="connsiteY4" fmla="*/ 2998695 h 3164769"/>
              <a:gd name="connsiteX5" fmla="*/ 117475 w 4580233"/>
              <a:gd name="connsiteY5" fmla="*/ 3024095 h 3164769"/>
              <a:gd name="connsiteX6" fmla="*/ 146050 w 4580233"/>
              <a:gd name="connsiteY6" fmla="*/ 3005045 h 3164769"/>
              <a:gd name="connsiteX7" fmla="*/ 180975 w 4580233"/>
              <a:gd name="connsiteY7" fmla="*/ 3089182 h 3164769"/>
              <a:gd name="connsiteX8" fmla="*/ 200025 w 4580233"/>
              <a:gd name="connsiteY8" fmla="*/ 3092357 h 3164769"/>
              <a:gd name="connsiteX9" fmla="*/ 223838 w 4580233"/>
              <a:gd name="connsiteY9" fmla="*/ 3047907 h 3164769"/>
              <a:gd name="connsiteX10" fmla="*/ 246063 w 4580233"/>
              <a:gd name="connsiteY10" fmla="*/ 3105057 h 3164769"/>
              <a:gd name="connsiteX11" fmla="*/ 290513 w 4580233"/>
              <a:gd name="connsiteY11" fmla="*/ 3006632 h 3164769"/>
              <a:gd name="connsiteX12" fmla="*/ 330200 w 4580233"/>
              <a:gd name="connsiteY12" fmla="*/ 3160620 h 3164769"/>
              <a:gd name="connsiteX13" fmla="*/ 360363 w 4580233"/>
              <a:gd name="connsiteY13" fmla="*/ 3119345 h 3164769"/>
              <a:gd name="connsiteX14" fmla="*/ 374650 w 4580233"/>
              <a:gd name="connsiteY14" fmla="*/ 3103470 h 3164769"/>
              <a:gd name="connsiteX15" fmla="*/ 377825 w 4580233"/>
              <a:gd name="connsiteY15" fmla="*/ 2874870 h 3164769"/>
              <a:gd name="connsiteX16" fmla="*/ 400050 w 4580233"/>
              <a:gd name="connsiteY16" fmla="*/ 2935195 h 3164769"/>
              <a:gd name="connsiteX17" fmla="*/ 455613 w 4580233"/>
              <a:gd name="connsiteY17" fmla="*/ 2519270 h 3164769"/>
              <a:gd name="connsiteX18" fmla="*/ 476250 w 4580233"/>
              <a:gd name="connsiteY18" fmla="*/ 2576420 h 3164769"/>
              <a:gd name="connsiteX19" fmla="*/ 501650 w 4580233"/>
              <a:gd name="connsiteY19" fmla="*/ 2835182 h 3164769"/>
              <a:gd name="connsiteX20" fmla="*/ 527050 w 4580233"/>
              <a:gd name="connsiteY20" fmla="*/ 2881220 h 3164769"/>
              <a:gd name="connsiteX21" fmla="*/ 538163 w 4580233"/>
              <a:gd name="connsiteY21" fmla="*/ 2847882 h 3164769"/>
              <a:gd name="connsiteX22" fmla="*/ 547688 w 4580233"/>
              <a:gd name="connsiteY22" fmla="*/ 2784382 h 3164769"/>
              <a:gd name="connsiteX23" fmla="*/ 574675 w 4580233"/>
              <a:gd name="connsiteY23" fmla="*/ 2787557 h 3164769"/>
              <a:gd name="connsiteX24" fmla="*/ 593725 w 4580233"/>
              <a:gd name="connsiteY24" fmla="*/ 2670082 h 3164769"/>
              <a:gd name="connsiteX25" fmla="*/ 590550 w 4580233"/>
              <a:gd name="connsiteY25" fmla="*/ 2341470 h 3164769"/>
              <a:gd name="connsiteX26" fmla="*/ 625475 w 4580233"/>
              <a:gd name="connsiteY26" fmla="*/ 1830295 h 3164769"/>
              <a:gd name="connsiteX27" fmla="*/ 652462 w 4580233"/>
              <a:gd name="connsiteY27" fmla="*/ 1836645 h 3164769"/>
              <a:gd name="connsiteX28" fmla="*/ 661987 w 4580233"/>
              <a:gd name="connsiteY28" fmla="*/ 1684245 h 3164769"/>
              <a:gd name="connsiteX29" fmla="*/ 681036 w 4580233"/>
              <a:gd name="connsiteY29" fmla="*/ 2014445 h 3164769"/>
              <a:gd name="connsiteX30" fmla="*/ 681036 w 4580233"/>
              <a:gd name="connsiteY30" fmla="*/ 2014445 h 3164769"/>
              <a:gd name="connsiteX31" fmla="*/ 719135 w 4580233"/>
              <a:gd name="connsiteY31" fmla="*/ 1714407 h 3164769"/>
              <a:gd name="connsiteX32" fmla="*/ 731835 w 4580233"/>
              <a:gd name="connsiteY32" fmla="*/ 2058895 h 3164769"/>
              <a:gd name="connsiteX33" fmla="*/ 784223 w 4580233"/>
              <a:gd name="connsiteY33" fmla="*/ 2038258 h 3164769"/>
              <a:gd name="connsiteX34" fmla="*/ 806448 w 4580233"/>
              <a:gd name="connsiteY34" fmla="*/ 2481170 h 3164769"/>
              <a:gd name="connsiteX35" fmla="*/ 835021 w 4580233"/>
              <a:gd name="connsiteY35" fmla="*/ 2470057 h 3164769"/>
              <a:gd name="connsiteX36" fmla="*/ 836609 w 4580233"/>
              <a:gd name="connsiteY36" fmla="*/ 2660557 h 3164769"/>
              <a:gd name="connsiteX37" fmla="*/ 862008 w 4580233"/>
              <a:gd name="connsiteY37" fmla="*/ 2641507 h 3164769"/>
              <a:gd name="connsiteX38" fmla="*/ 865183 w 4580233"/>
              <a:gd name="connsiteY38" fmla="*/ 2698657 h 3164769"/>
              <a:gd name="connsiteX39" fmla="*/ 892169 w 4580233"/>
              <a:gd name="connsiteY39" fmla="*/ 2493870 h 3164769"/>
              <a:gd name="connsiteX40" fmla="*/ 912807 w 4580233"/>
              <a:gd name="connsiteY40" fmla="*/ 2460532 h 3164769"/>
              <a:gd name="connsiteX41" fmla="*/ 912807 w 4580233"/>
              <a:gd name="connsiteY41" fmla="*/ 2416082 h 3164769"/>
              <a:gd name="connsiteX42" fmla="*/ 949318 w 4580233"/>
              <a:gd name="connsiteY42" fmla="*/ 2392270 h 3164769"/>
              <a:gd name="connsiteX43" fmla="*/ 941380 w 4580233"/>
              <a:gd name="connsiteY43" fmla="*/ 2317657 h 3164769"/>
              <a:gd name="connsiteX44" fmla="*/ 1019169 w 4580233"/>
              <a:gd name="connsiteY44" fmla="*/ 895257 h 3164769"/>
              <a:gd name="connsiteX45" fmla="*/ 1031869 w 4580233"/>
              <a:gd name="connsiteY45" fmla="*/ 1068824 h 3164769"/>
              <a:gd name="connsiteX46" fmla="*/ 1053036 w 4580233"/>
              <a:gd name="connsiteY46" fmla="*/ 793657 h 3164769"/>
              <a:gd name="connsiteX47" fmla="*/ 1074202 w 4580233"/>
              <a:gd name="connsiteY47" fmla="*/ 1365157 h 3164769"/>
              <a:gd name="connsiteX48" fmla="*/ 1103833 w 4580233"/>
              <a:gd name="connsiteY48" fmla="*/ 869857 h 3164769"/>
              <a:gd name="connsiteX49" fmla="*/ 1137701 w 4580233"/>
              <a:gd name="connsiteY49" fmla="*/ 937590 h 3164769"/>
              <a:gd name="connsiteX50" fmla="*/ 1167333 w 4580233"/>
              <a:gd name="connsiteY50" fmla="*/ 1242391 h 3164769"/>
              <a:gd name="connsiteX51" fmla="*/ 1188500 w 4580233"/>
              <a:gd name="connsiteY51" fmla="*/ 1128090 h 3164769"/>
              <a:gd name="connsiteX52" fmla="*/ 1218132 w 4580233"/>
              <a:gd name="connsiteY52" fmla="*/ 1348223 h 3164769"/>
              <a:gd name="connsiteX53" fmla="*/ 1264699 w 4580233"/>
              <a:gd name="connsiteY53" fmla="*/ 1335523 h 3164769"/>
              <a:gd name="connsiteX54" fmla="*/ 1273165 w 4580233"/>
              <a:gd name="connsiteY54" fmla="*/ 1483690 h 3164769"/>
              <a:gd name="connsiteX55" fmla="*/ 1302799 w 4580233"/>
              <a:gd name="connsiteY55" fmla="*/ 1415957 h 3164769"/>
              <a:gd name="connsiteX56" fmla="*/ 1294330 w 4580233"/>
              <a:gd name="connsiteY56" fmla="*/ 1686890 h 3164769"/>
              <a:gd name="connsiteX57" fmla="*/ 1294331 w 4580233"/>
              <a:gd name="connsiteY57" fmla="*/ 1674190 h 3164769"/>
              <a:gd name="connsiteX58" fmla="*/ 1362063 w 4580233"/>
              <a:gd name="connsiteY58" fmla="*/ 2165257 h 3164769"/>
              <a:gd name="connsiteX59" fmla="*/ 1383231 w 4580233"/>
              <a:gd name="connsiteY59" fmla="*/ 2050957 h 3164769"/>
              <a:gd name="connsiteX60" fmla="*/ 1425565 w 4580233"/>
              <a:gd name="connsiteY60" fmla="*/ 2381157 h 3164769"/>
              <a:gd name="connsiteX61" fmla="*/ 1438264 w 4580233"/>
              <a:gd name="connsiteY61" fmla="*/ 2241457 h 3164769"/>
              <a:gd name="connsiteX62" fmla="*/ 1476363 w 4580233"/>
              <a:gd name="connsiteY62" fmla="*/ 2448891 h 3164769"/>
              <a:gd name="connsiteX63" fmla="*/ 1518696 w 4580233"/>
              <a:gd name="connsiteY63" fmla="*/ 2258390 h 3164769"/>
              <a:gd name="connsiteX64" fmla="*/ 1573729 w 4580233"/>
              <a:gd name="connsiteY64" fmla="*/ 2398090 h 3164769"/>
              <a:gd name="connsiteX65" fmla="*/ 1607596 w 4580233"/>
              <a:gd name="connsiteY65" fmla="*/ 1835057 h 3164769"/>
              <a:gd name="connsiteX66" fmla="*/ 1641461 w 4580233"/>
              <a:gd name="connsiteY66" fmla="*/ 1923957 h 3164769"/>
              <a:gd name="connsiteX67" fmla="*/ 1658393 w 4580233"/>
              <a:gd name="connsiteY67" fmla="*/ 1682657 h 3164769"/>
              <a:gd name="connsiteX68" fmla="*/ 1692260 w 4580233"/>
              <a:gd name="connsiteY68" fmla="*/ 1767324 h 3164769"/>
              <a:gd name="connsiteX69" fmla="*/ 1696492 w 4580233"/>
              <a:gd name="connsiteY69" fmla="*/ 1373623 h 3164769"/>
              <a:gd name="connsiteX70" fmla="*/ 1730359 w 4580233"/>
              <a:gd name="connsiteY70" fmla="*/ 1555657 h 3164769"/>
              <a:gd name="connsiteX71" fmla="*/ 1743060 w 4580233"/>
              <a:gd name="connsiteY71" fmla="*/ 1009558 h 3164769"/>
              <a:gd name="connsiteX72" fmla="*/ 1785392 w 4580233"/>
              <a:gd name="connsiteY72" fmla="*/ 1183124 h 3164769"/>
              <a:gd name="connsiteX73" fmla="*/ 1802326 w 4580233"/>
              <a:gd name="connsiteY73" fmla="*/ 962990 h 3164769"/>
              <a:gd name="connsiteX74" fmla="*/ 1831957 w 4580233"/>
              <a:gd name="connsiteY74" fmla="*/ 1360924 h 3164769"/>
              <a:gd name="connsiteX75" fmla="*/ 1895458 w 4580233"/>
              <a:gd name="connsiteY75" fmla="*/ 1174657 h 3164769"/>
              <a:gd name="connsiteX76" fmla="*/ 1908157 w 4580233"/>
              <a:gd name="connsiteY76" fmla="*/ 1589523 h 3164769"/>
              <a:gd name="connsiteX77" fmla="*/ 1971657 w 4580233"/>
              <a:gd name="connsiteY77" fmla="*/ 1043424 h 3164769"/>
              <a:gd name="connsiteX78" fmla="*/ 1971657 w 4580233"/>
              <a:gd name="connsiteY78" fmla="*/ 1043424 h 3164769"/>
              <a:gd name="connsiteX79" fmla="*/ 2022457 w 4580233"/>
              <a:gd name="connsiteY79" fmla="*/ 1462524 h 3164769"/>
              <a:gd name="connsiteX80" fmla="*/ 2022457 w 4580233"/>
              <a:gd name="connsiteY80" fmla="*/ 1462524 h 3164769"/>
              <a:gd name="connsiteX81" fmla="*/ 2064790 w 4580233"/>
              <a:gd name="connsiteY81" fmla="*/ 988390 h 3164769"/>
              <a:gd name="connsiteX82" fmla="*/ 2162155 w 4580233"/>
              <a:gd name="connsiteY82" fmla="*/ 1813891 h 3164769"/>
              <a:gd name="connsiteX83" fmla="*/ 2191790 w 4580233"/>
              <a:gd name="connsiteY83" fmla="*/ 1695358 h 3164769"/>
              <a:gd name="connsiteX84" fmla="*/ 2246823 w 4580233"/>
              <a:gd name="connsiteY84" fmla="*/ 1919724 h 3164769"/>
              <a:gd name="connsiteX85" fmla="*/ 2289155 w 4580233"/>
              <a:gd name="connsiteY85" fmla="*/ 1847757 h 3164769"/>
              <a:gd name="connsiteX86" fmla="*/ 2297622 w 4580233"/>
              <a:gd name="connsiteY86" fmla="*/ 2059424 h 3164769"/>
              <a:gd name="connsiteX87" fmla="*/ 2348422 w 4580233"/>
              <a:gd name="connsiteY87" fmla="*/ 1932423 h 3164769"/>
              <a:gd name="connsiteX88" fmla="*/ 2382288 w 4580233"/>
              <a:gd name="connsiteY88" fmla="*/ 2021324 h 3164769"/>
              <a:gd name="connsiteX89" fmla="*/ 2411920 w 4580233"/>
              <a:gd name="connsiteY89" fmla="*/ 1691123 h 3164769"/>
              <a:gd name="connsiteX90" fmla="*/ 2479655 w 4580233"/>
              <a:gd name="connsiteY90" fmla="*/ 1885858 h 3164769"/>
              <a:gd name="connsiteX91" fmla="*/ 2521986 w 4580233"/>
              <a:gd name="connsiteY91" fmla="*/ 1568357 h 3164769"/>
              <a:gd name="connsiteX92" fmla="*/ 2585486 w 4580233"/>
              <a:gd name="connsiteY92" fmla="*/ 1860457 h 3164769"/>
              <a:gd name="connsiteX93" fmla="*/ 2615118 w 4580233"/>
              <a:gd name="connsiteY93" fmla="*/ 1462523 h 3164769"/>
              <a:gd name="connsiteX94" fmla="*/ 2695551 w 4580233"/>
              <a:gd name="connsiteY94" fmla="*/ 1661491 h 3164769"/>
              <a:gd name="connsiteX95" fmla="*/ 2720951 w 4580233"/>
              <a:gd name="connsiteY95" fmla="*/ 1068823 h 3164769"/>
              <a:gd name="connsiteX96" fmla="*/ 2780217 w 4580233"/>
              <a:gd name="connsiteY96" fmla="*/ 1356691 h 3164769"/>
              <a:gd name="connsiteX97" fmla="*/ 2780215 w 4580233"/>
              <a:gd name="connsiteY97" fmla="*/ 679358 h 3164769"/>
              <a:gd name="connsiteX98" fmla="*/ 2831016 w 4580233"/>
              <a:gd name="connsiteY98" fmla="*/ 1386324 h 3164769"/>
              <a:gd name="connsiteX99" fmla="*/ 2881817 w 4580233"/>
              <a:gd name="connsiteY99" fmla="*/ 404191 h 3164769"/>
              <a:gd name="connsiteX100" fmla="*/ 2919916 w 4580233"/>
              <a:gd name="connsiteY100" fmla="*/ 916424 h 3164769"/>
              <a:gd name="connsiteX101" fmla="*/ 2962249 w 4580233"/>
              <a:gd name="connsiteY101" fmla="*/ 14724 h 3164769"/>
              <a:gd name="connsiteX102" fmla="*/ 2991881 w 4580233"/>
              <a:gd name="connsiteY102" fmla="*/ 1022258 h 3164769"/>
              <a:gd name="connsiteX103" fmla="*/ 3046914 w 4580233"/>
              <a:gd name="connsiteY103" fmla="*/ 615859 h 3164769"/>
              <a:gd name="connsiteX104" fmla="*/ 3051147 w 4580233"/>
              <a:gd name="connsiteY104" fmla="*/ 1149259 h 3164769"/>
              <a:gd name="connsiteX105" fmla="*/ 3106181 w 4580233"/>
              <a:gd name="connsiteY105" fmla="*/ 349159 h 3164769"/>
              <a:gd name="connsiteX106" fmla="*/ 3165447 w 4580233"/>
              <a:gd name="connsiteY106" fmla="*/ 988393 h 3164769"/>
              <a:gd name="connsiteX107" fmla="*/ 3207779 w 4580233"/>
              <a:gd name="connsiteY107" fmla="*/ 319526 h 3164769"/>
              <a:gd name="connsiteX108" fmla="*/ 3224711 w 4580233"/>
              <a:gd name="connsiteY108" fmla="*/ 1132325 h 3164769"/>
              <a:gd name="connsiteX109" fmla="*/ 3271277 w 4580233"/>
              <a:gd name="connsiteY109" fmla="*/ 145958 h 3164769"/>
              <a:gd name="connsiteX110" fmla="*/ 3296677 w 4580233"/>
              <a:gd name="connsiteY110" fmla="*/ 594693 h 3164769"/>
              <a:gd name="connsiteX111" fmla="*/ 3329485 w 4580233"/>
              <a:gd name="connsiteY111" fmla="*/ 22664 h 3164769"/>
              <a:gd name="connsiteX112" fmla="*/ 3359118 w 4580233"/>
              <a:gd name="connsiteY112" fmla="*/ 946059 h 3164769"/>
              <a:gd name="connsiteX113" fmla="*/ 3394043 w 4580233"/>
              <a:gd name="connsiteY113" fmla="*/ 307885 h 3164769"/>
              <a:gd name="connsiteX114" fmla="*/ 3395631 w 4580233"/>
              <a:gd name="connsiteY114" fmla="*/ 1096872 h 3164769"/>
              <a:gd name="connsiteX115" fmla="*/ 3438492 w 4580233"/>
              <a:gd name="connsiteY115" fmla="*/ 445998 h 3164769"/>
              <a:gd name="connsiteX116" fmla="*/ 3448017 w 4580233"/>
              <a:gd name="connsiteY116" fmla="*/ 931773 h 3164769"/>
              <a:gd name="connsiteX117" fmla="*/ 3476593 w 4580233"/>
              <a:gd name="connsiteY117" fmla="*/ 576173 h 3164769"/>
              <a:gd name="connsiteX118" fmla="*/ 3516278 w 4580233"/>
              <a:gd name="connsiteY118" fmla="*/ 1054010 h 3164769"/>
              <a:gd name="connsiteX119" fmla="*/ 3521041 w 4580233"/>
              <a:gd name="connsiteY119" fmla="*/ 263435 h 3164769"/>
              <a:gd name="connsiteX120" fmla="*/ 3546440 w 4580233"/>
              <a:gd name="connsiteY120" fmla="*/ 457110 h 3164769"/>
              <a:gd name="connsiteX121" fmla="*/ 3568665 w 4580233"/>
              <a:gd name="connsiteY121" fmla="*/ 282486 h 3164769"/>
              <a:gd name="connsiteX122" fmla="*/ 3594065 w 4580233"/>
              <a:gd name="connsiteY122" fmla="*/ 765086 h 3164769"/>
              <a:gd name="connsiteX123" fmla="*/ 3622640 w 4580233"/>
              <a:gd name="connsiteY123" fmla="*/ 201522 h 3164769"/>
              <a:gd name="connsiteX124" fmla="*/ 3625815 w 4580233"/>
              <a:gd name="connsiteY124" fmla="*/ 950824 h 3164769"/>
              <a:gd name="connsiteX125" fmla="*/ 3662327 w 4580233"/>
              <a:gd name="connsiteY125" fmla="*/ 584110 h 3164769"/>
              <a:gd name="connsiteX126" fmla="*/ 3671851 w 4580233"/>
              <a:gd name="connsiteY126" fmla="*/ 1015909 h 3164769"/>
              <a:gd name="connsiteX127" fmla="*/ 3717890 w 4580233"/>
              <a:gd name="connsiteY127" fmla="*/ 646023 h 3164769"/>
              <a:gd name="connsiteX128" fmla="*/ 3736938 w 4580233"/>
              <a:gd name="connsiteY128" fmla="*/ 1422310 h 3164769"/>
              <a:gd name="connsiteX129" fmla="*/ 3771863 w 4580233"/>
              <a:gd name="connsiteY129" fmla="*/ 771435 h 3164769"/>
              <a:gd name="connsiteX130" fmla="*/ 3790912 w 4580233"/>
              <a:gd name="connsiteY130" fmla="*/ 1133385 h 3164769"/>
              <a:gd name="connsiteX131" fmla="*/ 3817899 w 4580233"/>
              <a:gd name="connsiteY131" fmla="*/ 728572 h 3164769"/>
              <a:gd name="connsiteX132" fmla="*/ 3849650 w 4580233"/>
              <a:gd name="connsiteY132" fmla="*/ 1493748 h 3164769"/>
              <a:gd name="connsiteX133" fmla="*/ 3871874 w 4580233"/>
              <a:gd name="connsiteY133" fmla="*/ 728573 h 3164769"/>
              <a:gd name="connsiteX134" fmla="*/ 3906799 w 4580233"/>
              <a:gd name="connsiteY134" fmla="*/ 1376273 h 3164769"/>
              <a:gd name="connsiteX135" fmla="*/ 3925849 w 4580233"/>
              <a:gd name="connsiteY135" fmla="*/ 1187361 h 3164769"/>
              <a:gd name="connsiteX136" fmla="*/ 3951249 w 4580233"/>
              <a:gd name="connsiteY136" fmla="*/ 1327060 h 3164769"/>
              <a:gd name="connsiteX137" fmla="*/ 3957598 w 4580233"/>
              <a:gd name="connsiteY137" fmla="*/ 758735 h 3164769"/>
              <a:gd name="connsiteX138" fmla="*/ 3981409 w 4580233"/>
              <a:gd name="connsiteY138" fmla="*/ 1027023 h 3164769"/>
              <a:gd name="connsiteX139" fmla="*/ 3992522 w 4580233"/>
              <a:gd name="connsiteY139" fmla="*/ 704760 h 3164769"/>
              <a:gd name="connsiteX140" fmla="*/ 4000458 w 4580233"/>
              <a:gd name="connsiteY140" fmla="*/ 1192123 h 3164769"/>
              <a:gd name="connsiteX141" fmla="*/ 4029032 w 4580233"/>
              <a:gd name="connsiteY141" fmla="*/ 1071473 h 3164769"/>
              <a:gd name="connsiteX142" fmla="*/ 4036970 w 4580233"/>
              <a:gd name="connsiteY142" fmla="*/ 1549310 h 3164769"/>
              <a:gd name="connsiteX143" fmla="*/ 4078244 w 4580233"/>
              <a:gd name="connsiteY143" fmla="*/ 1201648 h 3164769"/>
              <a:gd name="connsiteX144" fmla="*/ 4094119 w 4580233"/>
              <a:gd name="connsiteY144" fmla="*/ 1393735 h 3164769"/>
              <a:gd name="connsiteX145" fmla="*/ 4106818 w 4580233"/>
              <a:gd name="connsiteY145" fmla="*/ 800010 h 3164769"/>
              <a:gd name="connsiteX146" fmla="*/ 4132218 w 4580233"/>
              <a:gd name="connsiteY146" fmla="*/ 1382623 h 3164769"/>
              <a:gd name="connsiteX147" fmla="*/ 4179843 w 4580233"/>
              <a:gd name="connsiteY147" fmla="*/ 715872 h 3164769"/>
              <a:gd name="connsiteX148" fmla="*/ 4214768 w 4580233"/>
              <a:gd name="connsiteY148" fmla="*/ 1122273 h 3164769"/>
              <a:gd name="connsiteX149" fmla="*/ 4233817 w 4580233"/>
              <a:gd name="connsiteY149" fmla="*/ 895261 h 3164769"/>
              <a:gd name="connsiteX150" fmla="*/ 4248105 w 4580233"/>
              <a:gd name="connsiteY150" fmla="*/ 1419135 h 3164769"/>
              <a:gd name="connsiteX151" fmla="*/ 4279853 w 4580233"/>
              <a:gd name="connsiteY151" fmla="*/ 331698 h 3164769"/>
              <a:gd name="connsiteX152" fmla="*/ 4283029 w 4580233"/>
              <a:gd name="connsiteY152" fmla="*/ 1579472 h 3164769"/>
              <a:gd name="connsiteX153" fmla="*/ 4337002 w 4580233"/>
              <a:gd name="connsiteY153" fmla="*/ 1373098 h 3164769"/>
              <a:gd name="connsiteX154" fmla="*/ 4381452 w 4580233"/>
              <a:gd name="connsiteY154" fmla="*/ 1139735 h 3164769"/>
              <a:gd name="connsiteX155" fmla="*/ 4400501 w 4580233"/>
              <a:gd name="connsiteY155" fmla="*/ 1573122 h 3164769"/>
              <a:gd name="connsiteX156" fmla="*/ 4460828 w 4580233"/>
              <a:gd name="connsiteY156" fmla="*/ 1042898 h 3164769"/>
              <a:gd name="connsiteX157" fmla="*/ 4481464 w 4580233"/>
              <a:gd name="connsiteY157" fmla="*/ 1619160 h 3164769"/>
              <a:gd name="connsiteX158" fmla="*/ 4537026 w 4580233"/>
              <a:gd name="connsiteY158" fmla="*/ 1230222 h 3164769"/>
              <a:gd name="connsiteX159" fmla="*/ 4544963 w 4580233"/>
              <a:gd name="connsiteY159" fmla="*/ 1798548 h 3164769"/>
              <a:gd name="connsiteX160" fmla="*/ 4576712 w 4580233"/>
              <a:gd name="connsiteY160" fmla="*/ 1538198 h 3164769"/>
              <a:gd name="connsiteX161" fmla="*/ 4579886 w 4580233"/>
              <a:gd name="connsiteY161" fmla="*/ 1539785 h 3164769"/>
              <a:gd name="connsiteX0" fmla="*/ 0 w 4622749"/>
              <a:gd name="connsiteY0" fmla="*/ 2935195 h 3164769"/>
              <a:gd name="connsiteX1" fmla="*/ 46038 w 4622749"/>
              <a:gd name="connsiteY1" fmla="*/ 2968532 h 3164769"/>
              <a:gd name="connsiteX2" fmla="*/ 65088 w 4622749"/>
              <a:gd name="connsiteY2" fmla="*/ 2993932 h 3164769"/>
              <a:gd name="connsiteX3" fmla="*/ 80963 w 4622749"/>
              <a:gd name="connsiteY3" fmla="*/ 3003457 h 3164769"/>
              <a:gd name="connsiteX4" fmla="*/ 88900 w 4622749"/>
              <a:gd name="connsiteY4" fmla="*/ 2998695 h 3164769"/>
              <a:gd name="connsiteX5" fmla="*/ 117475 w 4622749"/>
              <a:gd name="connsiteY5" fmla="*/ 3024095 h 3164769"/>
              <a:gd name="connsiteX6" fmla="*/ 146050 w 4622749"/>
              <a:gd name="connsiteY6" fmla="*/ 3005045 h 3164769"/>
              <a:gd name="connsiteX7" fmla="*/ 180975 w 4622749"/>
              <a:gd name="connsiteY7" fmla="*/ 3089182 h 3164769"/>
              <a:gd name="connsiteX8" fmla="*/ 200025 w 4622749"/>
              <a:gd name="connsiteY8" fmla="*/ 3092357 h 3164769"/>
              <a:gd name="connsiteX9" fmla="*/ 223838 w 4622749"/>
              <a:gd name="connsiteY9" fmla="*/ 3047907 h 3164769"/>
              <a:gd name="connsiteX10" fmla="*/ 246063 w 4622749"/>
              <a:gd name="connsiteY10" fmla="*/ 3105057 h 3164769"/>
              <a:gd name="connsiteX11" fmla="*/ 290513 w 4622749"/>
              <a:gd name="connsiteY11" fmla="*/ 3006632 h 3164769"/>
              <a:gd name="connsiteX12" fmla="*/ 330200 w 4622749"/>
              <a:gd name="connsiteY12" fmla="*/ 3160620 h 3164769"/>
              <a:gd name="connsiteX13" fmla="*/ 360363 w 4622749"/>
              <a:gd name="connsiteY13" fmla="*/ 3119345 h 3164769"/>
              <a:gd name="connsiteX14" fmla="*/ 374650 w 4622749"/>
              <a:gd name="connsiteY14" fmla="*/ 3103470 h 3164769"/>
              <a:gd name="connsiteX15" fmla="*/ 377825 w 4622749"/>
              <a:gd name="connsiteY15" fmla="*/ 2874870 h 3164769"/>
              <a:gd name="connsiteX16" fmla="*/ 400050 w 4622749"/>
              <a:gd name="connsiteY16" fmla="*/ 2935195 h 3164769"/>
              <a:gd name="connsiteX17" fmla="*/ 455613 w 4622749"/>
              <a:gd name="connsiteY17" fmla="*/ 2519270 h 3164769"/>
              <a:gd name="connsiteX18" fmla="*/ 476250 w 4622749"/>
              <a:gd name="connsiteY18" fmla="*/ 2576420 h 3164769"/>
              <a:gd name="connsiteX19" fmla="*/ 501650 w 4622749"/>
              <a:gd name="connsiteY19" fmla="*/ 2835182 h 3164769"/>
              <a:gd name="connsiteX20" fmla="*/ 527050 w 4622749"/>
              <a:gd name="connsiteY20" fmla="*/ 2881220 h 3164769"/>
              <a:gd name="connsiteX21" fmla="*/ 538163 w 4622749"/>
              <a:gd name="connsiteY21" fmla="*/ 2847882 h 3164769"/>
              <a:gd name="connsiteX22" fmla="*/ 547688 w 4622749"/>
              <a:gd name="connsiteY22" fmla="*/ 2784382 h 3164769"/>
              <a:gd name="connsiteX23" fmla="*/ 574675 w 4622749"/>
              <a:gd name="connsiteY23" fmla="*/ 2787557 h 3164769"/>
              <a:gd name="connsiteX24" fmla="*/ 593725 w 4622749"/>
              <a:gd name="connsiteY24" fmla="*/ 2670082 h 3164769"/>
              <a:gd name="connsiteX25" fmla="*/ 590550 w 4622749"/>
              <a:gd name="connsiteY25" fmla="*/ 2341470 h 3164769"/>
              <a:gd name="connsiteX26" fmla="*/ 625475 w 4622749"/>
              <a:gd name="connsiteY26" fmla="*/ 1830295 h 3164769"/>
              <a:gd name="connsiteX27" fmla="*/ 652462 w 4622749"/>
              <a:gd name="connsiteY27" fmla="*/ 1836645 h 3164769"/>
              <a:gd name="connsiteX28" fmla="*/ 661987 w 4622749"/>
              <a:gd name="connsiteY28" fmla="*/ 1684245 h 3164769"/>
              <a:gd name="connsiteX29" fmla="*/ 681036 w 4622749"/>
              <a:gd name="connsiteY29" fmla="*/ 2014445 h 3164769"/>
              <a:gd name="connsiteX30" fmla="*/ 681036 w 4622749"/>
              <a:gd name="connsiteY30" fmla="*/ 2014445 h 3164769"/>
              <a:gd name="connsiteX31" fmla="*/ 719135 w 4622749"/>
              <a:gd name="connsiteY31" fmla="*/ 1714407 h 3164769"/>
              <a:gd name="connsiteX32" fmla="*/ 731835 w 4622749"/>
              <a:gd name="connsiteY32" fmla="*/ 2058895 h 3164769"/>
              <a:gd name="connsiteX33" fmla="*/ 784223 w 4622749"/>
              <a:gd name="connsiteY33" fmla="*/ 2038258 h 3164769"/>
              <a:gd name="connsiteX34" fmla="*/ 806448 w 4622749"/>
              <a:gd name="connsiteY34" fmla="*/ 2481170 h 3164769"/>
              <a:gd name="connsiteX35" fmla="*/ 835021 w 4622749"/>
              <a:gd name="connsiteY35" fmla="*/ 2470057 h 3164769"/>
              <a:gd name="connsiteX36" fmla="*/ 836609 w 4622749"/>
              <a:gd name="connsiteY36" fmla="*/ 2660557 h 3164769"/>
              <a:gd name="connsiteX37" fmla="*/ 862008 w 4622749"/>
              <a:gd name="connsiteY37" fmla="*/ 2641507 h 3164769"/>
              <a:gd name="connsiteX38" fmla="*/ 865183 w 4622749"/>
              <a:gd name="connsiteY38" fmla="*/ 2698657 h 3164769"/>
              <a:gd name="connsiteX39" fmla="*/ 892169 w 4622749"/>
              <a:gd name="connsiteY39" fmla="*/ 2493870 h 3164769"/>
              <a:gd name="connsiteX40" fmla="*/ 912807 w 4622749"/>
              <a:gd name="connsiteY40" fmla="*/ 2460532 h 3164769"/>
              <a:gd name="connsiteX41" fmla="*/ 912807 w 4622749"/>
              <a:gd name="connsiteY41" fmla="*/ 2416082 h 3164769"/>
              <a:gd name="connsiteX42" fmla="*/ 949318 w 4622749"/>
              <a:gd name="connsiteY42" fmla="*/ 2392270 h 3164769"/>
              <a:gd name="connsiteX43" fmla="*/ 941380 w 4622749"/>
              <a:gd name="connsiteY43" fmla="*/ 2317657 h 3164769"/>
              <a:gd name="connsiteX44" fmla="*/ 1019169 w 4622749"/>
              <a:gd name="connsiteY44" fmla="*/ 895257 h 3164769"/>
              <a:gd name="connsiteX45" fmla="*/ 1031869 w 4622749"/>
              <a:gd name="connsiteY45" fmla="*/ 1068824 h 3164769"/>
              <a:gd name="connsiteX46" fmla="*/ 1053036 w 4622749"/>
              <a:gd name="connsiteY46" fmla="*/ 793657 h 3164769"/>
              <a:gd name="connsiteX47" fmla="*/ 1074202 w 4622749"/>
              <a:gd name="connsiteY47" fmla="*/ 1365157 h 3164769"/>
              <a:gd name="connsiteX48" fmla="*/ 1103833 w 4622749"/>
              <a:gd name="connsiteY48" fmla="*/ 869857 h 3164769"/>
              <a:gd name="connsiteX49" fmla="*/ 1137701 w 4622749"/>
              <a:gd name="connsiteY49" fmla="*/ 937590 h 3164769"/>
              <a:gd name="connsiteX50" fmla="*/ 1167333 w 4622749"/>
              <a:gd name="connsiteY50" fmla="*/ 1242391 h 3164769"/>
              <a:gd name="connsiteX51" fmla="*/ 1188500 w 4622749"/>
              <a:gd name="connsiteY51" fmla="*/ 1128090 h 3164769"/>
              <a:gd name="connsiteX52" fmla="*/ 1218132 w 4622749"/>
              <a:gd name="connsiteY52" fmla="*/ 1348223 h 3164769"/>
              <a:gd name="connsiteX53" fmla="*/ 1264699 w 4622749"/>
              <a:gd name="connsiteY53" fmla="*/ 1335523 h 3164769"/>
              <a:gd name="connsiteX54" fmla="*/ 1273165 w 4622749"/>
              <a:gd name="connsiteY54" fmla="*/ 1483690 h 3164769"/>
              <a:gd name="connsiteX55" fmla="*/ 1302799 w 4622749"/>
              <a:gd name="connsiteY55" fmla="*/ 1415957 h 3164769"/>
              <a:gd name="connsiteX56" fmla="*/ 1294330 w 4622749"/>
              <a:gd name="connsiteY56" fmla="*/ 1686890 h 3164769"/>
              <a:gd name="connsiteX57" fmla="*/ 1294331 w 4622749"/>
              <a:gd name="connsiteY57" fmla="*/ 1674190 h 3164769"/>
              <a:gd name="connsiteX58" fmla="*/ 1362063 w 4622749"/>
              <a:gd name="connsiteY58" fmla="*/ 2165257 h 3164769"/>
              <a:gd name="connsiteX59" fmla="*/ 1383231 w 4622749"/>
              <a:gd name="connsiteY59" fmla="*/ 2050957 h 3164769"/>
              <a:gd name="connsiteX60" fmla="*/ 1425565 w 4622749"/>
              <a:gd name="connsiteY60" fmla="*/ 2381157 h 3164769"/>
              <a:gd name="connsiteX61" fmla="*/ 1438264 w 4622749"/>
              <a:gd name="connsiteY61" fmla="*/ 2241457 h 3164769"/>
              <a:gd name="connsiteX62" fmla="*/ 1476363 w 4622749"/>
              <a:gd name="connsiteY62" fmla="*/ 2448891 h 3164769"/>
              <a:gd name="connsiteX63" fmla="*/ 1518696 w 4622749"/>
              <a:gd name="connsiteY63" fmla="*/ 2258390 h 3164769"/>
              <a:gd name="connsiteX64" fmla="*/ 1573729 w 4622749"/>
              <a:gd name="connsiteY64" fmla="*/ 2398090 h 3164769"/>
              <a:gd name="connsiteX65" fmla="*/ 1607596 w 4622749"/>
              <a:gd name="connsiteY65" fmla="*/ 1835057 h 3164769"/>
              <a:gd name="connsiteX66" fmla="*/ 1641461 w 4622749"/>
              <a:gd name="connsiteY66" fmla="*/ 1923957 h 3164769"/>
              <a:gd name="connsiteX67" fmla="*/ 1658393 w 4622749"/>
              <a:gd name="connsiteY67" fmla="*/ 1682657 h 3164769"/>
              <a:gd name="connsiteX68" fmla="*/ 1692260 w 4622749"/>
              <a:gd name="connsiteY68" fmla="*/ 1767324 h 3164769"/>
              <a:gd name="connsiteX69" fmla="*/ 1696492 w 4622749"/>
              <a:gd name="connsiteY69" fmla="*/ 1373623 h 3164769"/>
              <a:gd name="connsiteX70" fmla="*/ 1730359 w 4622749"/>
              <a:gd name="connsiteY70" fmla="*/ 1555657 h 3164769"/>
              <a:gd name="connsiteX71" fmla="*/ 1743060 w 4622749"/>
              <a:gd name="connsiteY71" fmla="*/ 1009558 h 3164769"/>
              <a:gd name="connsiteX72" fmla="*/ 1785392 w 4622749"/>
              <a:gd name="connsiteY72" fmla="*/ 1183124 h 3164769"/>
              <a:gd name="connsiteX73" fmla="*/ 1802326 w 4622749"/>
              <a:gd name="connsiteY73" fmla="*/ 962990 h 3164769"/>
              <a:gd name="connsiteX74" fmla="*/ 1831957 w 4622749"/>
              <a:gd name="connsiteY74" fmla="*/ 1360924 h 3164769"/>
              <a:gd name="connsiteX75" fmla="*/ 1895458 w 4622749"/>
              <a:gd name="connsiteY75" fmla="*/ 1174657 h 3164769"/>
              <a:gd name="connsiteX76" fmla="*/ 1908157 w 4622749"/>
              <a:gd name="connsiteY76" fmla="*/ 1589523 h 3164769"/>
              <a:gd name="connsiteX77" fmla="*/ 1971657 w 4622749"/>
              <a:gd name="connsiteY77" fmla="*/ 1043424 h 3164769"/>
              <a:gd name="connsiteX78" fmla="*/ 1971657 w 4622749"/>
              <a:gd name="connsiteY78" fmla="*/ 1043424 h 3164769"/>
              <a:gd name="connsiteX79" fmla="*/ 2022457 w 4622749"/>
              <a:gd name="connsiteY79" fmla="*/ 1462524 h 3164769"/>
              <a:gd name="connsiteX80" fmla="*/ 2022457 w 4622749"/>
              <a:gd name="connsiteY80" fmla="*/ 1462524 h 3164769"/>
              <a:gd name="connsiteX81" fmla="*/ 2064790 w 4622749"/>
              <a:gd name="connsiteY81" fmla="*/ 988390 h 3164769"/>
              <a:gd name="connsiteX82" fmla="*/ 2162155 w 4622749"/>
              <a:gd name="connsiteY82" fmla="*/ 1813891 h 3164769"/>
              <a:gd name="connsiteX83" fmla="*/ 2191790 w 4622749"/>
              <a:gd name="connsiteY83" fmla="*/ 1695358 h 3164769"/>
              <a:gd name="connsiteX84" fmla="*/ 2246823 w 4622749"/>
              <a:gd name="connsiteY84" fmla="*/ 1919724 h 3164769"/>
              <a:gd name="connsiteX85" fmla="*/ 2289155 w 4622749"/>
              <a:gd name="connsiteY85" fmla="*/ 1847757 h 3164769"/>
              <a:gd name="connsiteX86" fmla="*/ 2297622 w 4622749"/>
              <a:gd name="connsiteY86" fmla="*/ 2059424 h 3164769"/>
              <a:gd name="connsiteX87" fmla="*/ 2348422 w 4622749"/>
              <a:gd name="connsiteY87" fmla="*/ 1932423 h 3164769"/>
              <a:gd name="connsiteX88" fmla="*/ 2382288 w 4622749"/>
              <a:gd name="connsiteY88" fmla="*/ 2021324 h 3164769"/>
              <a:gd name="connsiteX89" fmla="*/ 2411920 w 4622749"/>
              <a:gd name="connsiteY89" fmla="*/ 1691123 h 3164769"/>
              <a:gd name="connsiteX90" fmla="*/ 2479655 w 4622749"/>
              <a:gd name="connsiteY90" fmla="*/ 1885858 h 3164769"/>
              <a:gd name="connsiteX91" fmla="*/ 2521986 w 4622749"/>
              <a:gd name="connsiteY91" fmla="*/ 1568357 h 3164769"/>
              <a:gd name="connsiteX92" fmla="*/ 2585486 w 4622749"/>
              <a:gd name="connsiteY92" fmla="*/ 1860457 h 3164769"/>
              <a:gd name="connsiteX93" fmla="*/ 2615118 w 4622749"/>
              <a:gd name="connsiteY93" fmla="*/ 1462523 h 3164769"/>
              <a:gd name="connsiteX94" fmla="*/ 2695551 w 4622749"/>
              <a:gd name="connsiteY94" fmla="*/ 1661491 h 3164769"/>
              <a:gd name="connsiteX95" fmla="*/ 2720951 w 4622749"/>
              <a:gd name="connsiteY95" fmla="*/ 1068823 h 3164769"/>
              <a:gd name="connsiteX96" fmla="*/ 2780217 w 4622749"/>
              <a:gd name="connsiteY96" fmla="*/ 1356691 h 3164769"/>
              <a:gd name="connsiteX97" fmla="*/ 2780215 w 4622749"/>
              <a:gd name="connsiteY97" fmla="*/ 679358 h 3164769"/>
              <a:gd name="connsiteX98" fmla="*/ 2831016 w 4622749"/>
              <a:gd name="connsiteY98" fmla="*/ 1386324 h 3164769"/>
              <a:gd name="connsiteX99" fmla="*/ 2881817 w 4622749"/>
              <a:gd name="connsiteY99" fmla="*/ 404191 h 3164769"/>
              <a:gd name="connsiteX100" fmla="*/ 2919916 w 4622749"/>
              <a:gd name="connsiteY100" fmla="*/ 916424 h 3164769"/>
              <a:gd name="connsiteX101" fmla="*/ 2962249 w 4622749"/>
              <a:gd name="connsiteY101" fmla="*/ 14724 h 3164769"/>
              <a:gd name="connsiteX102" fmla="*/ 2991881 w 4622749"/>
              <a:gd name="connsiteY102" fmla="*/ 1022258 h 3164769"/>
              <a:gd name="connsiteX103" fmla="*/ 3046914 w 4622749"/>
              <a:gd name="connsiteY103" fmla="*/ 615859 h 3164769"/>
              <a:gd name="connsiteX104" fmla="*/ 3051147 w 4622749"/>
              <a:gd name="connsiteY104" fmla="*/ 1149259 h 3164769"/>
              <a:gd name="connsiteX105" fmla="*/ 3106181 w 4622749"/>
              <a:gd name="connsiteY105" fmla="*/ 349159 h 3164769"/>
              <a:gd name="connsiteX106" fmla="*/ 3165447 w 4622749"/>
              <a:gd name="connsiteY106" fmla="*/ 988393 h 3164769"/>
              <a:gd name="connsiteX107" fmla="*/ 3207779 w 4622749"/>
              <a:gd name="connsiteY107" fmla="*/ 319526 h 3164769"/>
              <a:gd name="connsiteX108" fmla="*/ 3224711 w 4622749"/>
              <a:gd name="connsiteY108" fmla="*/ 1132325 h 3164769"/>
              <a:gd name="connsiteX109" fmla="*/ 3271277 w 4622749"/>
              <a:gd name="connsiteY109" fmla="*/ 145958 h 3164769"/>
              <a:gd name="connsiteX110" fmla="*/ 3296677 w 4622749"/>
              <a:gd name="connsiteY110" fmla="*/ 594693 h 3164769"/>
              <a:gd name="connsiteX111" fmla="*/ 3329485 w 4622749"/>
              <a:gd name="connsiteY111" fmla="*/ 22664 h 3164769"/>
              <a:gd name="connsiteX112" fmla="*/ 3359118 w 4622749"/>
              <a:gd name="connsiteY112" fmla="*/ 946059 h 3164769"/>
              <a:gd name="connsiteX113" fmla="*/ 3394043 w 4622749"/>
              <a:gd name="connsiteY113" fmla="*/ 307885 h 3164769"/>
              <a:gd name="connsiteX114" fmla="*/ 3395631 w 4622749"/>
              <a:gd name="connsiteY114" fmla="*/ 1096872 h 3164769"/>
              <a:gd name="connsiteX115" fmla="*/ 3438492 w 4622749"/>
              <a:gd name="connsiteY115" fmla="*/ 445998 h 3164769"/>
              <a:gd name="connsiteX116" fmla="*/ 3448017 w 4622749"/>
              <a:gd name="connsiteY116" fmla="*/ 931773 h 3164769"/>
              <a:gd name="connsiteX117" fmla="*/ 3476593 w 4622749"/>
              <a:gd name="connsiteY117" fmla="*/ 576173 h 3164769"/>
              <a:gd name="connsiteX118" fmla="*/ 3516278 w 4622749"/>
              <a:gd name="connsiteY118" fmla="*/ 1054010 h 3164769"/>
              <a:gd name="connsiteX119" fmla="*/ 3521041 w 4622749"/>
              <a:gd name="connsiteY119" fmla="*/ 263435 h 3164769"/>
              <a:gd name="connsiteX120" fmla="*/ 3546440 w 4622749"/>
              <a:gd name="connsiteY120" fmla="*/ 457110 h 3164769"/>
              <a:gd name="connsiteX121" fmla="*/ 3568665 w 4622749"/>
              <a:gd name="connsiteY121" fmla="*/ 282486 h 3164769"/>
              <a:gd name="connsiteX122" fmla="*/ 3594065 w 4622749"/>
              <a:gd name="connsiteY122" fmla="*/ 765086 h 3164769"/>
              <a:gd name="connsiteX123" fmla="*/ 3622640 w 4622749"/>
              <a:gd name="connsiteY123" fmla="*/ 201522 h 3164769"/>
              <a:gd name="connsiteX124" fmla="*/ 3625815 w 4622749"/>
              <a:gd name="connsiteY124" fmla="*/ 950824 h 3164769"/>
              <a:gd name="connsiteX125" fmla="*/ 3662327 w 4622749"/>
              <a:gd name="connsiteY125" fmla="*/ 584110 h 3164769"/>
              <a:gd name="connsiteX126" fmla="*/ 3671851 w 4622749"/>
              <a:gd name="connsiteY126" fmla="*/ 1015909 h 3164769"/>
              <a:gd name="connsiteX127" fmla="*/ 3717890 w 4622749"/>
              <a:gd name="connsiteY127" fmla="*/ 646023 h 3164769"/>
              <a:gd name="connsiteX128" fmla="*/ 3736938 w 4622749"/>
              <a:gd name="connsiteY128" fmla="*/ 1422310 h 3164769"/>
              <a:gd name="connsiteX129" fmla="*/ 3771863 w 4622749"/>
              <a:gd name="connsiteY129" fmla="*/ 771435 h 3164769"/>
              <a:gd name="connsiteX130" fmla="*/ 3790912 w 4622749"/>
              <a:gd name="connsiteY130" fmla="*/ 1133385 h 3164769"/>
              <a:gd name="connsiteX131" fmla="*/ 3817899 w 4622749"/>
              <a:gd name="connsiteY131" fmla="*/ 728572 h 3164769"/>
              <a:gd name="connsiteX132" fmla="*/ 3849650 w 4622749"/>
              <a:gd name="connsiteY132" fmla="*/ 1493748 h 3164769"/>
              <a:gd name="connsiteX133" fmla="*/ 3871874 w 4622749"/>
              <a:gd name="connsiteY133" fmla="*/ 728573 h 3164769"/>
              <a:gd name="connsiteX134" fmla="*/ 3906799 w 4622749"/>
              <a:gd name="connsiteY134" fmla="*/ 1376273 h 3164769"/>
              <a:gd name="connsiteX135" fmla="*/ 3925849 w 4622749"/>
              <a:gd name="connsiteY135" fmla="*/ 1187361 h 3164769"/>
              <a:gd name="connsiteX136" fmla="*/ 3951249 w 4622749"/>
              <a:gd name="connsiteY136" fmla="*/ 1327060 h 3164769"/>
              <a:gd name="connsiteX137" fmla="*/ 3957598 w 4622749"/>
              <a:gd name="connsiteY137" fmla="*/ 758735 h 3164769"/>
              <a:gd name="connsiteX138" fmla="*/ 3981409 w 4622749"/>
              <a:gd name="connsiteY138" fmla="*/ 1027023 h 3164769"/>
              <a:gd name="connsiteX139" fmla="*/ 3992522 w 4622749"/>
              <a:gd name="connsiteY139" fmla="*/ 704760 h 3164769"/>
              <a:gd name="connsiteX140" fmla="*/ 4000458 w 4622749"/>
              <a:gd name="connsiteY140" fmla="*/ 1192123 h 3164769"/>
              <a:gd name="connsiteX141" fmla="*/ 4029032 w 4622749"/>
              <a:gd name="connsiteY141" fmla="*/ 1071473 h 3164769"/>
              <a:gd name="connsiteX142" fmla="*/ 4036970 w 4622749"/>
              <a:gd name="connsiteY142" fmla="*/ 1549310 h 3164769"/>
              <a:gd name="connsiteX143" fmla="*/ 4078244 w 4622749"/>
              <a:gd name="connsiteY143" fmla="*/ 1201648 h 3164769"/>
              <a:gd name="connsiteX144" fmla="*/ 4094119 w 4622749"/>
              <a:gd name="connsiteY144" fmla="*/ 1393735 h 3164769"/>
              <a:gd name="connsiteX145" fmla="*/ 4106818 w 4622749"/>
              <a:gd name="connsiteY145" fmla="*/ 800010 h 3164769"/>
              <a:gd name="connsiteX146" fmla="*/ 4132218 w 4622749"/>
              <a:gd name="connsiteY146" fmla="*/ 1382623 h 3164769"/>
              <a:gd name="connsiteX147" fmla="*/ 4179843 w 4622749"/>
              <a:gd name="connsiteY147" fmla="*/ 715872 h 3164769"/>
              <a:gd name="connsiteX148" fmla="*/ 4214768 w 4622749"/>
              <a:gd name="connsiteY148" fmla="*/ 1122273 h 3164769"/>
              <a:gd name="connsiteX149" fmla="*/ 4233817 w 4622749"/>
              <a:gd name="connsiteY149" fmla="*/ 895261 h 3164769"/>
              <a:gd name="connsiteX150" fmla="*/ 4248105 w 4622749"/>
              <a:gd name="connsiteY150" fmla="*/ 1419135 h 3164769"/>
              <a:gd name="connsiteX151" fmla="*/ 4279853 w 4622749"/>
              <a:gd name="connsiteY151" fmla="*/ 331698 h 3164769"/>
              <a:gd name="connsiteX152" fmla="*/ 4283029 w 4622749"/>
              <a:gd name="connsiteY152" fmla="*/ 1579472 h 3164769"/>
              <a:gd name="connsiteX153" fmla="*/ 4337002 w 4622749"/>
              <a:gd name="connsiteY153" fmla="*/ 1373098 h 3164769"/>
              <a:gd name="connsiteX154" fmla="*/ 4381452 w 4622749"/>
              <a:gd name="connsiteY154" fmla="*/ 1139735 h 3164769"/>
              <a:gd name="connsiteX155" fmla="*/ 4400501 w 4622749"/>
              <a:gd name="connsiteY155" fmla="*/ 1573122 h 3164769"/>
              <a:gd name="connsiteX156" fmla="*/ 4460828 w 4622749"/>
              <a:gd name="connsiteY156" fmla="*/ 1042898 h 3164769"/>
              <a:gd name="connsiteX157" fmla="*/ 4481464 w 4622749"/>
              <a:gd name="connsiteY157" fmla="*/ 1619160 h 3164769"/>
              <a:gd name="connsiteX158" fmla="*/ 4537026 w 4622749"/>
              <a:gd name="connsiteY158" fmla="*/ 1230222 h 3164769"/>
              <a:gd name="connsiteX159" fmla="*/ 4544963 w 4622749"/>
              <a:gd name="connsiteY159" fmla="*/ 1798548 h 3164769"/>
              <a:gd name="connsiteX160" fmla="*/ 4576712 w 4622749"/>
              <a:gd name="connsiteY160" fmla="*/ 1538198 h 3164769"/>
              <a:gd name="connsiteX161" fmla="*/ 4622749 w 4622749"/>
              <a:gd name="connsiteY161" fmla="*/ 2008097 h 3164769"/>
              <a:gd name="connsiteX0" fmla="*/ 0 w 4626652"/>
              <a:gd name="connsiteY0" fmla="*/ 2935195 h 3164769"/>
              <a:gd name="connsiteX1" fmla="*/ 46038 w 4626652"/>
              <a:gd name="connsiteY1" fmla="*/ 2968532 h 3164769"/>
              <a:gd name="connsiteX2" fmla="*/ 65088 w 4626652"/>
              <a:gd name="connsiteY2" fmla="*/ 2993932 h 3164769"/>
              <a:gd name="connsiteX3" fmla="*/ 80963 w 4626652"/>
              <a:gd name="connsiteY3" fmla="*/ 3003457 h 3164769"/>
              <a:gd name="connsiteX4" fmla="*/ 88900 w 4626652"/>
              <a:gd name="connsiteY4" fmla="*/ 2998695 h 3164769"/>
              <a:gd name="connsiteX5" fmla="*/ 117475 w 4626652"/>
              <a:gd name="connsiteY5" fmla="*/ 3024095 h 3164769"/>
              <a:gd name="connsiteX6" fmla="*/ 146050 w 4626652"/>
              <a:gd name="connsiteY6" fmla="*/ 3005045 h 3164769"/>
              <a:gd name="connsiteX7" fmla="*/ 180975 w 4626652"/>
              <a:gd name="connsiteY7" fmla="*/ 3089182 h 3164769"/>
              <a:gd name="connsiteX8" fmla="*/ 200025 w 4626652"/>
              <a:gd name="connsiteY8" fmla="*/ 3092357 h 3164769"/>
              <a:gd name="connsiteX9" fmla="*/ 223838 w 4626652"/>
              <a:gd name="connsiteY9" fmla="*/ 3047907 h 3164769"/>
              <a:gd name="connsiteX10" fmla="*/ 246063 w 4626652"/>
              <a:gd name="connsiteY10" fmla="*/ 3105057 h 3164769"/>
              <a:gd name="connsiteX11" fmla="*/ 290513 w 4626652"/>
              <a:gd name="connsiteY11" fmla="*/ 3006632 h 3164769"/>
              <a:gd name="connsiteX12" fmla="*/ 330200 w 4626652"/>
              <a:gd name="connsiteY12" fmla="*/ 3160620 h 3164769"/>
              <a:gd name="connsiteX13" fmla="*/ 360363 w 4626652"/>
              <a:gd name="connsiteY13" fmla="*/ 3119345 h 3164769"/>
              <a:gd name="connsiteX14" fmla="*/ 374650 w 4626652"/>
              <a:gd name="connsiteY14" fmla="*/ 3103470 h 3164769"/>
              <a:gd name="connsiteX15" fmla="*/ 377825 w 4626652"/>
              <a:gd name="connsiteY15" fmla="*/ 2874870 h 3164769"/>
              <a:gd name="connsiteX16" fmla="*/ 400050 w 4626652"/>
              <a:gd name="connsiteY16" fmla="*/ 2935195 h 3164769"/>
              <a:gd name="connsiteX17" fmla="*/ 455613 w 4626652"/>
              <a:gd name="connsiteY17" fmla="*/ 2519270 h 3164769"/>
              <a:gd name="connsiteX18" fmla="*/ 476250 w 4626652"/>
              <a:gd name="connsiteY18" fmla="*/ 2576420 h 3164769"/>
              <a:gd name="connsiteX19" fmla="*/ 501650 w 4626652"/>
              <a:gd name="connsiteY19" fmla="*/ 2835182 h 3164769"/>
              <a:gd name="connsiteX20" fmla="*/ 527050 w 4626652"/>
              <a:gd name="connsiteY20" fmla="*/ 2881220 h 3164769"/>
              <a:gd name="connsiteX21" fmla="*/ 538163 w 4626652"/>
              <a:gd name="connsiteY21" fmla="*/ 2847882 h 3164769"/>
              <a:gd name="connsiteX22" fmla="*/ 547688 w 4626652"/>
              <a:gd name="connsiteY22" fmla="*/ 2784382 h 3164769"/>
              <a:gd name="connsiteX23" fmla="*/ 574675 w 4626652"/>
              <a:gd name="connsiteY23" fmla="*/ 2787557 h 3164769"/>
              <a:gd name="connsiteX24" fmla="*/ 593725 w 4626652"/>
              <a:gd name="connsiteY24" fmla="*/ 2670082 h 3164769"/>
              <a:gd name="connsiteX25" fmla="*/ 590550 w 4626652"/>
              <a:gd name="connsiteY25" fmla="*/ 2341470 h 3164769"/>
              <a:gd name="connsiteX26" fmla="*/ 625475 w 4626652"/>
              <a:gd name="connsiteY26" fmla="*/ 1830295 h 3164769"/>
              <a:gd name="connsiteX27" fmla="*/ 652462 w 4626652"/>
              <a:gd name="connsiteY27" fmla="*/ 1836645 h 3164769"/>
              <a:gd name="connsiteX28" fmla="*/ 661987 w 4626652"/>
              <a:gd name="connsiteY28" fmla="*/ 1684245 h 3164769"/>
              <a:gd name="connsiteX29" fmla="*/ 681036 w 4626652"/>
              <a:gd name="connsiteY29" fmla="*/ 2014445 h 3164769"/>
              <a:gd name="connsiteX30" fmla="*/ 681036 w 4626652"/>
              <a:gd name="connsiteY30" fmla="*/ 2014445 h 3164769"/>
              <a:gd name="connsiteX31" fmla="*/ 719135 w 4626652"/>
              <a:gd name="connsiteY31" fmla="*/ 1714407 h 3164769"/>
              <a:gd name="connsiteX32" fmla="*/ 731835 w 4626652"/>
              <a:gd name="connsiteY32" fmla="*/ 2058895 h 3164769"/>
              <a:gd name="connsiteX33" fmla="*/ 784223 w 4626652"/>
              <a:gd name="connsiteY33" fmla="*/ 2038258 h 3164769"/>
              <a:gd name="connsiteX34" fmla="*/ 806448 w 4626652"/>
              <a:gd name="connsiteY34" fmla="*/ 2481170 h 3164769"/>
              <a:gd name="connsiteX35" fmla="*/ 835021 w 4626652"/>
              <a:gd name="connsiteY35" fmla="*/ 2470057 h 3164769"/>
              <a:gd name="connsiteX36" fmla="*/ 836609 w 4626652"/>
              <a:gd name="connsiteY36" fmla="*/ 2660557 h 3164769"/>
              <a:gd name="connsiteX37" fmla="*/ 862008 w 4626652"/>
              <a:gd name="connsiteY37" fmla="*/ 2641507 h 3164769"/>
              <a:gd name="connsiteX38" fmla="*/ 865183 w 4626652"/>
              <a:gd name="connsiteY38" fmla="*/ 2698657 h 3164769"/>
              <a:gd name="connsiteX39" fmla="*/ 892169 w 4626652"/>
              <a:gd name="connsiteY39" fmla="*/ 2493870 h 3164769"/>
              <a:gd name="connsiteX40" fmla="*/ 912807 w 4626652"/>
              <a:gd name="connsiteY40" fmla="*/ 2460532 h 3164769"/>
              <a:gd name="connsiteX41" fmla="*/ 912807 w 4626652"/>
              <a:gd name="connsiteY41" fmla="*/ 2416082 h 3164769"/>
              <a:gd name="connsiteX42" fmla="*/ 949318 w 4626652"/>
              <a:gd name="connsiteY42" fmla="*/ 2392270 h 3164769"/>
              <a:gd name="connsiteX43" fmla="*/ 941380 w 4626652"/>
              <a:gd name="connsiteY43" fmla="*/ 2317657 h 3164769"/>
              <a:gd name="connsiteX44" fmla="*/ 1019169 w 4626652"/>
              <a:gd name="connsiteY44" fmla="*/ 895257 h 3164769"/>
              <a:gd name="connsiteX45" fmla="*/ 1031869 w 4626652"/>
              <a:gd name="connsiteY45" fmla="*/ 1068824 h 3164769"/>
              <a:gd name="connsiteX46" fmla="*/ 1053036 w 4626652"/>
              <a:gd name="connsiteY46" fmla="*/ 793657 h 3164769"/>
              <a:gd name="connsiteX47" fmla="*/ 1074202 w 4626652"/>
              <a:gd name="connsiteY47" fmla="*/ 1365157 h 3164769"/>
              <a:gd name="connsiteX48" fmla="*/ 1103833 w 4626652"/>
              <a:gd name="connsiteY48" fmla="*/ 869857 h 3164769"/>
              <a:gd name="connsiteX49" fmla="*/ 1137701 w 4626652"/>
              <a:gd name="connsiteY49" fmla="*/ 937590 h 3164769"/>
              <a:gd name="connsiteX50" fmla="*/ 1167333 w 4626652"/>
              <a:gd name="connsiteY50" fmla="*/ 1242391 h 3164769"/>
              <a:gd name="connsiteX51" fmla="*/ 1188500 w 4626652"/>
              <a:gd name="connsiteY51" fmla="*/ 1128090 h 3164769"/>
              <a:gd name="connsiteX52" fmla="*/ 1218132 w 4626652"/>
              <a:gd name="connsiteY52" fmla="*/ 1348223 h 3164769"/>
              <a:gd name="connsiteX53" fmla="*/ 1264699 w 4626652"/>
              <a:gd name="connsiteY53" fmla="*/ 1335523 h 3164769"/>
              <a:gd name="connsiteX54" fmla="*/ 1273165 w 4626652"/>
              <a:gd name="connsiteY54" fmla="*/ 1483690 h 3164769"/>
              <a:gd name="connsiteX55" fmla="*/ 1302799 w 4626652"/>
              <a:gd name="connsiteY55" fmla="*/ 1415957 h 3164769"/>
              <a:gd name="connsiteX56" fmla="*/ 1294330 w 4626652"/>
              <a:gd name="connsiteY56" fmla="*/ 1686890 h 3164769"/>
              <a:gd name="connsiteX57" fmla="*/ 1294331 w 4626652"/>
              <a:gd name="connsiteY57" fmla="*/ 1674190 h 3164769"/>
              <a:gd name="connsiteX58" fmla="*/ 1362063 w 4626652"/>
              <a:gd name="connsiteY58" fmla="*/ 2165257 h 3164769"/>
              <a:gd name="connsiteX59" fmla="*/ 1383231 w 4626652"/>
              <a:gd name="connsiteY59" fmla="*/ 2050957 h 3164769"/>
              <a:gd name="connsiteX60" fmla="*/ 1425565 w 4626652"/>
              <a:gd name="connsiteY60" fmla="*/ 2381157 h 3164769"/>
              <a:gd name="connsiteX61" fmla="*/ 1438264 w 4626652"/>
              <a:gd name="connsiteY61" fmla="*/ 2241457 h 3164769"/>
              <a:gd name="connsiteX62" fmla="*/ 1476363 w 4626652"/>
              <a:gd name="connsiteY62" fmla="*/ 2448891 h 3164769"/>
              <a:gd name="connsiteX63" fmla="*/ 1518696 w 4626652"/>
              <a:gd name="connsiteY63" fmla="*/ 2258390 h 3164769"/>
              <a:gd name="connsiteX64" fmla="*/ 1573729 w 4626652"/>
              <a:gd name="connsiteY64" fmla="*/ 2398090 h 3164769"/>
              <a:gd name="connsiteX65" fmla="*/ 1607596 w 4626652"/>
              <a:gd name="connsiteY65" fmla="*/ 1835057 h 3164769"/>
              <a:gd name="connsiteX66" fmla="*/ 1641461 w 4626652"/>
              <a:gd name="connsiteY66" fmla="*/ 1923957 h 3164769"/>
              <a:gd name="connsiteX67" fmla="*/ 1658393 w 4626652"/>
              <a:gd name="connsiteY67" fmla="*/ 1682657 h 3164769"/>
              <a:gd name="connsiteX68" fmla="*/ 1692260 w 4626652"/>
              <a:gd name="connsiteY68" fmla="*/ 1767324 h 3164769"/>
              <a:gd name="connsiteX69" fmla="*/ 1696492 w 4626652"/>
              <a:gd name="connsiteY69" fmla="*/ 1373623 h 3164769"/>
              <a:gd name="connsiteX70" fmla="*/ 1730359 w 4626652"/>
              <a:gd name="connsiteY70" fmla="*/ 1555657 h 3164769"/>
              <a:gd name="connsiteX71" fmla="*/ 1743060 w 4626652"/>
              <a:gd name="connsiteY71" fmla="*/ 1009558 h 3164769"/>
              <a:gd name="connsiteX72" fmla="*/ 1785392 w 4626652"/>
              <a:gd name="connsiteY72" fmla="*/ 1183124 h 3164769"/>
              <a:gd name="connsiteX73" fmla="*/ 1802326 w 4626652"/>
              <a:gd name="connsiteY73" fmla="*/ 962990 h 3164769"/>
              <a:gd name="connsiteX74" fmla="*/ 1831957 w 4626652"/>
              <a:gd name="connsiteY74" fmla="*/ 1360924 h 3164769"/>
              <a:gd name="connsiteX75" fmla="*/ 1895458 w 4626652"/>
              <a:gd name="connsiteY75" fmla="*/ 1174657 h 3164769"/>
              <a:gd name="connsiteX76" fmla="*/ 1908157 w 4626652"/>
              <a:gd name="connsiteY76" fmla="*/ 1589523 h 3164769"/>
              <a:gd name="connsiteX77" fmla="*/ 1971657 w 4626652"/>
              <a:gd name="connsiteY77" fmla="*/ 1043424 h 3164769"/>
              <a:gd name="connsiteX78" fmla="*/ 1971657 w 4626652"/>
              <a:gd name="connsiteY78" fmla="*/ 1043424 h 3164769"/>
              <a:gd name="connsiteX79" fmla="*/ 2022457 w 4626652"/>
              <a:gd name="connsiteY79" fmla="*/ 1462524 h 3164769"/>
              <a:gd name="connsiteX80" fmla="*/ 2022457 w 4626652"/>
              <a:gd name="connsiteY80" fmla="*/ 1462524 h 3164769"/>
              <a:gd name="connsiteX81" fmla="*/ 2064790 w 4626652"/>
              <a:gd name="connsiteY81" fmla="*/ 988390 h 3164769"/>
              <a:gd name="connsiteX82" fmla="*/ 2162155 w 4626652"/>
              <a:gd name="connsiteY82" fmla="*/ 1813891 h 3164769"/>
              <a:gd name="connsiteX83" fmla="*/ 2191790 w 4626652"/>
              <a:gd name="connsiteY83" fmla="*/ 1695358 h 3164769"/>
              <a:gd name="connsiteX84" fmla="*/ 2246823 w 4626652"/>
              <a:gd name="connsiteY84" fmla="*/ 1919724 h 3164769"/>
              <a:gd name="connsiteX85" fmla="*/ 2289155 w 4626652"/>
              <a:gd name="connsiteY85" fmla="*/ 1847757 h 3164769"/>
              <a:gd name="connsiteX86" fmla="*/ 2297622 w 4626652"/>
              <a:gd name="connsiteY86" fmla="*/ 2059424 h 3164769"/>
              <a:gd name="connsiteX87" fmla="*/ 2348422 w 4626652"/>
              <a:gd name="connsiteY87" fmla="*/ 1932423 h 3164769"/>
              <a:gd name="connsiteX88" fmla="*/ 2382288 w 4626652"/>
              <a:gd name="connsiteY88" fmla="*/ 2021324 h 3164769"/>
              <a:gd name="connsiteX89" fmla="*/ 2411920 w 4626652"/>
              <a:gd name="connsiteY89" fmla="*/ 1691123 h 3164769"/>
              <a:gd name="connsiteX90" fmla="*/ 2479655 w 4626652"/>
              <a:gd name="connsiteY90" fmla="*/ 1885858 h 3164769"/>
              <a:gd name="connsiteX91" fmla="*/ 2521986 w 4626652"/>
              <a:gd name="connsiteY91" fmla="*/ 1568357 h 3164769"/>
              <a:gd name="connsiteX92" fmla="*/ 2585486 w 4626652"/>
              <a:gd name="connsiteY92" fmla="*/ 1860457 h 3164769"/>
              <a:gd name="connsiteX93" fmla="*/ 2615118 w 4626652"/>
              <a:gd name="connsiteY93" fmla="*/ 1462523 h 3164769"/>
              <a:gd name="connsiteX94" fmla="*/ 2695551 w 4626652"/>
              <a:gd name="connsiteY94" fmla="*/ 1661491 h 3164769"/>
              <a:gd name="connsiteX95" fmla="*/ 2720951 w 4626652"/>
              <a:gd name="connsiteY95" fmla="*/ 1068823 h 3164769"/>
              <a:gd name="connsiteX96" fmla="*/ 2780217 w 4626652"/>
              <a:gd name="connsiteY96" fmla="*/ 1356691 h 3164769"/>
              <a:gd name="connsiteX97" fmla="*/ 2780215 w 4626652"/>
              <a:gd name="connsiteY97" fmla="*/ 679358 h 3164769"/>
              <a:gd name="connsiteX98" fmla="*/ 2831016 w 4626652"/>
              <a:gd name="connsiteY98" fmla="*/ 1386324 h 3164769"/>
              <a:gd name="connsiteX99" fmla="*/ 2881817 w 4626652"/>
              <a:gd name="connsiteY99" fmla="*/ 404191 h 3164769"/>
              <a:gd name="connsiteX100" fmla="*/ 2919916 w 4626652"/>
              <a:gd name="connsiteY100" fmla="*/ 916424 h 3164769"/>
              <a:gd name="connsiteX101" fmla="*/ 2962249 w 4626652"/>
              <a:gd name="connsiteY101" fmla="*/ 14724 h 3164769"/>
              <a:gd name="connsiteX102" fmla="*/ 2991881 w 4626652"/>
              <a:gd name="connsiteY102" fmla="*/ 1022258 h 3164769"/>
              <a:gd name="connsiteX103" fmla="*/ 3046914 w 4626652"/>
              <a:gd name="connsiteY103" fmla="*/ 615859 h 3164769"/>
              <a:gd name="connsiteX104" fmla="*/ 3051147 w 4626652"/>
              <a:gd name="connsiteY104" fmla="*/ 1149259 h 3164769"/>
              <a:gd name="connsiteX105" fmla="*/ 3106181 w 4626652"/>
              <a:gd name="connsiteY105" fmla="*/ 349159 h 3164769"/>
              <a:gd name="connsiteX106" fmla="*/ 3165447 w 4626652"/>
              <a:gd name="connsiteY106" fmla="*/ 988393 h 3164769"/>
              <a:gd name="connsiteX107" fmla="*/ 3207779 w 4626652"/>
              <a:gd name="connsiteY107" fmla="*/ 319526 h 3164769"/>
              <a:gd name="connsiteX108" fmla="*/ 3224711 w 4626652"/>
              <a:gd name="connsiteY108" fmla="*/ 1132325 h 3164769"/>
              <a:gd name="connsiteX109" fmla="*/ 3271277 w 4626652"/>
              <a:gd name="connsiteY109" fmla="*/ 145958 h 3164769"/>
              <a:gd name="connsiteX110" fmla="*/ 3296677 w 4626652"/>
              <a:gd name="connsiteY110" fmla="*/ 594693 h 3164769"/>
              <a:gd name="connsiteX111" fmla="*/ 3329485 w 4626652"/>
              <a:gd name="connsiteY111" fmla="*/ 22664 h 3164769"/>
              <a:gd name="connsiteX112" fmla="*/ 3359118 w 4626652"/>
              <a:gd name="connsiteY112" fmla="*/ 946059 h 3164769"/>
              <a:gd name="connsiteX113" fmla="*/ 3394043 w 4626652"/>
              <a:gd name="connsiteY113" fmla="*/ 307885 h 3164769"/>
              <a:gd name="connsiteX114" fmla="*/ 3395631 w 4626652"/>
              <a:gd name="connsiteY114" fmla="*/ 1096872 h 3164769"/>
              <a:gd name="connsiteX115" fmla="*/ 3438492 w 4626652"/>
              <a:gd name="connsiteY115" fmla="*/ 445998 h 3164769"/>
              <a:gd name="connsiteX116" fmla="*/ 3448017 w 4626652"/>
              <a:gd name="connsiteY116" fmla="*/ 931773 h 3164769"/>
              <a:gd name="connsiteX117" fmla="*/ 3476593 w 4626652"/>
              <a:gd name="connsiteY117" fmla="*/ 576173 h 3164769"/>
              <a:gd name="connsiteX118" fmla="*/ 3516278 w 4626652"/>
              <a:gd name="connsiteY118" fmla="*/ 1054010 h 3164769"/>
              <a:gd name="connsiteX119" fmla="*/ 3521041 w 4626652"/>
              <a:gd name="connsiteY119" fmla="*/ 263435 h 3164769"/>
              <a:gd name="connsiteX120" fmla="*/ 3546440 w 4626652"/>
              <a:gd name="connsiteY120" fmla="*/ 457110 h 3164769"/>
              <a:gd name="connsiteX121" fmla="*/ 3568665 w 4626652"/>
              <a:gd name="connsiteY121" fmla="*/ 282486 h 3164769"/>
              <a:gd name="connsiteX122" fmla="*/ 3594065 w 4626652"/>
              <a:gd name="connsiteY122" fmla="*/ 765086 h 3164769"/>
              <a:gd name="connsiteX123" fmla="*/ 3622640 w 4626652"/>
              <a:gd name="connsiteY123" fmla="*/ 201522 h 3164769"/>
              <a:gd name="connsiteX124" fmla="*/ 3625815 w 4626652"/>
              <a:gd name="connsiteY124" fmla="*/ 950824 h 3164769"/>
              <a:gd name="connsiteX125" fmla="*/ 3662327 w 4626652"/>
              <a:gd name="connsiteY125" fmla="*/ 584110 h 3164769"/>
              <a:gd name="connsiteX126" fmla="*/ 3671851 w 4626652"/>
              <a:gd name="connsiteY126" fmla="*/ 1015909 h 3164769"/>
              <a:gd name="connsiteX127" fmla="*/ 3717890 w 4626652"/>
              <a:gd name="connsiteY127" fmla="*/ 646023 h 3164769"/>
              <a:gd name="connsiteX128" fmla="*/ 3736938 w 4626652"/>
              <a:gd name="connsiteY128" fmla="*/ 1422310 h 3164769"/>
              <a:gd name="connsiteX129" fmla="*/ 3771863 w 4626652"/>
              <a:gd name="connsiteY129" fmla="*/ 771435 h 3164769"/>
              <a:gd name="connsiteX130" fmla="*/ 3790912 w 4626652"/>
              <a:gd name="connsiteY130" fmla="*/ 1133385 h 3164769"/>
              <a:gd name="connsiteX131" fmla="*/ 3817899 w 4626652"/>
              <a:gd name="connsiteY131" fmla="*/ 728572 h 3164769"/>
              <a:gd name="connsiteX132" fmla="*/ 3849650 w 4626652"/>
              <a:gd name="connsiteY132" fmla="*/ 1493748 h 3164769"/>
              <a:gd name="connsiteX133" fmla="*/ 3871874 w 4626652"/>
              <a:gd name="connsiteY133" fmla="*/ 728573 h 3164769"/>
              <a:gd name="connsiteX134" fmla="*/ 3906799 w 4626652"/>
              <a:gd name="connsiteY134" fmla="*/ 1376273 h 3164769"/>
              <a:gd name="connsiteX135" fmla="*/ 3925849 w 4626652"/>
              <a:gd name="connsiteY135" fmla="*/ 1187361 h 3164769"/>
              <a:gd name="connsiteX136" fmla="*/ 3951249 w 4626652"/>
              <a:gd name="connsiteY136" fmla="*/ 1327060 h 3164769"/>
              <a:gd name="connsiteX137" fmla="*/ 3957598 w 4626652"/>
              <a:gd name="connsiteY137" fmla="*/ 758735 h 3164769"/>
              <a:gd name="connsiteX138" fmla="*/ 3981409 w 4626652"/>
              <a:gd name="connsiteY138" fmla="*/ 1027023 h 3164769"/>
              <a:gd name="connsiteX139" fmla="*/ 3992522 w 4626652"/>
              <a:gd name="connsiteY139" fmla="*/ 704760 h 3164769"/>
              <a:gd name="connsiteX140" fmla="*/ 4000458 w 4626652"/>
              <a:gd name="connsiteY140" fmla="*/ 1192123 h 3164769"/>
              <a:gd name="connsiteX141" fmla="*/ 4029032 w 4626652"/>
              <a:gd name="connsiteY141" fmla="*/ 1071473 h 3164769"/>
              <a:gd name="connsiteX142" fmla="*/ 4036970 w 4626652"/>
              <a:gd name="connsiteY142" fmla="*/ 1549310 h 3164769"/>
              <a:gd name="connsiteX143" fmla="*/ 4078244 w 4626652"/>
              <a:gd name="connsiteY143" fmla="*/ 1201648 h 3164769"/>
              <a:gd name="connsiteX144" fmla="*/ 4094119 w 4626652"/>
              <a:gd name="connsiteY144" fmla="*/ 1393735 h 3164769"/>
              <a:gd name="connsiteX145" fmla="*/ 4106818 w 4626652"/>
              <a:gd name="connsiteY145" fmla="*/ 800010 h 3164769"/>
              <a:gd name="connsiteX146" fmla="*/ 4132218 w 4626652"/>
              <a:gd name="connsiteY146" fmla="*/ 1382623 h 3164769"/>
              <a:gd name="connsiteX147" fmla="*/ 4179843 w 4626652"/>
              <a:gd name="connsiteY147" fmla="*/ 715872 h 3164769"/>
              <a:gd name="connsiteX148" fmla="*/ 4214768 w 4626652"/>
              <a:gd name="connsiteY148" fmla="*/ 1122273 h 3164769"/>
              <a:gd name="connsiteX149" fmla="*/ 4233817 w 4626652"/>
              <a:gd name="connsiteY149" fmla="*/ 895261 h 3164769"/>
              <a:gd name="connsiteX150" fmla="*/ 4248105 w 4626652"/>
              <a:gd name="connsiteY150" fmla="*/ 1419135 h 3164769"/>
              <a:gd name="connsiteX151" fmla="*/ 4279853 w 4626652"/>
              <a:gd name="connsiteY151" fmla="*/ 331698 h 3164769"/>
              <a:gd name="connsiteX152" fmla="*/ 4283029 w 4626652"/>
              <a:gd name="connsiteY152" fmla="*/ 1579472 h 3164769"/>
              <a:gd name="connsiteX153" fmla="*/ 4337002 w 4626652"/>
              <a:gd name="connsiteY153" fmla="*/ 1373098 h 3164769"/>
              <a:gd name="connsiteX154" fmla="*/ 4381452 w 4626652"/>
              <a:gd name="connsiteY154" fmla="*/ 1139735 h 3164769"/>
              <a:gd name="connsiteX155" fmla="*/ 4400501 w 4626652"/>
              <a:gd name="connsiteY155" fmla="*/ 1573122 h 3164769"/>
              <a:gd name="connsiteX156" fmla="*/ 4460828 w 4626652"/>
              <a:gd name="connsiteY156" fmla="*/ 1042898 h 3164769"/>
              <a:gd name="connsiteX157" fmla="*/ 4481464 w 4626652"/>
              <a:gd name="connsiteY157" fmla="*/ 1619160 h 3164769"/>
              <a:gd name="connsiteX158" fmla="*/ 4537026 w 4626652"/>
              <a:gd name="connsiteY158" fmla="*/ 1230222 h 3164769"/>
              <a:gd name="connsiteX159" fmla="*/ 4544963 w 4626652"/>
              <a:gd name="connsiteY159" fmla="*/ 1798548 h 3164769"/>
              <a:gd name="connsiteX160" fmla="*/ 4576712 w 4626652"/>
              <a:gd name="connsiteY160" fmla="*/ 1538198 h 3164769"/>
              <a:gd name="connsiteX161" fmla="*/ 4622749 w 4626652"/>
              <a:gd name="connsiteY161" fmla="*/ 2008097 h 3164769"/>
              <a:gd name="connsiteX162" fmla="*/ 4624336 w 4626652"/>
              <a:gd name="connsiteY162" fmla="*/ 2008098 h 3164769"/>
              <a:gd name="connsiteX0" fmla="*/ 0 w 4641798"/>
              <a:gd name="connsiteY0" fmla="*/ 2935195 h 3164769"/>
              <a:gd name="connsiteX1" fmla="*/ 46038 w 4641798"/>
              <a:gd name="connsiteY1" fmla="*/ 2968532 h 3164769"/>
              <a:gd name="connsiteX2" fmla="*/ 65088 w 4641798"/>
              <a:gd name="connsiteY2" fmla="*/ 2993932 h 3164769"/>
              <a:gd name="connsiteX3" fmla="*/ 80963 w 4641798"/>
              <a:gd name="connsiteY3" fmla="*/ 3003457 h 3164769"/>
              <a:gd name="connsiteX4" fmla="*/ 88900 w 4641798"/>
              <a:gd name="connsiteY4" fmla="*/ 2998695 h 3164769"/>
              <a:gd name="connsiteX5" fmla="*/ 117475 w 4641798"/>
              <a:gd name="connsiteY5" fmla="*/ 3024095 h 3164769"/>
              <a:gd name="connsiteX6" fmla="*/ 146050 w 4641798"/>
              <a:gd name="connsiteY6" fmla="*/ 3005045 h 3164769"/>
              <a:gd name="connsiteX7" fmla="*/ 180975 w 4641798"/>
              <a:gd name="connsiteY7" fmla="*/ 3089182 h 3164769"/>
              <a:gd name="connsiteX8" fmla="*/ 200025 w 4641798"/>
              <a:gd name="connsiteY8" fmla="*/ 3092357 h 3164769"/>
              <a:gd name="connsiteX9" fmla="*/ 223838 w 4641798"/>
              <a:gd name="connsiteY9" fmla="*/ 3047907 h 3164769"/>
              <a:gd name="connsiteX10" fmla="*/ 246063 w 4641798"/>
              <a:gd name="connsiteY10" fmla="*/ 3105057 h 3164769"/>
              <a:gd name="connsiteX11" fmla="*/ 290513 w 4641798"/>
              <a:gd name="connsiteY11" fmla="*/ 3006632 h 3164769"/>
              <a:gd name="connsiteX12" fmla="*/ 330200 w 4641798"/>
              <a:gd name="connsiteY12" fmla="*/ 3160620 h 3164769"/>
              <a:gd name="connsiteX13" fmla="*/ 360363 w 4641798"/>
              <a:gd name="connsiteY13" fmla="*/ 3119345 h 3164769"/>
              <a:gd name="connsiteX14" fmla="*/ 374650 w 4641798"/>
              <a:gd name="connsiteY14" fmla="*/ 3103470 h 3164769"/>
              <a:gd name="connsiteX15" fmla="*/ 377825 w 4641798"/>
              <a:gd name="connsiteY15" fmla="*/ 2874870 h 3164769"/>
              <a:gd name="connsiteX16" fmla="*/ 400050 w 4641798"/>
              <a:gd name="connsiteY16" fmla="*/ 2935195 h 3164769"/>
              <a:gd name="connsiteX17" fmla="*/ 455613 w 4641798"/>
              <a:gd name="connsiteY17" fmla="*/ 2519270 h 3164769"/>
              <a:gd name="connsiteX18" fmla="*/ 476250 w 4641798"/>
              <a:gd name="connsiteY18" fmla="*/ 2576420 h 3164769"/>
              <a:gd name="connsiteX19" fmla="*/ 501650 w 4641798"/>
              <a:gd name="connsiteY19" fmla="*/ 2835182 h 3164769"/>
              <a:gd name="connsiteX20" fmla="*/ 527050 w 4641798"/>
              <a:gd name="connsiteY20" fmla="*/ 2881220 h 3164769"/>
              <a:gd name="connsiteX21" fmla="*/ 538163 w 4641798"/>
              <a:gd name="connsiteY21" fmla="*/ 2847882 h 3164769"/>
              <a:gd name="connsiteX22" fmla="*/ 547688 w 4641798"/>
              <a:gd name="connsiteY22" fmla="*/ 2784382 h 3164769"/>
              <a:gd name="connsiteX23" fmla="*/ 574675 w 4641798"/>
              <a:gd name="connsiteY23" fmla="*/ 2787557 h 3164769"/>
              <a:gd name="connsiteX24" fmla="*/ 593725 w 4641798"/>
              <a:gd name="connsiteY24" fmla="*/ 2670082 h 3164769"/>
              <a:gd name="connsiteX25" fmla="*/ 590550 w 4641798"/>
              <a:gd name="connsiteY25" fmla="*/ 2341470 h 3164769"/>
              <a:gd name="connsiteX26" fmla="*/ 625475 w 4641798"/>
              <a:gd name="connsiteY26" fmla="*/ 1830295 h 3164769"/>
              <a:gd name="connsiteX27" fmla="*/ 652462 w 4641798"/>
              <a:gd name="connsiteY27" fmla="*/ 1836645 h 3164769"/>
              <a:gd name="connsiteX28" fmla="*/ 661987 w 4641798"/>
              <a:gd name="connsiteY28" fmla="*/ 1684245 h 3164769"/>
              <a:gd name="connsiteX29" fmla="*/ 681036 w 4641798"/>
              <a:gd name="connsiteY29" fmla="*/ 2014445 h 3164769"/>
              <a:gd name="connsiteX30" fmla="*/ 681036 w 4641798"/>
              <a:gd name="connsiteY30" fmla="*/ 2014445 h 3164769"/>
              <a:gd name="connsiteX31" fmla="*/ 719135 w 4641798"/>
              <a:gd name="connsiteY31" fmla="*/ 1714407 h 3164769"/>
              <a:gd name="connsiteX32" fmla="*/ 731835 w 4641798"/>
              <a:gd name="connsiteY32" fmla="*/ 2058895 h 3164769"/>
              <a:gd name="connsiteX33" fmla="*/ 784223 w 4641798"/>
              <a:gd name="connsiteY33" fmla="*/ 2038258 h 3164769"/>
              <a:gd name="connsiteX34" fmla="*/ 806448 w 4641798"/>
              <a:gd name="connsiteY34" fmla="*/ 2481170 h 3164769"/>
              <a:gd name="connsiteX35" fmla="*/ 835021 w 4641798"/>
              <a:gd name="connsiteY35" fmla="*/ 2470057 h 3164769"/>
              <a:gd name="connsiteX36" fmla="*/ 836609 w 4641798"/>
              <a:gd name="connsiteY36" fmla="*/ 2660557 h 3164769"/>
              <a:gd name="connsiteX37" fmla="*/ 862008 w 4641798"/>
              <a:gd name="connsiteY37" fmla="*/ 2641507 h 3164769"/>
              <a:gd name="connsiteX38" fmla="*/ 865183 w 4641798"/>
              <a:gd name="connsiteY38" fmla="*/ 2698657 h 3164769"/>
              <a:gd name="connsiteX39" fmla="*/ 892169 w 4641798"/>
              <a:gd name="connsiteY39" fmla="*/ 2493870 h 3164769"/>
              <a:gd name="connsiteX40" fmla="*/ 912807 w 4641798"/>
              <a:gd name="connsiteY40" fmla="*/ 2460532 h 3164769"/>
              <a:gd name="connsiteX41" fmla="*/ 912807 w 4641798"/>
              <a:gd name="connsiteY41" fmla="*/ 2416082 h 3164769"/>
              <a:gd name="connsiteX42" fmla="*/ 949318 w 4641798"/>
              <a:gd name="connsiteY42" fmla="*/ 2392270 h 3164769"/>
              <a:gd name="connsiteX43" fmla="*/ 941380 w 4641798"/>
              <a:gd name="connsiteY43" fmla="*/ 2317657 h 3164769"/>
              <a:gd name="connsiteX44" fmla="*/ 1019169 w 4641798"/>
              <a:gd name="connsiteY44" fmla="*/ 895257 h 3164769"/>
              <a:gd name="connsiteX45" fmla="*/ 1031869 w 4641798"/>
              <a:gd name="connsiteY45" fmla="*/ 1068824 h 3164769"/>
              <a:gd name="connsiteX46" fmla="*/ 1053036 w 4641798"/>
              <a:gd name="connsiteY46" fmla="*/ 793657 h 3164769"/>
              <a:gd name="connsiteX47" fmla="*/ 1074202 w 4641798"/>
              <a:gd name="connsiteY47" fmla="*/ 1365157 h 3164769"/>
              <a:gd name="connsiteX48" fmla="*/ 1103833 w 4641798"/>
              <a:gd name="connsiteY48" fmla="*/ 869857 h 3164769"/>
              <a:gd name="connsiteX49" fmla="*/ 1137701 w 4641798"/>
              <a:gd name="connsiteY49" fmla="*/ 937590 h 3164769"/>
              <a:gd name="connsiteX50" fmla="*/ 1167333 w 4641798"/>
              <a:gd name="connsiteY50" fmla="*/ 1242391 h 3164769"/>
              <a:gd name="connsiteX51" fmla="*/ 1188500 w 4641798"/>
              <a:gd name="connsiteY51" fmla="*/ 1128090 h 3164769"/>
              <a:gd name="connsiteX52" fmla="*/ 1218132 w 4641798"/>
              <a:gd name="connsiteY52" fmla="*/ 1348223 h 3164769"/>
              <a:gd name="connsiteX53" fmla="*/ 1264699 w 4641798"/>
              <a:gd name="connsiteY53" fmla="*/ 1335523 h 3164769"/>
              <a:gd name="connsiteX54" fmla="*/ 1273165 w 4641798"/>
              <a:gd name="connsiteY54" fmla="*/ 1483690 h 3164769"/>
              <a:gd name="connsiteX55" fmla="*/ 1302799 w 4641798"/>
              <a:gd name="connsiteY55" fmla="*/ 1415957 h 3164769"/>
              <a:gd name="connsiteX56" fmla="*/ 1294330 w 4641798"/>
              <a:gd name="connsiteY56" fmla="*/ 1686890 h 3164769"/>
              <a:gd name="connsiteX57" fmla="*/ 1294331 w 4641798"/>
              <a:gd name="connsiteY57" fmla="*/ 1674190 h 3164769"/>
              <a:gd name="connsiteX58" fmla="*/ 1362063 w 4641798"/>
              <a:gd name="connsiteY58" fmla="*/ 2165257 h 3164769"/>
              <a:gd name="connsiteX59" fmla="*/ 1383231 w 4641798"/>
              <a:gd name="connsiteY59" fmla="*/ 2050957 h 3164769"/>
              <a:gd name="connsiteX60" fmla="*/ 1425565 w 4641798"/>
              <a:gd name="connsiteY60" fmla="*/ 2381157 h 3164769"/>
              <a:gd name="connsiteX61" fmla="*/ 1438264 w 4641798"/>
              <a:gd name="connsiteY61" fmla="*/ 2241457 h 3164769"/>
              <a:gd name="connsiteX62" fmla="*/ 1476363 w 4641798"/>
              <a:gd name="connsiteY62" fmla="*/ 2448891 h 3164769"/>
              <a:gd name="connsiteX63" fmla="*/ 1518696 w 4641798"/>
              <a:gd name="connsiteY63" fmla="*/ 2258390 h 3164769"/>
              <a:gd name="connsiteX64" fmla="*/ 1573729 w 4641798"/>
              <a:gd name="connsiteY64" fmla="*/ 2398090 h 3164769"/>
              <a:gd name="connsiteX65" fmla="*/ 1607596 w 4641798"/>
              <a:gd name="connsiteY65" fmla="*/ 1835057 h 3164769"/>
              <a:gd name="connsiteX66" fmla="*/ 1641461 w 4641798"/>
              <a:gd name="connsiteY66" fmla="*/ 1923957 h 3164769"/>
              <a:gd name="connsiteX67" fmla="*/ 1658393 w 4641798"/>
              <a:gd name="connsiteY67" fmla="*/ 1682657 h 3164769"/>
              <a:gd name="connsiteX68" fmla="*/ 1692260 w 4641798"/>
              <a:gd name="connsiteY68" fmla="*/ 1767324 h 3164769"/>
              <a:gd name="connsiteX69" fmla="*/ 1696492 w 4641798"/>
              <a:gd name="connsiteY69" fmla="*/ 1373623 h 3164769"/>
              <a:gd name="connsiteX70" fmla="*/ 1730359 w 4641798"/>
              <a:gd name="connsiteY70" fmla="*/ 1555657 h 3164769"/>
              <a:gd name="connsiteX71" fmla="*/ 1743060 w 4641798"/>
              <a:gd name="connsiteY71" fmla="*/ 1009558 h 3164769"/>
              <a:gd name="connsiteX72" fmla="*/ 1785392 w 4641798"/>
              <a:gd name="connsiteY72" fmla="*/ 1183124 h 3164769"/>
              <a:gd name="connsiteX73" fmla="*/ 1802326 w 4641798"/>
              <a:gd name="connsiteY73" fmla="*/ 962990 h 3164769"/>
              <a:gd name="connsiteX74" fmla="*/ 1831957 w 4641798"/>
              <a:gd name="connsiteY74" fmla="*/ 1360924 h 3164769"/>
              <a:gd name="connsiteX75" fmla="*/ 1895458 w 4641798"/>
              <a:gd name="connsiteY75" fmla="*/ 1174657 h 3164769"/>
              <a:gd name="connsiteX76" fmla="*/ 1908157 w 4641798"/>
              <a:gd name="connsiteY76" fmla="*/ 1589523 h 3164769"/>
              <a:gd name="connsiteX77" fmla="*/ 1971657 w 4641798"/>
              <a:gd name="connsiteY77" fmla="*/ 1043424 h 3164769"/>
              <a:gd name="connsiteX78" fmla="*/ 1971657 w 4641798"/>
              <a:gd name="connsiteY78" fmla="*/ 1043424 h 3164769"/>
              <a:gd name="connsiteX79" fmla="*/ 2022457 w 4641798"/>
              <a:gd name="connsiteY79" fmla="*/ 1462524 h 3164769"/>
              <a:gd name="connsiteX80" fmla="*/ 2022457 w 4641798"/>
              <a:gd name="connsiteY80" fmla="*/ 1462524 h 3164769"/>
              <a:gd name="connsiteX81" fmla="*/ 2064790 w 4641798"/>
              <a:gd name="connsiteY81" fmla="*/ 988390 h 3164769"/>
              <a:gd name="connsiteX82" fmla="*/ 2162155 w 4641798"/>
              <a:gd name="connsiteY82" fmla="*/ 1813891 h 3164769"/>
              <a:gd name="connsiteX83" fmla="*/ 2191790 w 4641798"/>
              <a:gd name="connsiteY83" fmla="*/ 1695358 h 3164769"/>
              <a:gd name="connsiteX84" fmla="*/ 2246823 w 4641798"/>
              <a:gd name="connsiteY84" fmla="*/ 1919724 h 3164769"/>
              <a:gd name="connsiteX85" fmla="*/ 2289155 w 4641798"/>
              <a:gd name="connsiteY85" fmla="*/ 1847757 h 3164769"/>
              <a:gd name="connsiteX86" fmla="*/ 2297622 w 4641798"/>
              <a:gd name="connsiteY86" fmla="*/ 2059424 h 3164769"/>
              <a:gd name="connsiteX87" fmla="*/ 2348422 w 4641798"/>
              <a:gd name="connsiteY87" fmla="*/ 1932423 h 3164769"/>
              <a:gd name="connsiteX88" fmla="*/ 2382288 w 4641798"/>
              <a:gd name="connsiteY88" fmla="*/ 2021324 h 3164769"/>
              <a:gd name="connsiteX89" fmla="*/ 2411920 w 4641798"/>
              <a:gd name="connsiteY89" fmla="*/ 1691123 h 3164769"/>
              <a:gd name="connsiteX90" fmla="*/ 2479655 w 4641798"/>
              <a:gd name="connsiteY90" fmla="*/ 1885858 h 3164769"/>
              <a:gd name="connsiteX91" fmla="*/ 2521986 w 4641798"/>
              <a:gd name="connsiteY91" fmla="*/ 1568357 h 3164769"/>
              <a:gd name="connsiteX92" fmla="*/ 2585486 w 4641798"/>
              <a:gd name="connsiteY92" fmla="*/ 1860457 h 3164769"/>
              <a:gd name="connsiteX93" fmla="*/ 2615118 w 4641798"/>
              <a:gd name="connsiteY93" fmla="*/ 1462523 h 3164769"/>
              <a:gd name="connsiteX94" fmla="*/ 2695551 w 4641798"/>
              <a:gd name="connsiteY94" fmla="*/ 1661491 h 3164769"/>
              <a:gd name="connsiteX95" fmla="*/ 2720951 w 4641798"/>
              <a:gd name="connsiteY95" fmla="*/ 1068823 h 3164769"/>
              <a:gd name="connsiteX96" fmla="*/ 2780217 w 4641798"/>
              <a:gd name="connsiteY96" fmla="*/ 1356691 h 3164769"/>
              <a:gd name="connsiteX97" fmla="*/ 2780215 w 4641798"/>
              <a:gd name="connsiteY97" fmla="*/ 679358 h 3164769"/>
              <a:gd name="connsiteX98" fmla="*/ 2831016 w 4641798"/>
              <a:gd name="connsiteY98" fmla="*/ 1386324 h 3164769"/>
              <a:gd name="connsiteX99" fmla="*/ 2881817 w 4641798"/>
              <a:gd name="connsiteY99" fmla="*/ 404191 h 3164769"/>
              <a:gd name="connsiteX100" fmla="*/ 2919916 w 4641798"/>
              <a:gd name="connsiteY100" fmla="*/ 916424 h 3164769"/>
              <a:gd name="connsiteX101" fmla="*/ 2962249 w 4641798"/>
              <a:gd name="connsiteY101" fmla="*/ 14724 h 3164769"/>
              <a:gd name="connsiteX102" fmla="*/ 2991881 w 4641798"/>
              <a:gd name="connsiteY102" fmla="*/ 1022258 h 3164769"/>
              <a:gd name="connsiteX103" fmla="*/ 3046914 w 4641798"/>
              <a:gd name="connsiteY103" fmla="*/ 615859 h 3164769"/>
              <a:gd name="connsiteX104" fmla="*/ 3051147 w 4641798"/>
              <a:gd name="connsiteY104" fmla="*/ 1149259 h 3164769"/>
              <a:gd name="connsiteX105" fmla="*/ 3106181 w 4641798"/>
              <a:gd name="connsiteY105" fmla="*/ 349159 h 3164769"/>
              <a:gd name="connsiteX106" fmla="*/ 3165447 w 4641798"/>
              <a:gd name="connsiteY106" fmla="*/ 988393 h 3164769"/>
              <a:gd name="connsiteX107" fmla="*/ 3207779 w 4641798"/>
              <a:gd name="connsiteY107" fmla="*/ 319526 h 3164769"/>
              <a:gd name="connsiteX108" fmla="*/ 3224711 w 4641798"/>
              <a:gd name="connsiteY108" fmla="*/ 1132325 h 3164769"/>
              <a:gd name="connsiteX109" fmla="*/ 3271277 w 4641798"/>
              <a:gd name="connsiteY109" fmla="*/ 145958 h 3164769"/>
              <a:gd name="connsiteX110" fmla="*/ 3296677 w 4641798"/>
              <a:gd name="connsiteY110" fmla="*/ 594693 h 3164769"/>
              <a:gd name="connsiteX111" fmla="*/ 3329485 w 4641798"/>
              <a:gd name="connsiteY111" fmla="*/ 22664 h 3164769"/>
              <a:gd name="connsiteX112" fmla="*/ 3359118 w 4641798"/>
              <a:gd name="connsiteY112" fmla="*/ 946059 h 3164769"/>
              <a:gd name="connsiteX113" fmla="*/ 3394043 w 4641798"/>
              <a:gd name="connsiteY113" fmla="*/ 307885 h 3164769"/>
              <a:gd name="connsiteX114" fmla="*/ 3395631 w 4641798"/>
              <a:gd name="connsiteY114" fmla="*/ 1096872 h 3164769"/>
              <a:gd name="connsiteX115" fmla="*/ 3438492 w 4641798"/>
              <a:gd name="connsiteY115" fmla="*/ 445998 h 3164769"/>
              <a:gd name="connsiteX116" fmla="*/ 3448017 w 4641798"/>
              <a:gd name="connsiteY116" fmla="*/ 931773 h 3164769"/>
              <a:gd name="connsiteX117" fmla="*/ 3476593 w 4641798"/>
              <a:gd name="connsiteY117" fmla="*/ 576173 h 3164769"/>
              <a:gd name="connsiteX118" fmla="*/ 3516278 w 4641798"/>
              <a:gd name="connsiteY118" fmla="*/ 1054010 h 3164769"/>
              <a:gd name="connsiteX119" fmla="*/ 3521041 w 4641798"/>
              <a:gd name="connsiteY119" fmla="*/ 263435 h 3164769"/>
              <a:gd name="connsiteX120" fmla="*/ 3546440 w 4641798"/>
              <a:gd name="connsiteY120" fmla="*/ 457110 h 3164769"/>
              <a:gd name="connsiteX121" fmla="*/ 3568665 w 4641798"/>
              <a:gd name="connsiteY121" fmla="*/ 282486 h 3164769"/>
              <a:gd name="connsiteX122" fmla="*/ 3594065 w 4641798"/>
              <a:gd name="connsiteY122" fmla="*/ 765086 h 3164769"/>
              <a:gd name="connsiteX123" fmla="*/ 3622640 w 4641798"/>
              <a:gd name="connsiteY123" fmla="*/ 201522 h 3164769"/>
              <a:gd name="connsiteX124" fmla="*/ 3625815 w 4641798"/>
              <a:gd name="connsiteY124" fmla="*/ 950824 h 3164769"/>
              <a:gd name="connsiteX125" fmla="*/ 3662327 w 4641798"/>
              <a:gd name="connsiteY125" fmla="*/ 584110 h 3164769"/>
              <a:gd name="connsiteX126" fmla="*/ 3671851 w 4641798"/>
              <a:gd name="connsiteY126" fmla="*/ 1015909 h 3164769"/>
              <a:gd name="connsiteX127" fmla="*/ 3717890 w 4641798"/>
              <a:gd name="connsiteY127" fmla="*/ 646023 h 3164769"/>
              <a:gd name="connsiteX128" fmla="*/ 3736938 w 4641798"/>
              <a:gd name="connsiteY128" fmla="*/ 1422310 h 3164769"/>
              <a:gd name="connsiteX129" fmla="*/ 3771863 w 4641798"/>
              <a:gd name="connsiteY129" fmla="*/ 771435 h 3164769"/>
              <a:gd name="connsiteX130" fmla="*/ 3790912 w 4641798"/>
              <a:gd name="connsiteY130" fmla="*/ 1133385 h 3164769"/>
              <a:gd name="connsiteX131" fmla="*/ 3817899 w 4641798"/>
              <a:gd name="connsiteY131" fmla="*/ 728572 h 3164769"/>
              <a:gd name="connsiteX132" fmla="*/ 3849650 w 4641798"/>
              <a:gd name="connsiteY132" fmla="*/ 1493748 h 3164769"/>
              <a:gd name="connsiteX133" fmla="*/ 3871874 w 4641798"/>
              <a:gd name="connsiteY133" fmla="*/ 728573 h 3164769"/>
              <a:gd name="connsiteX134" fmla="*/ 3906799 w 4641798"/>
              <a:gd name="connsiteY134" fmla="*/ 1376273 h 3164769"/>
              <a:gd name="connsiteX135" fmla="*/ 3925849 w 4641798"/>
              <a:gd name="connsiteY135" fmla="*/ 1187361 h 3164769"/>
              <a:gd name="connsiteX136" fmla="*/ 3951249 w 4641798"/>
              <a:gd name="connsiteY136" fmla="*/ 1327060 h 3164769"/>
              <a:gd name="connsiteX137" fmla="*/ 3957598 w 4641798"/>
              <a:gd name="connsiteY137" fmla="*/ 758735 h 3164769"/>
              <a:gd name="connsiteX138" fmla="*/ 3981409 w 4641798"/>
              <a:gd name="connsiteY138" fmla="*/ 1027023 h 3164769"/>
              <a:gd name="connsiteX139" fmla="*/ 3992522 w 4641798"/>
              <a:gd name="connsiteY139" fmla="*/ 704760 h 3164769"/>
              <a:gd name="connsiteX140" fmla="*/ 4000458 w 4641798"/>
              <a:gd name="connsiteY140" fmla="*/ 1192123 h 3164769"/>
              <a:gd name="connsiteX141" fmla="*/ 4029032 w 4641798"/>
              <a:gd name="connsiteY141" fmla="*/ 1071473 h 3164769"/>
              <a:gd name="connsiteX142" fmla="*/ 4036970 w 4641798"/>
              <a:gd name="connsiteY142" fmla="*/ 1549310 h 3164769"/>
              <a:gd name="connsiteX143" fmla="*/ 4078244 w 4641798"/>
              <a:gd name="connsiteY143" fmla="*/ 1201648 h 3164769"/>
              <a:gd name="connsiteX144" fmla="*/ 4094119 w 4641798"/>
              <a:gd name="connsiteY144" fmla="*/ 1393735 h 3164769"/>
              <a:gd name="connsiteX145" fmla="*/ 4106818 w 4641798"/>
              <a:gd name="connsiteY145" fmla="*/ 800010 h 3164769"/>
              <a:gd name="connsiteX146" fmla="*/ 4132218 w 4641798"/>
              <a:gd name="connsiteY146" fmla="*/ 1382623 h 3164769"/>
              <a:gd name="connsiteX147" fmla="*/ 4179843 w 4641798"/>
              <a:gd name="connsiteY147" fmla="*/ 715872 h 3164769"/>
              <a:gd name="connsiteX148" fmla="*/ 4214768 w 4641798"/>
              <a:gd name="connsiteY148" fmla="*/ 1122273 h 3164769"/>
              <a:gd name="connsiteX149" fmla="*/ 4233817 w 4641798"/>
              <a:gd name="connsiteY149" fmla="*/ 895261 h 3164769"/>
              <a:gd name="connsiteX150" fmla="*/ 4248105 w 4641798"/>
              <a:gd name="connsiteY150" fmla="*/ 1419135 h 3164769"/>
              <a:gd name="connsiteX151" fmla="*/ 4279853 w 4641798"/>
              <a:gd name="connsiteY151" fmla="*/ 331698 h 3164769"/>
              <a:gd name="connsiteX152" fmla="*/ 4283029 w 4641798"/>
              <a:gd name="connsiteY152" fmla="*/ 1579472 h 3164769"/>
              <a:gd name="connsiteX153" fmla="*/ 4337002 w 4641798"/>
              <a:gd name="connsiteY153" fmla="*/ 1373098 h 3164769"/>
              <a:gd name="connsiteX154" fmla="*/ 4381452 w 4641798"/>
              <a:gd name="connsiteY154" fmla="*/ 1139735 h 3164769"/>
              <a:gd name="connsiteX155" fmla="*/ 4400501 w 4641798"/>
              <a:gd name="connsiteY155" fmla="*/ 1573122 h 3164769"/>
              <a:gd name="connsiteX156" fmla="*/ 4460828 w 4641798"/>
              <a:gd name="connsiteY156" fmla="*/ 1042898 h 3164769"/>
              <a:gd name="connsiteX157" fmla="*/ 4481464 w 4641798"/>
              <a:gd name="connsiteY157" fmla="*/ 1619160 h 3164769"/>
              <a:gd name="connsiteX158" fmla="*/ 4537026 w 4641798"/>
              <a:gd name="connsiteY158" fmla="*/ 1230222 h 3164769"/>
              <a:gd name="connsiteX159" fmla="*/ 4544963 w 4641798"/>
              <a:gd name="connsiteY159" fmla="*/ 1798548 h 3164769"/>
              <a:gd name="connsiteX160" fmla="*/ 4576712 w 4641798"/>
              <a:gd name="connsiteY160" fmla="*/ 1538198 h 3164769"/>
              <a:gd name="connsiteX161" fmla="*/ 4622749 w 4641798"/>
              <a:gd name="connsiteY161" fmla="*/ 2008097 h 3164769"/>
              <a:gd name="connsiteX162" fmla="*/ 4641798 w 4641798"/>
              <a:gd name="connsiteY162" fmla="*/ 1604873 h 3164769"/>
              <a:gd name="connsiteX0" fmla="*/ 0 w 4642824"/>
              <a:gd name="connsiteY0" fmla="*/ 2935195 h 3164769"/>
              <a:gd name="connsiteX1" fmla="*/ 46038 w 4642824"/>
              <a:gd name="connsiteY1" fmla="*/ 2968532 h 3164769"/>
              <a:gd name="connsiteX2" fmla="*/ 65088 w 4642824"/>
              <a:gd name="connsiteY2" fmla="*/ 2993932 h 3164769"/>
              <a:gd name="connsiteX3" fmla="*/ 80963 w 4642824"/>
              <a:gd name="connsiteY3" fmla="*/ 3003457 h 3164769"/>
              <a:gd name="connsiteX4" fmla="*/ 88900 w 4642824"/>
              <a:gd name="connsiteY4" fmla="*/ 2998695 h 3164769"/>
              <a:gd name="connsiteX5" fmla="*/ 117475 w 4642824"/>
              <a:gd name="connsiteY5" fmla="*/ 3024095 h 3164769"/>
              <a:gd name="connsiteX6" fmla="*/ 146050 w 4642824"/>
              <a:gd name="connsiteY6" fmla="*/ 3005045 h 3164769"/>
              <a:gd name="connsiteX7" fmla="*/ 180975 w 4642824"/>
              <a:gd name="connsiteY7" fmla="*/ 3089182 h 3164769"/>
              <a:gd name="connsiteX8" fmla="*/ 200025 w 4642824"/>
              <a:gd name="connsiteY8" fmla="*/ 3092357 h 3164769"/>
              <a:gd name="connsiteX9" fmla="*/ 223838 w 4642824"/>
              <a:gd name="connsiteY9" fmla="*/ 3047907 h 3164769"/>
              <a:gd name="connsiteX10" fmla="*/ 246063 w 4642824"/>
              <a:gd name="connsiteY10" fmla="*/ 3105057 h 3164769"/>
              <a:gd name="connsiteX11" fmla="*/ 290513 w 4642824"/>
              <a:gd name="connsiteY11" fmla="*/ 3006632 h 3164769"/>
              <a:gd name="connsiteX12" fmla="*/ 330200 w 4642824"/>
              <a:gd name="connsiteY12" fmla="*/ 3160620 h 3164769"/>
              <a:gd name="connsiteX13" fmla="*/ 360363 w 4642824"/>
              <a:gd name="connsiteY13" fmla="*/ 3119345 h 3164769"/>
              <a:gd name="connsiteX14" fmla="*/ 374650 w 4642824"/>
              <a:gd name="connsiteY14" fmla="*/ 3103470 h 3164769"/>
              <a:gd name="connsiteX15" fmla="*/ 377825 w 4642824"/>
              <a:gd name="connsiteY15" fmla="*/ 2874870 h 3164769"/>
              <a:gd name="connsiteX16" fmla="*/ 400050 w 4642824"/>
              <a:gd name="connsiteY16" fmla="*/ 2935195 h 3164769"/>
              <a:gd name="connsiteX17" fmla="*/ 455613 w 4642824"/>
              <a:gd name="connsiteY17" fmla="*/ 2519270 h 3164769"/>
              <a:gd name="connsiteX18" fmla="*/ 476250 w 4642824"/>
              <a:gd name="connsiteY18" fmla="*/ 2576420 h 3164769"/>
              <a:gd name="connsiteX19" fmla="*/ 501650 w 4642824"/>
              <a:gd name="connsiteY19" fmla="*/ 2835182 h 3164769"/>
              <a:gd name="connsiteX20" fmla="*/ 527050 w 4642824"/>
              <a:gd name="connsiteY20" fmla="*/ 2881220 h 3164769"/>
              <a:gd name="connsiteX21" fmla="*/ 538163 w 4642824"/>
              <a:gd name="connsiteY21" fmla="*/ 2847882 h 3164769"/>
              <a:gd name="connsiteX22" fmla="*/ 547688 w 4642824"/>
              <a:gd name="connsiteY22" fmla="*/ 2784382 h 3164769"/>
              <a:gd name="connsiteX23" fmla="*/ 574675 w 4642824"/>
              <a:gd name="connsiteY23" fmla="*/ 2787557 h 3164769"/>
              <a:gd name="connsiteX24" fmla="*/ 593725 w 4642824"/>
              <a:gd name="connsiteY24" fmla="*/ 2670082 h 3164769"/>
              <a:gd name="connsiteX25" fmla="*/ 590550 w 4642824"/>
              <a:gd name="connsiteY25" fmla="*/ 2341470 h 3164769"/>
              <a:gd name="connsiteX26" fmla="*/ 625475 w 4642824"/>
              <a:gd name="connsiteY26" fmla="*/ 1830295 h 3164769"/>
              <a:gd name="connsiteX27" fmla="*/ 652462 w 4642824"/>
              <a:gd name="connsiteY27" fmla="*/ 1836645 h 3164769"/>
              <a:gd name="connsiteX28" fmla="*/ 661987 w 4642824"/>
              <a:gd name="connsiteY28" fmla="*/ 1684245 h 3164769"/>
              <a:gd name="connsiteX29" fmla="*/ 681036 w 4642824"/>
              <a:gd name="connsiteY29" fmla="*/ 2014445 h 3164769"/>
              <a:gd name="connsiteX30" fmla="*/ 681036 w 4642824"/>
              <a:gd name="connsiteY30" fmla="*/ 2014445 h 3164769"/>
              <a:gd name="connsiteX31" fmla="*/ 719135 w 4642824"/>
              <a:gd name="connsiteY31" fmla="*/ 1714407 h 3164769"/>
              <a:gd name="connsiteX32" fmla="*/ 731835 w 4642824"/>
              <a:gd name="connsiteY32" fmla="*/ 2058895 h 3164769"/>
              <a:gd name="connsiteX33" fmla="*/ 784223 w 4642824"/>
              <a:gd name="connsiteY33" fmla="*/ 2038258 h 3164769"/>
              <a:gd name="connsiteX34" fmla="*/ 806448 w 4642824"/>
              <a:gd name="connsiteY34" fmla="*/ 2481170 h 3164769"/>
              <a:gd name="connsiteX35" fmla="*/ 835021 w 4642824"/>
              <a:gd name="connsiteY35" fmla="*/ 2470057 h 3164769"/>
              <a:gd name="connsiteX36" fmla="*/ 836609 w 4642824"/>
              <a:gd name="connsiteY36" fmla="*/ 2660557 h 3164769"/>
              <a:gd name="connsiteX37" fmla="*/ 862008 w 4642824"/>
              <a:gd name="connsiteY37" fmla="*/ 2641507 h 3164769"/>
              <a:gd name="connsiteX38" fmla="*/ 865183 w 4642824"/>
              <a:gd name="connsiteY38" fmla="*/ 2698657 h 3164769"/>
              <a:gd name="connsiteX39" fmla="*/ 892169 w 4642824"/>
              <a:gd name="connsiteY39" fmla="*/ 2493870 h 3164769"/>
              <a:gd name="connsiteX40" fmla="*/ 912807 w 4642824"/>
              <a:gd name="connsiteY40" fmla="*/ 2460532 h 3164769"/>
              <a:gd name="connsiteX41" fmla="*/ 912807 w 4642824"/>
              <a:gd name="connsiteY41" fmla="*/ 2416082 h 3164769"/>
              <a:gd name="connsiteX42" fmla="*/ 949318 w 4642824"/>
              <a:gd name="connsiteY42" fmla="*/ 2392270 h 3164769"/>
              <a:gd name="connsiteX43" fmla="*/ 941380 w 4642824"/>
              <a:gd name="connsiteY43" fmla="*/ 2317657 h 3164769"/>
              <a:gd name="connsiteX44" fmla="*/ 1019169 w 4642824"/>
              <a:gd name="connsiteY44" fmla="*/ 895257 h 3164769"/>
              <a:gd name="connsiteX45" fmla="*/ 1031869 w 4642824"/>
              <a:gd name="connsiteY45" fmla="*/ 1068824 h 3164769"/>
              <a:gd name="connsiteX46" fmla="*/ 1053036 w 4642824"/>
              <a:gd name="connsiteY46" fmla="*/ 793657 h 3164769"/>
              <a:gd name="connsiteX47" fmla="*/ 1074202 w 4642824"/>
              <a:gd name="connsiteY47" fmla="*/ 1365157 h 3164769"/>
              <a:gd name="connsiteX48" fmla="*/ 1103833 w 4642824"/>
              <a:gd name="connsiteY48" fmla="*/ 869857 h 3164769"/>
              <a:gd name="connsiteX49" fmla="*/ 1137701 w 4642824"/>
              <a:gd name="connsiteY49" fmla="*/ 937590 h 3164769"/>
              <a:gd name="connsiteX50" fmla="*/ 1167333 w 4642824"/>
              <a:gd name="connsiteY50" fmla="*/ 1242391 h 3164769"/>
              <a:gd name="connsiteX51" fmla="*/ 1188500 w 4642824"/>
              <a:gd name="connsiteY51" fmla="*/ 1128090 h 3164769"/>
              <a:gd name="connsiteX52" fmla="*/ 1218132 w 4642824"/>
              <a:gd name="connsiteY52" fmla="*/ 1348223 h 3164769"/>
              <a:gd name="connsiteX53" fmla="*/ 1264699 w 4642824"/>
              <a:gd name="connsiteY53" fmla="*/ 1335523 h 3164769"/>
              <a:gd name="connsiteX54" fmla="*/ 1273165 w 4642824"/>
              <a:gd name="connsiteY54" fmla="*/ 1483690 h 3164769"/>
              <a:gd name="connsiteX55" fmla="*/ 1302799 w 4642824"/>
              <a:gd name="connsiteY55" fmla="*/ 1415957 h 3164769"/>
              <a:gd name="connsiteX56" fmla="*/ 1294330 w 4642824"/>
              <a:gd name="connsiteY56" fmla="*/ 1686890 h 3164769"/>
              <a:gd name="connsiteX57" fmla="*/ 1294331 w 4642824"/>
              <a:gd name="connsiteY57" fmla="*/ 1674190 h 3164769"/>
              <a:gd name="connsiteX58" fmla="*/ 1362063 w 4642824"/>
              <a:gd name="connsiteY58" fmla="*/ 2165257 h 3164769"/>
              <a:gd name="connsiteX59" fmla="*/ 1383231 w 4642824"/>
              <a:gd name="connsiteY59" fmla="*/ 2050957 h 3164769"/>
              <a:gd name="connsiteX60" fmla="*/ 1425565 w 4642824"/>
              <a:gd name="connsiteY60" fmla="*/ 2381157 h 3164769"/>
              <a:gd name="connsiteX61" fmla="*/ 1438264 w 4642824"/>
              <a:gd name="connsiteY61" fmla="*/ 2241457 h 3164769"/>
              <a:gd name="connsiteX62" fmla="*/ 1476363 w 4642824"/>
              <a:gd name="connsiteY62" fmla="*/ 2448891 h 3164769"/>
              <a:gd name="connsiteX63" fmla="*/ 1518696 w 4642824"/>
              <a:gd name="connsiteY63" fmla="*/ 2258390 h 3164769"/>
              <a:gd name="connsiteX64" fmla="*/ 1573729 w 4642824"/>
              <a:gd name="connsiteY64" fmla="*/ 2398090 h 3164769"/>
              <a:gd name="connsiteX65" fmla="*/ 1607596 w 4642824"/>
              <a:gd name="connsiteY65" fmla="*/ 1835057 h 3164769"/>
              <a:gd name="connsiteX66" fmla="*/ 1641461 w 4642824"/>
              <a:gd name="connsiteY66" fmla="*/ 1923957 h 3164769"/>
              <a:gd name="connsiteX67" fmla="*/ 1658393 w 4642824"/>
              <a:gd name="connsiteY67" fmla="*/ 1682657 h 3164769"/>
              <a:gd name="connsiteX68" fmla="*/ 1692260 w 4642824"/>
              <a:gd name="connsiteY68" fmla="*/ 1767324 h 3164769"/>
              <a:gd name="connsiteX69" fmla="*/ 1696492 w 4642824"/>
              <a:gd name="connsiteY69" fmla="*/ 1373623 h 3164769"/>
              <a:gd name="connsiteX70" fmla="*/ 1730359 w 4642824"/>
              <a:gd name="connsiteY70" fmla="*/ 1555657 h 3164769"/>
              <a:gd name="connsiteX71" fmla="*/ 1743060 w 4642824"/>
              <a:gd name="connsiteY71" fmla="*/ 1009558 h 3164769"/>
              <a:gd name="connsiteX72" fmla="*/ 1785392 w 4642824"/>
              <a:gd name="connsiteY72" fmla="*/ 1183124 h 3164769"/>
              <a:gd name="connsiteX73" fmla="*/ 1802326 w 4642824"/>
              <a:gd name="connsiteY73" fmla="*/ 962990 h 3164769"/>
              <a:gd name="connsiteX74" fmla="*/ 1831957 w 4642824"/>
              <a:gd name="connsiteY74" fmla="*/ 1360924 h 3164769"/>
              <a:gd name="connsiteX75" fmla="*/ 1895458 w 4642824"/>
              <a:gd name="connsiteY75" fmla="*/ 1174657 h 3164769"/>
              <a:gd name="connsiteX76" fmla="*/ 1908157 w 4642824"/>
              <a:gd name="connsiteY76" fmla="*/ 1589523 h 3164769"/>
              <a:gd name="connsiteX77" fmla="*/ 1971657 w 4642824"/>
              <a:gd name="connsiteY77" fmla="*/ 1043424 h 3164769"/>
              <a:gd name="connsiteX78" fmla="*/ 1971657 w 4642824"/>
              <a:gd name="connsiteY78" fmla="*/ 1043424 h 3164769"/>
              <a:gd name="connsiteX79" fmla="*/ 2022457 w 4642824"/>
              <a:gd name="connsiteY79" fmla="*/ 1462524 h 3164769"/>
              <a:gd name="connsiteX80" fmla="*/ 2022457 w 4642824"/>
              <a:gd name="connsiteY80" fmla="*/ 1462524 h 3164769"/>
              <a:gd name="connsiteX81" fmla="*/ 2064790 w 4642824"/>
              <a:gd name="connsiteY81" fmla="*/ 988390 h 3164769"/>
              <a:gd name="connsiteX82" fmla="*/ 2162155 w 4642824"/>
              <a:gd name="connsiteY82" fmla="*/ 1813891 h 3164769"/>
              <a:gd name="connsiteX83" fmla="*/ 2191790 w 4642824"/>
              <a:gd name="connsiteY83" fmla="*/ 1695358 h 3164769"/>
              <a:gd name="connsiteX84" fmla="*/ 2246823 w 4642824"/>
              <a:gd name="connsiteY84" fmla="*/ 1919724 h 3164769"/>
              <a:gd name="connsiteX85" fmla="*/ 2289155 w 4642824"/>
              <a:gd name="connsiteY85" fmla="*/ 1847757 h 3164769"/>
              <a:gd name="connsiteX86" fmla="*/ 2297622 w 4642824"/>
              <a:gd name="connsiteY86" fmla="*/ 2059424 h 3164769"/>
              <a:gd name="connsiteX87" fmla="*/ 2348422 w 4642824"/>
              <a:gd name="connsiteY87" fmla="*/ 1932423 h 3164769"/>
              <a:gd name="connsiteX88" fmla="*/ 2382288 w 4642824"/>
              <a:gd name="connsiteY88" fmla="*/ 2021324 h 3164769"/>
              <a:gd name="connsiteX89" fmla="*/ 2411920 w 4642824"/>
              <a:gd name="connsiteY89" fmla="*/ 1691123 h 3164769"/>
              <a:gd name="connsiteX90" fmla="*/ 2479655 w 4642824"/>
              <a:gd name="connsiteY90" fmla="*/ 1885858 h 3164769"/>
              <a:gd name="connsiteX91" fmla="*/ 2521986 w 4642824"/>
              <a:gd name="connsiteY91" fmla="*/ 1568357 h 3164769"/>
              <a:gd name="connsiteX92" fmla="*/ 2585486 w 4642824"/>
              <a:gd name="connsiteY92" fmla="*/ 1860457 h 3164769"/>
              <a:gd name="connsiteX93" fmla="*/ 2615118 w 4642824"/>
              <a:gd name="connsiteY93" fmla="*/ 1462523 h 3164769"/>
              <a:gd name="connsiteX94" fmla="*/ 2695551 w 4642824"/>
              <a:gd name="connsiteY94" fmla="*/ 1661491 h 3164769"/>
              <a:gd name="connsiteX95" fmla="*/ 2720951 w 4642824"/>
              <a:gd name="connsiteY95" fmla="*/ 1068823 h 3164769"/>
              <a:gd name="connsiteX96" fmla="*/ 2780217 w 4642824"/>
              <a:gd name="connsiteY96" fmla="*/ 1356691 h 3164769"/>
              <a:gd name="connsiteX97" fmla="*/ 2780215 w 4642824"/>
              <a:gd name="connsiteY97" fmla="*/ 679358 h 3164769"/>
              <a:gd name="connsiteX98" fmla="*/ 2831016 w 4642824"/>
              <a:gd name="connsiteY98" fmla="*/ 1386324 h 3164769"/>
              <a:gd name="connsiteX99" fmla="*/ 2881817 w 4642824"/>
              <a:gd name="connsiteY99" fmla="*/ 404191 h 3164769"/>
              <a:gd name="connsiteX100" fmla="*/ 2919916 w 4642824"/>
              <a:gd name="connsiteY100" fmla="*/ 916424 h 3164769"/>
              <a:gd name="connsiteX101" fmla="*/ 2962249 w 4642824"/>
              <a:gd name="connsiteY101" fmla="*/ 14724 h 3164769"/>
              <a:gd name="connsiteX102" fmla="*/ 2991881 w 4642824"/>
              <a:gd name="connsiteY102" fmla="*/ 1022258 h 3164769"/>
              <a:gd name="connsiteX103" fmla="*/ 3046914 w 4642824"/>
              <a:gd name="connsiteY103" fmla="*/ 615859 h 3164769"/>
              <a:gd name="connsiteX104" fmla="*/ 3051147 w 4642824"/>
              <a:gd name="connsiteY104" fmla="*/ 1149259 h 3164769"/>
              <a:gd name="connsiteX105" fmla="*/ 3106181 w 4642824"/>
              <a:gd name="connsiteY105" fmla="*/ 349159 h 3164769"/>
              <a:gd name="connsiteX106" fmla="*/ 3165447 w 4642824"/>
              <a:gd name="connsiteY106" fmla="*/ 988393 h 3164769"/>
              <a:gd name="connsiteX107" fmla="*/ 3207779 w 4642824"/>
              <a:gd name="connsiteY107" fmla="*/ 319526 h 3164769"/>
              <a:gd name="connsiteX108" fmla="*/ 3224711 w 4642824"/>
              <a:gd name="connsiteY108" fmla="*/ 1132325 h 3164769"/>
              <a:gd name="connsiteX109" fmla="*/ 3271277 w 4642824"/>
              <a:gd name="connsiteY109" fmla="*/ 145958 h 3164769"/>
              <a:gd name="connsiteX110" fmla="*/ 3296677 w 4642824"/>
              <a:gd name="connsiteY110" fmla="*/ 594693 h 3164769"/>
              <a:gd name="connsiteX111" fmla="*/ 3329485 w 4642824"/>
              <a:gd name="connsiteY111" fmla="*/ 22664 h 3164769"/>
              <a:gd name="connsiteX112" fmla="*/ 3359118 w 4642824"/>
              <a:gd name="connsiteY112" fmla="*/ 946059 h 3164769"/>
              <a:gd name="connsiteX113" fmla="*/ 3394043 w 4642824"/>
              <a:gd name="connsiteY113" fmla="*/ 307885 h 3164769"/>
              <a:gd name="connsiteX114" fmla="*/ 3395631 w 4642824"/>
              <a:gd name="connsiteY114" fmla="*/ 1096872 h 3164769"/>
              <a:gd name="connsiteX115" fmla="*/ 3438492 w 4642824"/>
              <a:gd name="connsiteY115" fmla="*/ 445998 h 3164769"/>
              <a:gd name="connsiteX116" fmla="*/ 3448017 w 4642824"/>
              <a:gd name="connsiteY116" fmla="*/ 931773 h 3164769"/>
              <a:gd name="connsiteX117" fmla="*/ 3476593 w 4642824"/>
              <a:gd name="connsiteY117" fmla="*/ 576173 h 3164769"/>
              <a:gd name="connsiteX118" fmla="*/ 3516278 w 4642824"/>
              <a:gd name="connsiteY118" fmla="*/ 1054010 h 3164769"/>
              <a:gd name="connsiteX119" fmla="*/ 3521041 w 4642824"/>
              <a:gd name="connsiteY119" fmla="*/ 263435 h 3164769"/>
              <a:gd name="connsiteX120" fmla="*/ 3546440 w 4642824"/>
              <a:gd name="connsiteY120" fmla="*/ 457110 h 3164769"/>
              <a:gd name="connsiteX121" fmla="*/ 3568665 w 4642824"/>
              <a:gd name="connsiteY121" fmla="*/ 282486 h 3164769"/>
              <a:gd name="connsiteX122" fmla="*/ 3594065 w 4642824"/>
              <a:gd name="connsiteY122" fmla="*/ 765086 h 3164769"/>
              <a:gd name="connsiteX123" fmla="*/ 3622640 w 4642824"/>
              <a:gd name="connsiteY123" fmla="*/ 201522 h 3164769"/>
              <a:gd name="connsiteX124" fmla="*/ 3625815 w 4642824"/>
              <a:gd name="connsiteY124" fmla="*/ 950824 h 3164769"/>
              <a:gd name="connsiteX125" fmla="*/ 3662327 w 4642824"/>
              <a:gd name="connsiteY125" fmla="*/ 584110 h 3164769"/>
              <a:gd name="connsiteX126" fmla="*/ 3671851 w 4642824"/>
              <a:gd name="connsiteY126" fmla="*/ 1015909 h 3164769"/>
              <a:gd name="connsiteX127" fmla="*/ 3717890 w 4642824"/>
              <a:gd name="connsiteY127" fmla="*/ 646023 h 3164769"/>
              <a:gd name="connsiteX128" fmla="*/ 3736938 w 4642824"/>
              <a:gd name="connsiteY128" fmla="*/ 1422310 h 3164769"/>
              <a:gd name="connsiteX129" fmla="*/ 3771863 w 4642824"/>
              <a:gd name="connsiteY129" fmla="*/ 771435 h 3164769"/>
              <a:gd name="connsiteX130" fmla="*/ 3790912 w 4642824"/>
              <a:gd name="connsiteY130" fmla="*/ 1133385 h 3164769"/>
              <a:gd name="connsiteX131" fmla="*/ 3817899 w 4642824"/>
              <a:gd name="connsiteY131" fmla="*/ 728572 h 3164769"/>
              <a:gd name="connsiteX132" fmla="*/ 3849650 w 4642824"/>
              <a:gd name="connsiteY132" fmla="*/ 1493748 h 3164769"/>
              <a:gd name="connsiteX133" fmla="*/ 3871874 w 4642824"/>
              <a:gd name="connsiteY133" fmla="*/ 728573 h 3164769"/>
              <a:gd name="connsiteX134" fmla="*/ 3906799 w 4642824"/>
              <a:gd name="connsiteY134" fmla="*/ 1376273 h 3164769"/>
              <a:gd name="connsiteX135" fmla="*/ 3925849 w 4642824"/>
              <a:gd name="connsiteY135" fmla="*/ 1187361 h 3164769"/>
              <a:gd name="connsiteX136" fmla="*/ 3951249 w 4642824"/>
              <a:gd name="connsiteY136" fmla="*/ 1327060 h 3164769"/>
              <a:gd name="connsiteX137" fmla="*/ 3957598 w 4642824"/>
              <a:gd name="connsiteY137" fmla="*/ 758735 h 3164769"/>
              <a:gd name="connsiteX138" fmla="*/ 3981409 w 4642824"/>
              <a:gd name="connsiteY138" fmla="*/ 1027023 h 3164769"/>
              <a:gd name="connsiteX139" fmla="*/ 3992522 w 4642824"/>
              <a:gd name="connsiteY139" fmla="*/ 704760 h 3164769"/>
              <a:gd name="connsiteX140" fmla="*/ 4000458 w 4642824"/>
              <a:gd name="connsiteY140" fmla="*/ 1192123 h 3164769"/>
              <a:gd name="connsiteX141" fmla="*/ 4029032 w 4642824"/>
              <a:gd name="connsiteY141" fmla="*/ 1071473 h 3164769"/>
              <a:gd name="connsiteX142" fmla="*/ 4036970 w 4642824"/>
              <a:gd name="connsiteY142" fmla="*/ 1549310 h 3164769"/>
              <a:gd name="connsiteX143" fmla="*/ 4078244 w 4642824"/>
              <a:gd name="connsiteY143" fmla="*/ 1201648 h 3164769"/>
              <a:gd name="connsiteX144" fmla="*/ 4094119 w 4642824"/>
              <a:gd name="connsiteY144" fmla="*/ 1393735 h 3164769"/>
              <a:gd name="connsiteX145" fmla="*/ 4106818 w 4642824"/>
              <a:gd name="connsiteY145" fmla="*/ 800010 h 3164769"/>
              <a:gd name="connsiteX146" fmla="*/ 4132218 w 4642824"/>
              <a:gd name="connsiteY146" fmla="*/ 1382623 h 3164769"/>
              <a:gd name="connsiteX147" fmla="*/ 4179843 w 4642824"/>
              <a:gd name="connsiteY147" fmla="*/ 715872 h 3164769"/>
              <a:gd name="connsiteX148" fmla="*/ 4214768 w 4642824"/>
              <a:gd name="connsiteY148" fmla="*/ 1122273 h 3164769"/>
              <a:gd name="connsiteX149" fmla="*/ 4233817 w 4642824"/>
              <a:gd name="connsiteY149" fmla="*/ 895261 h 3164769"/>
              <a:gd name="connsiteX150" fmla="*/ 4248105 w 4642824"/>
              <a:gd name="connsiteY150" fmla="*/ 1419135 h 3164769"/>
              <a:gd name="connsiteX151" fmla="*/ 4279853 w 4642824"/>
              <a:gd name="connsiteY151" fmla="*/ 331698 h 3164769"/>
              <a:gd name="connsiteX152" fmla="*/ 4283029 w 4642824"/>
              <a:gd name="connsiteY152" fmla="*/ 1579472 h 3164769"/>
              <a:gd name="connsiteX153" fmla="*/ 4337002 w 4642824"/>
              <a:gd name="connsiteY153" fmla="*/ 1373098 h 3164769"/>
              <a:gd name="connsiteX154" fmla="*/ 4381452 w 4642824"/>
              <a:gd name="connsiteY154" fmla="*/ 1139735 h 3164769"/>
              <a:gd name="connsiteX155" fmla="*/ 4400501 w 4642824"/>
              <a:gd name="connsiteY155" fmla="*/ 1573122 h 3164769"/>
              <a:gd name="connsiteX156" fmla="*/ 4460828 w 4642824"/>
              <a:gd name="connsiteY156" fmla="*/ 1042898 h 3164769"/>
              <a:gd name="connsiteX157" fmla="*/ 4481464 w 4642824"/>
              <a:gd name="connsiteY157" fmla="*/ 1619160 h 3164769"/>
              <a:gd name="connsiteX158" fmla="*/ 4537026 w 4642824"/>
              <a:gd name="connsiteY158" fmla="*/ 1230222 h 3164769"/>
              <a:gd name="connsiteX159" fmla="*/ 4544963 w 4642824"/>
              <a:gd name="connsiteY159" fmla="*/ 1798548 h 3164769"/>
              <a:gd name="connsiteX160" fmla="*/ 4576712 w 4642824"/>
              <a:gd name="connsiteY160" fmla="*/ 1538198 h 3164769"/>
              <a:gd name="connsiteX161" fmla="*/ 4622749 w 4642824"/>
              <a:gd name="connsiteY161" fmla="*/ 2008097 h 3164769"/>
              <a:gd name="connsiteX162" fmla="*/ 4641798 w 4642824"/>
              <a:gd name="connsiteY162" fmla="*/ 1604873 h 3164769"/>
              <a:gd name="connsiteX163" fmla="*/ 4640210 w 4642824"/>
              <a:gd name="connsiteY163" fmla="*/ 1604873 h 3164769"/>
              <a:gd name="connsiteX0" fmla="*/ 0 w 4640224"/>
              <a:gd name="connsiteY0" fmla="*/ 2935195 h 3164769"/>
              <a:gd name="connsiteX1" fmla="*/ 46038 w 4640224"/>
              <a:gd name="connsiteY1" fmla="*/ 2968532 h 3164769"/>
              <a:gd name="connsiteX2" fmla="*/ 65088 w 4640224"/>
              <a:gd name="connsiteY2" fmla="*/ 2993932 h 3164769"/>
              <a:gd name="connsiteX3" fmla="*/ 80963 w 4640224"/>
              <a:gd name="connsiteY3" fmla="*/ 3003457 h 3164769"/>
              <a:gd name="connsiteX4" fmla="*/ 88900 w 4640224"/>
              <a:gd name="connsiteY4" fmla="*/ 2998695 h 3164769"/>
              <a:gd name="connsiteX5" fmla="*/ 117475 w 4640224"/>
              <a:gd name="connsiteY5" fmla="*/ 3024095 h 3164769"/>
              <a:gd name="connsiteX6" fmla="*/ 146050 w 4640224"/>
              <a:gd name="connsiteY6" fmla="*/ 3005045 h 3164769"/>
              <a:gd name="connsiteX7" fmla="*/ 180975 w 4640224"/>
              <a:gd name="connsiteY7" fmla="*/ 3089182 h 3164769"/>
              <a:gd name="connsiteX8" fmla="*/ 200025 w 4640224"/>
              <a:gd name="connsiteY8" fmla="*/ 3092357 h 3164769"/>
              <a:gd name="connsiteX9" fmla="*/ 223838 w 4640224"/>
              <a:gd name="connsiteY9" fmla="*/ 3047907 h 3164769"/>
              <a:gd name="connsiteX10" fmla="*/ 246063 w 4640224"/>
              <a:gd name="connsiteY10" fmla="*/ 3105057 h 3164769"/>
              <a:gd name="connsiteX11" fmla="*/ 290513 w 4640224"/>
              <a:gd name="connsiteY11" fmla="*/ 3006632 h 3164769"/>
              <a:gd name="connsiteX12" fmla="*/ 330200 w 4640224"/>
              <a:gd name="connsiteY12" fmla="*/ 3160620 h 3164769"/>
              <a:gd name="connsiteX13" fmla="*/ 360363 w 4640224"/>
              <a:gd name="connsiteY13" fmla="*/ 3119345 h 3164769"/>
              <a:gd name="connsiteX14" fmla="*/ 374650 w 4640224"/>
              <a:gd name="connsiteY14" fmla="*/ 3103470 h 3164769"/>
              <a:gd name="connsiteX15" fmla="*/ 377825 w 4640224"/>
              <a:gd name="connsiteY15" fmla="*/ 2874870 h 3164769"/>
              <a:gd name="connsiteX16" fmla="*/ 400050 w 4640224"/>
              <a:gd name="connsiteY16" fmla="*/ 2935195 h 3164769"/>
              <a:gd name="connsiteX17" fmla="*/ 455613 w 4640224"/>
              <a:gd name="connsiteY17" fmla="*/ 2519270 h 3164769"/>
              <a:gd name="connsiteX18" fmla="*/ 476250 w 4640224"/>
              <a:gd name="connsiteY18" fmla="*/ 2576420 h 3164769"/>
              <a:gd name="connsiteX19" fmla="*/ 501650 w 4640224"/>
              <a:gd name="connsiteY19" fmla="*/ 2835182 h 3164769"/>
              <a:gd name="connsiteX20" fmla="*/ 527050 w 4640224"/>
              <a:gd name="connsiteY20" fmla="*/ 2881220 h 3164769"/>
              <a:gd name="connsiteX21" fmla="*/ 538163 w 4640224"/>
              <a:gd name="connsiteY21" fmla="*/ 2847882 h 3164769"/>
              <a:gd name="connsiteX22" fmla="*/ 547688 w 4640224"/>
              <a:gd name="connsiteY22" fmla="*/ 2784382 h 3164769"/>
              <a:gd name="connsiteX23" fmla="*/ 574675 w 4640224"/>
              <a:gd name="connsiteY23" fmla="*/ 2787557 h 3164769"/>
              <a:gd name="connsiteX24" fmla="*/ 593725 w 4640224"/>
              <a:gd name="connsiteY24" fmla="*/ 2670082 h 3164769"/>
              <a:gd name="connsiteX25" fmla="*/ 590550 w 4640224"/>
              <a:gd name="connsiteY25" fmla="*/ 2341470 h 3164769"/>
              <a:gd name="connsiteX26" fmla="*/ 625475 w 4640224"/>
              <a:gd name="connsiteY26" fmla="*/ 1830295 h 3164769"/>
              <a:gd name="connsiteX27" fmla="*/ 652462 w 4640224"/>
              <a:gd name="connsiteY27" fmla="*/ 1836645 h 3164769"/>
              <a:gd name="connsiteX28" fmla="*/ 661987 w 4640224"/>
              <a:gd name="connsiteY28" fmla="*/ 1684245 h 3164769"/>
              <a:gd name="connsiteX29" fmla="*/ 681036 w 4640224"/>
              <a:gd name="connsiteY29" fmla="*/ 2014445 h 3164769"/>
              <a:gd name="connsiteX30" fmla="*/ 681036 w 4640224"/>
              <a:gd name="connsiteY30" fmla="*/ 2014445 h 3164769"/>
              <a:gd name="connsiteX31" fmla="*/ 719135 w 4640224"/>
              <a:gd name="connsiteY31" fmla="*/ 1714407 h 3164769"/>
              <a:gd name="connsiteX32" fmla="*/ 731835 w 4640224"/>
              <a:gd name="connsiteY32" fmla="*/ 2058895 h 3164769"/>
              <a:gd name="connsiteX33" fmla="*/ 784223 w 4640224"/>
              <a:gd name="connsiteY33" fmla="*/ 2038258 h 3164769"/>
              <a:gd name="connsiteX34" fmla="*/ 806448 w 4640224"/>
              <a:gd name="connsiteY34" fmla="*/ 2481170 h 3164769"/>
              <a:gd name="connsiteX35" fmla="*/ 835021 w 4640224"/>
              <a:gd name="connsiteY35" fmla="*/ 2470057 h 3164769"/>
              <a:gd name="connsiteX36" fmla="*/ 836609 w 4640224"/>
              <a:gd name="connsiteY36" fmla="*/ 2660557 h 3164769"/>
              <a:gd name="connsiteX37" fmla="*/ 862008 w 4640224"/>
              <a:gd name="connsiteY37" fmla="*/ 2641507 h 3164769"/>
              <a:gd name="connsiteX38" fmla="*/ 865183 w 4640224"/>
              <a:gd name="connsiteY38" fmla="*/ 2698657 h 3164769"/>
              <a:gd name="connsiteX39" fmla="*/ 892169 w 4640224"/>
              <a:gd name="connsiteY39" fmla="*/ 2493870 h 3164769"/>
              <a:gd name="connsiteX40" fmla="*/ 912807 w 4640224"/>
              <a:gd name="connsiteY40" fmla="*/ 2460532 h 3164769"/>
              <a:gd name="connsiteX41" fmla="*/ 912807 w 4640224"/>
              <a:gd name="connsiteY41" fmla="*/ 2416082 h 3164769"/>
              <a:gd name="connsiteX42" fmla="*/ 949318 w 4640224"/>
              <a:gd name="connsiteY42" fmla="*/ 2392270 h 3164769"/>
              <a:gd name="connsiteX43" fmla="*/ 941380 w 4640224"/>
              <a:gd name="connsiteY43" fmla="*/ 2317657 h 3164769"/>
              <a:gd name="connsiteX44" fmla="*/ 1019169 w 4640224"/>
              <a:gd name="connsiteY44" fmla="*/ 895257 h 3164769"/>
              <a:gd name="connsiteX45" fmla="*/ 1031869 w 4640224"/>
              <a:gd name="connsiteY45" fmla="*/ 1068824 h 3164769"/>
              <a:gd name="connsiteX46" fmla="*/ 1053036 w 4640224"/>
              <a:gd name="connsiteY46" fmla="*/ 793657 h 3164769"/>
              <a:gd name="connsiteX47" fmla="*/ 1074202 w 4640224"/>
              <a:gd name="connsiteY47" fmla="*/ 1365157 h 3164769"/>
              <a:gd name="connsiteX48" fmla="*/ 1103833 w 4640224"/>
              <a:gd name="connsiteY48" fmla="*/ 869857 h 3164769"/>
              <a:gd name="connsiteX49" fmla="*/ 1137701 w 4640224"/>
              <a:gd name="connsiteY49" fmla="*/ 937590 h 3164769"/>
              <a:gd name="connsiteX50" fmla="*/ 1167333 w 4640224"/>
              <a:gd name="connsiteY50" fmla="*/ 1242391 h 3164769"/>
              <a:gd name="connsiteX51" fmla="*/ 1188500 w 4640224"/>
              <a:gd name="connsiteY51" fmla="*/ 1128090 h 3164769"/>
              <a:gd name="connsiteX52" fmla="*/ 1218132 w 4640224"/>
              <a:gd name="connsiteY52" fmla="*/ 1348223 h 3164769"/>
              <a:gd name="connsiteX53" fmla="*/ 1264699 w 4640224"/>
              <a:gd name="connsiteY53" fmla="*/ 1335523 h 3164769"/>
              <a:gd name="connsiteX54" fmla="*/ 1273165 w 4640224"/>
              <a:gd name="connsiteY54" fmla="*/ 1483690 h 3164769"/>
              <a:gd name="connsiteX55" fmla="*/ 1302799 w 4640224"/>
              <a:gd name="connsiteY55" fmla="*/ 1415957 h 3164769"/>
              <a:gd name="connsiteX56" fmla="*/ 1294330 w 4640224"/>
              <a:gd name="connsiteY56" fmla="*/ 1686890 h 3164769"/>
              <a:gd name="connsiteX57" fmla="*/ 1294331 w 4640224"/>
              <a:gd name="connsiteY57" fmla="*/ 1674190 h 3164769"/>
              <a:gd name="connsiteX58" fmla="*/ 1362063 w 4640224"/>
              <a:gd name="connsiteY58" fmla="*/ 2165257 h 3164769"/>
              <a:gd name="connsiteX59" fmla="*/ 1383231 w 4640224"/>
              <a:gd name="connsiteY59" fmla="*/ 2050957 h 3164769"/>
              <a:gd name="connsiteX60" fmla="*/ 1425565 w 4640224"/>
              <a:gd name="connsiteY60" fmla="*/ 2381157 h 3164769"/>
              <a:gd name="connsiteX61" fmla="*/ 1438264 w 4640224"/>
              <a:gd name="connsiteY61" fmla="*/ 2241457 h 3164769"/>
              <a:gd name="connsiteX62" fmla="*/ 1476363 w 4640224"/>
              <a:gd name="connsiteY62" fmla="*/ 2448891 h 3164769"/>
              <a:gd name="connsiteX63" fmla="*/ 1518696 w 4640224"/>
              <a:gd name="connsiteY63" fmla="*/ 2258390 h 3164769"/>
              <a:gd name="connsiteX64" fmla="*/ 1573729 w 4640224"/>
              <a:gd name="connsiteY64" fmla="*/ 2398090 h 3164769"/>
              <a:gd name="connsiteX65" fmla="*/ 1607596 w 4640224"/>
              <a:gd name="connsiteY65" fmla="*/ 1835057 h 3164769"/>
              <a:gd name="connsiteX66" fmla="*/ 1641461 w 4640224"/>
              <a:gd name="connsiteY66" fmla="*/ 1923957 h 3164769"/>
              <a:gd name="connsiteX67" fmla="*/ 1658393 w 4640224"/>
              <a:gd name="connsiteY67" fmla="*/ 1682657 h 3164769"/>
              <a:gd name="connsiteX68" fmla="*/ 1692260 w 4640224"/>
              <a:gd name="connsiteY68" fmla="*/ 1767324 h 3164769"/>
              <a:gd name="connsiteX69" fmla="*/ 1696492 w 4640224"/>
              <a:gd name="connsiteY69" fmla="*/ 1373623 h 3164769"/>
              <a:gd name="connsiteX70" fmla="*/ 1730359 w 4640224"/>
              <a:gd name="connsiteY70" fmla="*/ 1555657 h 3164769"/>
              <a:gd name="connsiteX71" fmla="*/ 1743060 w 4640224"/>
              <a:gd name="connsiteY71" fmla="*/ 1009558 h 3164769"/>
              <a:gd name="connsiteX72" fmla="*/ 1785392 w 4640224"/>
              <a:gd name="connsiteY72" fmla="*/ 1183124 h 3164769"/>
              <a:gd name="connsiteX73" fmla="*/ 1802326 w 4640224"/>
              <a:gd name="connsiteY73" fmla="*/ 962990 h 3164769"/>
              <a:gd name="connsiteX74" fmla="*/ 1831957 w 4640224"/>
              <a:gd name="connsiteY74" fmla="*/ 1360924 h 3164769"/>
              <a:gd name="connsiteX75" fmla="*/ 1895458 w 4640224"/>
              <a:gd name="connsiteY75" fmla="*/ 1174657 h 3164769"/>
              <a:gd name="connsiteX76" fmla="*/ 1908157 w 4640224"/>
              <a:gd name="connsiteY76" fmla="*/ 1589523 h 3164769"/>
              <a:gd name="connsiteX77" fmla="*/ 1971657 w 4640224"/>
              <a:gd name="connsiteY77" fmla="*/ 1043424 h 3164769"/>
              <a:gd name="connsiteX78" fmla="*/ 1971657 w 4640224"/>
              <a:gd name="connsiteY78" fmla="*/ 1043424 h 3164769"/>
              <a:gd name="connsiteX79" fmla="*/ 2022457 w 4640224"/>
              <a:gd name="connsiteY79" fmla="*/ 1462524 h 3164769"/>
              <a:gd name="connsiteX80" fmla="*/ 2022457 w 4640224"/>
              <a:gd name="connsiteY80" fmla="*/ 1462524 h 3164769"/>
              <a:gd name="connsiteX81" fmla="*/ 2064790 w 4640224"/>
              <a:gd name="connsiteY81" fmla="*/ 988390 h 3164769"/>
              <a:gd name="connsiteX82" fmla="*/ 2162155 w 4640224"/>
              <a:gd name="connsiteY82" fmla="*/ 1813891 h 3164769"/>
              <a:gd name="connsiteX83" fmla="*/ 2191790 w 4640224"/>
              <a:gd name="connsiteY83" fmla="*/ 1695358 h 3164769"/>
              <a:gd name="connsiteX84" fmla="*/ 2246823 w 4640224"/>
              <a:gd name="connsiteY84" fmla="*/ 1919724 h 3164769"/>
              <a:gd name="connsiteX85" fmla="*/ 2289155 w 4640224"/>
              <a:gd name="connsiteY85" fmla="*/ 1847757 h 3164769"/>
              <a:gd name="connsiteX86" fmla="*/ 2297622 w 4640224"/>
              <a:gd name="connsiteY86" fmla="*/ 2059424 h 3164769"/>
              <a:gd name="connsiteX87" fmla="*/ 2348422 w 4640224"/>
              <a:gd name="connsiteY87" fmla="*/ 1932423 h 3164769"/>
              <a:gd name="connsiteX88" fmla="*/ 2382288 w 4640224"/>
              <a:gd name="connsiteY88" fmla="*/ 2021324 h 3164769"/>
              <a:gd name="connsiteX89" fmla="*/ 2411920 w 4640224"/>
              <a:gd name="connsiteY89" fmla="*/ 1691123 h 3164769"/>
              <a:gd name="connsiteX90" fmla="*/ 2479655 w 4640224"/>
              <a:gd name="connsiteY90" fmla="*/ 1885858 h 3164769"/>
              <a:gd name="connsiteX91" fmla="*/ 2521986 w 4640224"/>
              <a:gd name="connsiteY91" fmla="*/ 1568357 h 3164769"/>
              <a:gd name="connsiteX92" fmla="*/ 2585486 w 4640224"/>
              <a:gd name="connsiteY92" fmla="*/ 1860457 h 3164769"/>
              <a:gd name="connsiteX93" fmla="*/ 2615118 w 4640224"/>
              <a:gd name="connsiteY93" fmla="*/ 1462523 h 3164769"/>
              <a:gd name="connsiteX94" fmla="*/ 2695551 w 4640224"/>
              <a:gd name="connsiteY94" fmla="*/ 1661491 h 3164769"/>
              <a:gd name="connsiteX95" fmla="*/ 2720951 w 4640224"/>
              <a:gd name="connsiteY95" fmla="*/ 1068823 h 3164769"/>
              <a:gd name="connsiteX96" fmla="*/ 2780217 w 4640224"/>
              <a:gd name="connsiteY96" fmla="*/ 1356691 h 3164769"/>
              <a:gd name="connsiteX97" fmla="*/ 2780215 w 4640224"/>
              <a:gd name="connsiteY97" fmla="*/ 679358 h 3164769"/>
              <a:gd name="connsiteX98" fmla="*/ 2831016 w 4640224"/>
              <a:gd name="connsiteY98" fmla="*/ 1386324 h 3164769"/>
              <a:gd name="connsiteX99" fmla="*/ 2881817 w 4640224"/>
              <a:gd name="connsiteY99" fmla="*/ 404191 h 3164769"/>
              <a:gd name="connsiteX100" fmla="*/ 2919916 w 4640224"/>
              <a:gd name="connsiteY100" fmla="*/ 916424 h 3164769"/>
              <a:gd name="connsiteX101" fmla="*/ 2962249 w 4640224"/>
              <a:gd name="connsiteY101" fmla="*/ 14724 h 3164769"/>
              <a:gd name="connsiteX102" fmla="*/ 2991881 w 4640224"/>
              <a:gd name="connsiteY102" fmla="*/ 1022258 h 3164769"/>
              <a:gd name="connsiteX103" fmla="*/ 3046914 w 4640224"/>
              <a:gd name="connsiteY103" fmla="*/ 615859 h 3164769"/>
              <a:gd name="connsiteX104" fmla="*/ 3051147 w 4640224"/>
              <a:gd name="connsiteY104" fmla="*/ 1149259 h 3164769"/>
              <a:gd name="connsiteX105" fmla="*/ 3106181 w 4640224"/>
              <a:gd name="connsiteY105" fmla="*/ 349159 h 3164769"/>
              <a:gd name="connsiteX106" fmla="*/ 3165447 w 4640224"/>
              <a:gd name="connsiteY106" fmla="*/ 988393 h 3164769"/>
              <a:gd name="connsiteX107" fmla="*/ 3207779 w 4640224"/>
              <a:gd name="connsiteY107" fmla="*/ 319526 h 3164769"/>
              <a:gd name="connsiteX108" fmla="*/ 3224711 w 4640224"/>
              <a:gd name="connsiteY108" fmla="*/ 1132325 h 3164769"/>
              <a:gd name="connsiteX109" fmla="*/ 3271277 w 4640224"/>
              <a:gd name="connsiteY109" fmla="*/ 145958 h 3164769"/>
              <a:gd name="connsiteX110" fmla="*/ 3296677 w 4640224"/>
              <a:gd name="connsiteY110" fmla="*/ 594693 h 3164769"/>
              <a:gd name="connsiteX111" fmla="*/ 3329485 w 4640224"/>
              <a:gd name="connsiteY111" fmla="*/ 22664 h 3164769"/>
              <a:gd name="connsiteX112" fmla="*/ 3359118 w 4640224"/>
              <a:gd name="connsiteY112" fmla="*/ 946059 h 3164769"/>
              <a:gd name="connsiteX113" fmla="*/ 3394043 w 4640224"/>
              <a:gd name="connsiteY113" fmla="*/ 307885 h 3164769"/>
              <a:gd name="connsiteX114" fmla="*/ 3395631 w 4640224"/>
              <a:gd name="connsiteY114" fmla="*/ 1096872 h 3164769"/>
              <a:gd name="connsiteX115" fmla="*/ 3438492 w 4640224"/>
              <a:gd name="connsiteY115" fmla="*/ 445998 h 3164769"/>
              <a:gd name="connsiteX116" fmla="*/ 3448017 w 4640224"/>
              <a:gd name="connsiteY116" fmla="*/ 931773 h 3164769"/>
              <a:gd name="connsiteX117" fmla="*/ 3476593 w 4640224"/>
              <a:gd name="connsiteY117" fmla="*/ 576173 h 3164769"/>
              <a:gd name="connsiteX118" fmla="*/ 3516278 w 4640224"/>
              <a:gd name="connsiteY118" fmla="*/ 1054010 h 3164769"/>
              <a:gd name="connsiteX119" fmla="*/ 3521041 w 4640224"/>
              <a:gd name="connsiteY119" fmla="*/ 263435 h 3164769"/>
              <a:gd name="connsiteX120" fmla="*/ 3546440 w 4640224"/>
              <a:gd name="connsiteY120" fmla="*/ 457110 h 3164769"/>
              <a:gd name="connsiteX121" fmla="*/ 3568665 w 4640224"/>
              <a:gd name="connsiteY121" fmla="*/ 282486 h 3164769"/>
              <a:gd name="connsiteX122" fmla="*/ 3594065 w 4640224"/>
              <a:gd name="connsiteY122" fmla="*/ 765086 h 3164769"/>
              <a:gd name="connsiteX123" fmla="*/ 3622640 w 4640224"/>
              <a:gd name="connsiteY123" fmla="*/ 201522 h 3164769"/>
              <a:gd name="connsiteX124" fmla="*/ 3625815 w 4640224"/>
              <a:gd name="connsiteY124" fmla="*/ 950824 h 3164769"/>
              <a:gd name="connsiteX125" fmla="*/ 3662327 w 4640224"/>
              <a:gd name="connsiteY125" fmla="*/ 584110 h 3164769"/>
              <a:gd name="connsiteX126" fmla="*/ 3671851 w 4640224"/>
              <a:gd name="connsiteY126" fmla="*/ 1015909 h 3164769"/>
              <a:gd name="connsiteX127" fmla="*/ 3717890 w 4640224"/>
              <a:gd name="connsiteY127" fmla="*/ 646023 h 3164769"/>
              <a:gd name="connsiteX128" fmla="*/ 3736938 w 4640224"/>
              <a:gd name="connsiteY128" fmla="*/ 1422310 h 3164769"/>
              <a:gd name="connsiteX129" fmla="*/ 3771863 w 4640224"/>
              <a:gd name="connsiteY129" fmla="*/ 771435 h 3164769"/>
              <a:gd name="connsiteX130" fmla="*/ 3790912 w 4640224"/>
              <a:gd name="connsiteY130" fmla="*/ 1133385 h 3164769"/>
              <a:gd name="connsiteX131" fmla="*/ 3817899 w 4640224"/>
              <a:gd name="connsiteY131" fmla="*/ 728572 h 3164769"/>
              <a:gd name="connsiteX132" fmla="*/ 3849650 w 4640224"/>
              <a:gd name="connsiteY132" fmla="*/ 1493748 h 3164769"/>
              <a:gd name="connsiteX133" fmla="*/ 3871874 w 4640224"/>
              <a:gd name="connsiteY133" fmla="*/ 728573 h 3164769"/>
              <a:gd name="connsiteX134" fmla="*/ 3906799 w 4640224"/>
              <a:gd name="connsiteY134" fmla="*/ 1376273 h 3164769"/>
              <a:gd name="connsiteX135" fmla="*/ 3925849 w 4640224"/>
              <a:gd name="connsiteY135" fmla="*/ 1187361 h 3164769"/>
              <a:gd name="connsiteX136" fmla="*/ 3951249 w 4640224"/>
              <a:gd name="connsiteY136" fmla="*/ 1327060 h 3164769"/>
              <a:gd name="connsiteX137" fmla="*/ 3957598 w 4640224"/>
              <a:gd name="connsiteY137" fmla="*/ 758735 h 3164769"/>
              <a:gd name="connsiteX138" fmla="*/ 3981409 w 4640224"/>
              <a:gd name="connsiteY138" fmla="*/ 1027023 h 3164769"/>
              <a:gd name="connsiteX139" fmla="*/ 3992522 w 4640224"/>
              <a:gd name="connsiteY139" fmla="*/ 704760 h 3164769"/>
              <a:gd name="connsiteX140" fmla="*/ 4000458 w 4640224"/>
              <a:gd name="connsiteY140" fmla="*/ 1192123 h 3164769"/>
              <a:gd name="connsiteX141" fmla="*/ 4029032 w 4640224"/>
              <a:gd name="connsiteY141" fmla="*/ 1071473 h 3164769"/>
              <a:gd name="connsiteX142" fmla="*/ 4036970 w 4640224"/>
              <a:gd name="connsiteY142" fmla="*/ 1549310 h 3164769"/>
              <a:gd name="connsiteX143" fmla="*/ 4078244 w 4640224"/>
              <a:gd name="connsiteY143" fmla="*/ 1201648 h 3164769"/>
              <a:gd name="connsiteX144" fmla="*/ 4094119 w 4640224"/>
              <a:gd name="connsiteY144" fmla="*/ 1393735 h 3164769"/>
              <a:gd name="connsiteX145" fmla="*/ 4106818 w 4640224"/>
              <a:gd name="connsiteY145" fmla="*/ 800010 h 3164769"/>
              <a:gd name="connsiteX146" fmla="*/ 4132218 w 4640224"/>
              <a:gd name="connsiteY146" fmla="*/ 1382623 h 3164769"/>
              <a:gd name="connsiteX147" fmla="*/ 4179843 w 4640224"/>
              <a:gd name="connsiteY147" fmla="*/ 715872 h 3164769"/>
              <a:gd name="connsiteX148" fmla="*/ 4214768 w 4640224"/>
              <a:gd name="connsiteY148" fmla="*/ 1122273 h 3164769"/>
              <a:gd name="connsiteX149" fmla="*/ 4233817 w 4640224"/>
              <a:gd name="connsiteY149" fmla="*/ 895261 h 3164769"/>
              <a:gd name="connsiteX150" fmla="*/ 4248105 w 4640224"/>
              <a:gd name="connsiteY150" fmla="*/ 1419135 h 3164769"/>
              <a:gd name="connsiteX151" fmla="*/ 4279853 w 4640224"/>
              <a:gd name="connsiteY151" fmla="*/ 331698 h 3164769"/>
              <a:gd name="connsiteX152" fmla="*/ 4283029 w 4640224"/>
              <a:gd name="connsiteY152" fmla="*/ 1579472 h 3164769"/>
              <a:gd name="connsiteX153" fmla="*/ 4337002 w 4640224"/>
              <a:gd name="connsiteY153" fmla="*/ 1373098 h 3164769"/>
              <a:gd name="connsiteX154" fmla="*/ 4381452 w 4640224"/>
              <a:gd name="connsiteY154" fmla="*/ 1139735 h 3164769"/>
              <a:gd name="connsiteX155" fmla="*/ 4400501 w 4640224"/>
              <a:gd name="connsiteY155" fmla="*/ 1573122 h 3164769"/>
              <a:gd name="connsiteX156" fmla="*/ 4460828 w 4640224"/>
              <a:gd name="connsiteY156" fmla="*/ 1042898 h 3164769"/>
              <a:gd name="connsiteX157" fmla="*/ 4481464 w 4640224"/>
              <a:gd name="connsiteY157" fmla="*/ 1619160 h 3164769"/>
              <a:gd name="connsiteX158" fmla="*/ 4537026 w 4640224"/>
              <a:gd name="connsiteY158" fmla="*/ 1230222 h 3164769"/>
              <a:gd name="connsiteX159" fmla="*/ 4544963 w 4640224"/>
              <a:gd name="connsiteY159" fmla="*/ 1798548 h 3164769"/>
              <a:gd name="connsiteX160" fmla="*/ 4576712 w 4640224"/>
              <a:gd name="connsiteY160" fmla="*/ 1538198 h 3164769"/>
              <a:gd name="connsiteX161" fmla="*/ 4622749 w 4640224"/>
              <a:gd name="connsiteY161" fmla="*/ 2008097 h 3164769"/>
              <a:gd name="connsiteX162" fmla="*/ 4632273 w 4640224"/>
              <a:gd name="connsiteY162" fmla="*/ 1662023 h 3164769"/>
              <a:gd name="connsiteX163" fmla="*/ 4640210 w 4640224"/>
              <a:gd name="connsiteY163" fmla="*/ 1604873 h 3164769"/>
              <a:gd name="connsiteX0" fmla="*/ 0 w 4691011"/>
              <a:gd name="connsiteY0" fmla="*/ 2935195 h 3164769"/>
              <a:gd name="connsiteX1" fmla="*/ 46038 w 4691011"/>
              <a:gd name="connsiteY1" fmla="*/ 2968532 h 3164769"/>
              <a:gd name="connsiteX2" fmla="*/ 65088 w 4691011"/>
              <a:gd name="connsiteY2" fmla="*/ 2993932 h 3164769"/>
              <a:gd name="connsiteX3" fmla="*/ 80963 w 4691011"/>
              <a:gd name="connsiteY3" fmla="*/ 3003457 h 3164769"/>
              <a:gd name="connsiteX4" fmla="*/ 88900 w 4691011"/>
              <a:gd name="connsiteY4" fmla="*/ 2998695 h 3164769"/>
              <a:gd name="connsiteX5" fmla="*/ 117475 w 4691011"/>
              <a:gd name="connsiteY5" fmla="*/ 3024095 h 3164769"/>
              <a:gd name="connsiteX6" fmla="*/ 146050 w 4691011"/>
              <a:gd name="connsiteY6" fmla="*/ 3005045 h 3164769"/>
              <a:gd name="connsiteX7" fmla="*/ 180975 w 4691011"/>
              <a:gd name="connsiteY7" fmla="*/ 3089182 h 3164769"/>
              <a:gd name="connsiteX8" fmla="*/ 200025 w 4691011"/>
              <a:gd name="connsiteY8" fmla="*/ 3092357 h 3164769"/>
              <a:gd name="connsiteX9" fmla="*/ 223838 w 4691011"/>
              <a:gd name="connsiteY9" fmla="*/ 3047907 h 3164769"/>
              <a:gd name="connsiteX10" fmla="*/ 246063 w 4691011"/>
              <a:gd name="connsiteY10" fmla="*/ 3105057 h 3164769"/>
              <a:gd name="connsiteX11" fmla="*/ 290513 w 4691011"/>
              <a:gd name="connsiteY11" fmla="*/ 3006632 h 3164769"/>
              <a:gd name="connsiteX12" fmla="*/ 330200 w 4691011"/>
              <a:gd name="connsiteY12" fmla="*/ 3160620 h 3164769"/>
              <a:gd name="connsiteX13" fmla="*/ 360363 w 4691011"/>
              <a:gd name="connsiteY13" fmla="*/ 3119345 h 3164769"/>
              <a:gd name="connsiteX14" fmla="*/ 374650 w 4691011"/>
              <a:gd name="connsiteY14" fmla="*/ 3103470 h 3164769"/>
              <a:gd name="connsiteX15" fmla="*/ 377825 w 4691011"/>
              <a:gd name="connsiteY15" fmla="*/ 2874870 h 3164769"/>
              <a:gd name="connsiteX16" fmla="*/ 400050 w 4691011"/>
              <a:gd name="connsiteY16" fmla="*/ 2935195 h 3164769"/>
              <a:gd name="connsiteX17" fmla="*/ 455613 w 4691011"/>
              <a:gd name="connsiteY17" fmla="*/ 2519270 h 3164769"/>
              <a:gd name="connsiteX18" fmla="*/ 476250 w 4691011"/>
              <a:gd name="connsiteY18" fmla="*/ 2576420 h 3164769"/>
              <a:gd name="connsiteX19" fmla="*/ 501650 w 4691011"/>
              <a:gd name="connsiteY19" fmla="*/ 2835182 h 3164769"/>
              <a:gd name="connsiteX20" fmla="*/ 527050 w 4691011"/>
              <a:gd name="connsiteY20" fmla="*/ 2881220 h 3164769"/>
              <a:gd name="connsiteX21" fmla="*/ 538163 w 4691011"/>
              <a:gd name="connsiteY21" fmla="*/ 2847882 h 3164769"/>
              <a:gd name="connsiteX22" fmla="*/ 547688 w 4691011"/>
              <a:gd name="connsiteY22" fmla="*/ 2784382 h 3164769"/>
              <a:gd name="connsiteX23" fmla="*/ 574675 w 4691011"/>
              <a:gd name="connsiteY23" fmla="*/ 2787557 h 3164769"/>
              <a:gd name="connsiteX24" fmla="*/ 593725 w 4691011"/>
              <a:gd name="connsiteY24" fmla="*/ 2670082 h 3164769"/>
              <a:gd name="connsiteX25" fmla="*/ 590550 w 4691011"/>
              <a:gd name="connsiteY25" fmla="*/ 2341470 h 3164769"/>
              <a:gd name="connsiteX26" fmla="*/ 625475 w 4691011"/>
              <a:gd name="connsiteY26" fmla="*/ 1830295 h 3164769"/>
              <a:gd name="connsiteX27" fmla="*/ 652462 w 4691011"/>
              <a:gd name="connsiteY27" fmla="*/ 1836645 h 3164769"/>
              <a:gd name="connsiteX28" fmla="*/ 661987 w 4691011"/>
              <a:gd name="connsiteY28" fmla="*/ 1684245 h 3164769"/>
              <a:gd name="connsiteX29" fmla="*/ 681036 w 4691011"/>
              <a:gd name="connsiteY29" fmla="*/ 2014445 h 3164769"/>
              <a:gd name="connsiteX30" fmla="*/ 681036 w 4691011"/>
              <a:gd name="connsiteY30" fmla="*/ 2014445 h 3164769"/>
              <a:gd name="connsiteX31" fmla="*/ 719135 w 4691011"/>
              <a:gd name="connsiteY31" fmla="*/ 1714407 h 3164769"/>
              <a:gd name="connsiteX32" fmla="*/ 731835 w 4691011"/>
              <a:gd name="connsiteY32" fmla="*/ 2058895 h 3164769"/>
              <a:gd name="connsiteX33" fmla="*/ 784223 w 4691011"/>
              <a:gd name="connsiteY33" fmla="*/ 2038258 h 3164769"/>
              <a:gd name="connsiteX34" fmla="*/ 806448 w 4691011"/>
              <a:gd name="connsiteY34" fmla="*/ 2481170 h 3164769"/>
              <a:gd name="connsiteX35" fmla="*/ 835021 w 4691011"/>
              <a:gd name="connsiteY35" fmla="*/ 2470057 h 3164769"/>
              <a:gd name="connsiteX36" fmla="*/ 836609 w 4691011"/>
              <a:gd name="connsiteY36" fmla="*/ 2660557 h 3164769"/>
              <a:gd name="connsiteX37" fmla="*/ 862008 w 4691011"/>
              <a:gd name="connsiteY37" fmla="*/ 2641507 h 3164769"/>
              <a:gd name="connsiteX38" fmla="*/ 865183 w 4691011"/>
              <a:gd name="connsiteY38" fmla="*/ 2698657 h 3164769"/>
              <a:gd name="connsiteX39" fmla="*/ 892169 w 4691011"/>
              <a:gd name="connsiteY39" fmla="*/ 2493870 h 3164769"/>
              <a:gd name="connsiteX40" fmla="*/ 912807 w 4691011"/>
              <a:gd name="connsiteY40" fmla="*/ 2460532 h 3164769"/>
              <a:gd name="connsiteX41" fmla="*/ 912807 w 4691011"/>
              <a:gd name="connsiteY41" fmla="*/ 2416082 h 3164769"/>
              <a:gd name="connsiteX42" fmla="*/ 949318 w 4691011"/>
              <a:gd name="connsiteY42" fmla="*/ 2392270 h 3164769"/>
              <a:gd name="connsiteX43" fmla="*/ 941380 w 4691011"/>
              <a:gd name="connsiteY43" fmla="*/ 2317657 h 3164769"/>
              <a:gd name="connsiteX44" fmla="*/ 1019169 w 4691011"/>
              <a:gd name="connsiteY44" fmla="*/ 895257 h 3164769"/>
              <a:gd name="connsiteX45" fmla="*/ 1031869 w 4691011"/>
              <a:gd name="connsiteY45" fmla="*/ 1068824 h 3164769"/>
              <a:gd name="connsiteX46" fmla="*/ 1053036 w 4691011"/>
              <a:gd name="connsiteY46" fmla="*/ 793657 h 3164769"/>
              <a:gd name="connsiteX47" fmla="*/ 1074202 w 4691011"/>
              <a:gd name="connsiteY47" fmla="*/ 1365157 h 3164769"/>
              <a:gd name="connsiteX48" fmla="*/ 1103833 w 4691011"/>
              <a:gd name="connsiteY48" fmla="*/ 869857 h 3164769"/>
              <a:gd name="connsiteX49" fmla="*/ 1137701 w 4691011"/>
              <a:gd name="connsiteY49" fmla="*/ 937590 h 3164769"/>
              <a:gd name="connsiteX50" fmla="*/ 1167333 w 4691011"/>
              <a:gd name="connsiteY50" fmla="*/ 1242391 h 3164769"/>
              <a:gd name="connsiteX51" fmla="*/ 1188500 w 4691011"/>
              <a:gd name="connsiteY51" fmla="*/ 1128090 h 3164769"/>
              <a:gd name="connsiteX52" fmla="*/ 1218132 w 4691011"/>
              <a:gd name="connsiteY52" fmla="*/ 1348223 h 3164769"/>
              <a:gd name="connsiteX53" fmla="*/ 1264699 w 4691011"/>
              <a:gd name="connsiteY53" fmla="*/ 1335523 h 3164769"/>
              <a:gd name="connsiteX54" fmla="*/ 1273165 w 4691011"/>
              <a:gd name="connsiteY54" fmla="*/ 1483690 h 3164769"/>
              <a:gd name="connsiteX55" fmla="*/ 1302799 w 4691011"/>
              <a:gd name="connsiteY55" fmla="*/ 1415957 h 3164769"/>
              <a:gd name="connsiteX56" fmla="*/ 1294330 w 4691011"/>
              <a:gd name="connsiteY56" fmla="*/ 1686890 h 3164769"/>
              <a:gd name="connsiteX57" fmla="*/ 1294331 w 4691011"/>
              <a:gd name="connsiteY57" fmla="*/ 1674190 h 3164769"/>
              <a:gd name="connsiteX58" fmla="*/ 1362063 w 4691011"/>
              <a:gd name="connsiteY58" fmla="*/ 2165257 h 3164769"/>
              <a:gd name="connsiteX59" fmla="*/ 1383231 w 4691011"/>
              <a:gd name="connsiteY59" fmla="*/ 2050957 h 3164769"/>
              <a:gd name="connsiteX60" fmla="*/ 1425565 w 4691011"/>
              <a:gd name="connsiteY60" fmla="*/ 2381157 h 3164769"/>
              <a:gd name="connsiteX61" fmla="*/ 1438264 w 4691011"/>
              <a:gd name="connsiteY61" fmla="*/ 2241457 h 3164769"/>
              <a:gd name="connsiteX62" fmla="*/ 1476363 w 4691011"/>
              <a:gd name="connsiteY62" fmla="*/ 2448891 h 3164769"/>
              <a:gd name="connsiteX63" fmla="*/ 1518696 w 4691011"/>
              <a:gd name="connsiteY63" fmla="*/ 2258390 h 3164769"/>
              <a:gd name="connsiteX64" fmla="*/ 1573729 w 4691011"/>
              <a:gd name="connsiteY64" fmla="*/ 2398090 h 3164769"/>
              <a:gd name="connsiteX65" fmla="*/ 1607596 w 4691011"/>
              <a:gd name="connsiteY65" fmla="*/ 1835057 h 3164769"/>
              <a:gd name="connsiteX66" fmla="*/ 1641461 w 4691011"/>
              <a:gd name="connsiteY66" fmla="*/ 1923957 h 3164769"/>
              <a:gd name="connsiteX67" fmla="*/ 1658393 w 4691011"/>
              <a:gd name="connsiteY67" fmla="*/ 1682657 h 3164769"/>
              <a:gd name="connsiteX68" fmla="*/ 1692260 w 4691011"/>
              <a:gd name="connsiteY68" fmla="*/ 1767324 h 3164769"/>
              <a:gd name="connsiteX69" fmla="*/ 1696492 w 4691011"/>
              <a:gd name="connsiteY69" fmla="*/ 1373623 h 3164769"/>
              <a:gd name="connsiteX70" fmla="*/ 1730359 w 4691011"/>
              <a:gd name="connsiteY70" fmla="*/ 1555657 h 3164769"/>
              <a:gd name="connsiteX71" fmla="*/ 1743060 w 4691011"/>
              <a:gd name="connsiteY71" fmla="*/ 1009558 h 3164769"/>
              <a:gd name="connsiteX72" fmla="*/ 1785392 w 4691011"/>
              <a:gd name="connsiteY72" fmla="*/ 1183124 h 3164769"/>
              <a:gd name="connsiteX73" fmla="*/ 1802326 w 4691011"/>
              <a:gd name="connsiteY73" fmla="*/ 962990 h 3164769"/>
              <a:gd name="connsiteX74" fmla="*/ 1831957 w 4691011"/>
              <a:gd name="connsiteY74" fmla="*/ 1360924 h 3164769"/>
              <a:gd name="connsiteX75" fmla="*/ 1895458 w 4691011"/>
              <a:gd name="connsiteY75" fmla="*/ 1174657 h 3164769"/>
              <a:gd name="connsiteX76" fmla="*/ 1908157 w 4691011"/>
              <a:gd name="connsiteY76" fmla="*/ 1589523 h 3164769"/>
              <a:gd name="connsiteX77" fmla="*/ 1971657 w 4691011"/>
              <a:gd name="connsiteY77" fmla="*/ 1043424 h 3164769"/>
              <a:gd name="connsiteX78" fmla="*/ 1971657 w 4691011"/>
              <a:gd name="connsiteY78" fmla="*/ 1043424 h 3164769"/>
              <a:gd name="connsiteX79" fmla="*/ 2022457 w 4691011"/>
              <a:gd name="connsiteY79" fmla="*/ 1462524 h 3164769"/>
              <a:gd name="connsiteX80" fmla="*/ 2022457 w 4691011"/>
              <a:gd name="connsiteY80" fmla="*/ 1462524 h 3164769"/>
              <a:gd name="connsiteX81" fmla="*/ 2064790 w 4691011"/>
              <a:gd name="connsiteY81" fmla="*/ 988390 h 3164769"/>
              <a:gd name="connsiteX82" fmla="*/ 2162155 w 4691011"/>
              <a:gd name="connsiteY82" fmla="*/ 1813891 h 3164769"/>
              <a:gd name="connsiteX83" fmla="*/ 2191790 w 4691011"/>
              <a:gd name="connsiteY83" fmla="*/ 1695358 h 3164769"/>
              <a:gd name="connsiteX84" fmla="*/ 2246823 w 4691011"/>
              <a:gd name="connsiteY84" fmla="*/ 1919724 h 3164769"/>
              <a:gd name="connsiteX85" fmla="*/ 2289155 w 4691011"/>
              <a:gd name="connsiteY85" fmla="*/ 1847757 h 3164769"/>
              <a:gd name="connsiteX86" fmla="*/ 2297622 w 4691011"/>
              <a:gd name="connsiteY86" fmla="*/ 2059424 h 3164769"/>
              <a:gd name="connsiteX87" fmla="*/ 2348422 w 4691011"/>
              <a:gd name="connsiteY87" fmla="*/ 1932423 h 3164769"/>
              <a:gd name="connsiteX88" fmla="*/ 2382288 w 4691011"/>
              <a:gd name="connsiteY88" fmla="*/ 2021324 h 3164769"/>
              <a:gd name="connsiteX89" fmla="*/ 2411920 w 4691011"/>
              <a:gd name="connsiteY89" fmla="*/ 1691123 h 3164769"/>
              <a:gd name="connsiteX90" fmla="*/ 2479655 w 4691011"/>
              <a:gd name="connsiteY90" fmla="*/ 1885858 h 3164769"/>
              <a:gd name="connsiteX91" fmla="*/ 2521986 w 4691011"/>
              <a:gd name="connsiteY91" fmla="*/ 1568357 h 3164769"/>
              <a:gd name="connsiteX92" fmla="*/ 2585486 w 4691011"/>
              <a:gd name="connsiteY92" fmla="*/ 1860457 h 3164769"/>
              <a:gd name="connsiteX93" fmla="*/ 2615118 w 4691011"/>
              <a:gd name="connsiteY93" fmla="*/ 1462523 h 3164769"/>
              <a:gd name="connsiteX94" fmla="*/ 2695551 w 4691011"/>
              <a:gd name="connsiteY94" fmla="*/ 1661491 h 3164769"/>
              <a:gd name="connsiteX95" fmla="*/ 2720951 w 4691011"/>
              <a:gd name="connsiteY95" fmla="*/ 1068823 h 3164769"/>
              <a:gd name="connsiteX96" fmla="*/ 2780217 w 4691011"/>
              <a:gd name="connsiteY96" fmla="*/ 1356691 h 3164769"/>
              <a:gd name="connsiteX97" fmla="*/ 2780215 w 4691011"/>
              <a:gd name="connsiteY97" fmla="*/ 679358 h 3164769"/>
              <a:gd name="connsiteX98" fmla="*/ 2831016 w 4691011"/>
              <a:gd name="connsiteY98" fmla="*/ 1386324 h 3164769"/>
              <a:gd name="connsiteX99" fmla="*/ 2881817 w 4691011"/>
              <a:gd name="connsiteY99" fmla="*/ 404191 h 3164769"/>
              <a:gd name="connsiteX100" fmla="*/ 2919916 w 4691011"/>
              <a:gd name="connsiteY100" fmla="*/ 916424 h 3164769"/>
              <a:gd name="connsiteX101" fmla="*/ 2962249 w 4691011"/>
              <a:gd name="connsiteY101" fmla="*/ 14724 h 3164769"/>
              <a:gd name="connsiteX102" fmla="*/ 2991881 w 4691011"/>
              <a:gd name="connsiteY102" fmla="*/ 1022258 h 3164769"/>
              <a:gd name="connsiteX103" fmla="*/ 3046914 w 4691011"/>
              <a:gd name="connsiteY103" fmla="*/ 615859 h 3164769"/>
              <a:gd name="connsiteX104" fmla="*/ 3051147 w 4691011"/>
              <a:gd name="connsiteY104" fmla="*/ 1149259 h 3164769"/>
              <a:gd name="connsiteX105" fmla="*/ 3106181 w 4691011"/>
              <a:gd name="connsiteY105" fmla="*/ 349159 h 3164769"/>
              <a:gd name="connsiteX106" fmla="*/ 3165447 w 4691011"/>
              <a:gd name="connsiteY106" fmla="*/ 988393 h 3164769"/>
              <a:gd name="connsiteX107" fmla="*/ 3207779 w 4691011"/>
              <a:gd name="connsiteY107" fmla="*/ 319526 h 3164769"/>
              <a:gd name="connsiteX108" fmla="*/ 3224711 w 4691011"/>
              <a:gd name="connsiteY108" fmla="*/ 1132325 h 3164769"/>
              <a:gd name="connsiteX109" fmla="*/ 3271277 w 4691011"/>
              <a:gd name="connsiteY109" fmla="*/ 145958 h 3164769"/>
              <a:gd name="connsiteX110" fmla="*/ 3296677 w 4691011"/>
              <a:gd name="connsiteY110" fmla="*/ 594693 h 3164769"/>
              <a:gd name="connsiteX111" fmla="*/ 3329485 w 4691011"/>
              <a:gd name="connsiteY111" fmla="*/ 22664 h 3164769"/>
              <a:gd name="connsiteX112" fmla="*/ 3359118 w 4691011"/>
              <a:gd name="connsiteY112" fmla="*/ 946059 h 3164769"/>
              <a:gd name="connsiteX113" fmla="*/ 3394043 w 4691011"/>
              <a:gd name="connsiteY113" fmla="*/ 307885 h 3164769"/>
              <a:gd name="connsiteX114" fmla="*/ 3395631 w 4691011"/>
              <a:gd name="connsiteY114" fmla="*/ 1096872 h 3164769"/>
              <a:gd name="connsiteX115" fmla="*/ 3438492 w 4691011"/>
              <a:gd name="connsiteY115" fmla="*/ 445998 h 3164769"/>
              <a:gd name="connsiteX116" fmla="*/ 3448017 w 4691011"/>
              <a:gd name="connsiteY116" fmla="*/ 931773 h 3164769"/>
              <a:gd name="connsiteX117" fmla="*/ 3476593 w 4691011"/>
              <a:gd name="connsiteY117" fmla="*/ 576173 h 3164769"/>
              <a:gd name="connsiteX118" fmla="*/ 3516278 w 4691011"/>
              <a:gd name="connsiteY118" fmla="*/ 1054010 h 3164769"/>
              <a:gd name="connsiteX119" fmla="*/ 3521041 w 4691011"/>
              <a:gd name="connsiteY119" fmla="*/ 263435 h 3164769"/>
              <a:gd name="connsiteX120" fmla="*/ 3546440 w 4691011"/>
              <a:gd name="connsiteY120" fmla="*/ 457110 h 3164769"/>
              <a:gd name="connsiteX121" fmla="*/ 3568665 w 4691011"/>
              <a:gd name="connsiteY121" fmla="*/ 282486 h 3164769"/>
              <a:gd name="connsiteX122" fmla="*/ 3594065 w 4691011"/>
              <a:gd name="connsiteY122" fmla="*/ 765086 h 3164769"/>
              <a:gd name="connsiteX123" fmla="*/ 3622640 w 4691011"/>
              <a:gd name="connsiteY123" fmla="*/ 201522 h 3164769"/>
              <a:gd name="connsiteX124" fmla="*/ 3625815 w 4691011"/>
              <a:gd name="connsiteY124" fmla="*/ 950824 h 3164769"/>
              <a:gd name="connsiteX125" fmla="*/ 3662327 w 4691011"/>
              <a:gd name="connsiteY125" fmla="*/ 584110 h 3164769"/>
              <a:gd name="connsiteX126" fmla="*/ 3671851 w 4691011"/>
              <a:gd name="connsiteY126" fmla="*/ 1015909 h 3164769"/>
              <a:gd name="connsiteX127" fmla="*/ 3717890 w 4691011"/>
              <a:gd name="connsiteY127" fmla="*/ 646023 h 3164769"/>
              <a:gd name="connsiteX128" fmla="*/ 3736938 w 4691011"/>
              <a:gd name="connsiteY128" fmla="*/ 1422310 h 3164769"/>
              <a:gd name="connsiteX129" fmla="*/ 3771863 w 4691011"/>
              <a:gd name="connsiteY129" fmla="*/ 771435 h 3164769"/>
              <a:gd name="connsiteX130" fmla="*/ 3790912 w 4691011"/>
              <a:gd name="connsiteY130" fmla="*/ 1133385 h 3164769"/>
              <a:gd name="connsiteX131" fmla="*/ 3817899 w 4691011"/>
              <a:gd name="connsiteY131" fmla="*/ 728572 h 3164769"/>
              <a:gd name="connsiteX132" fmla="*/ 3849650 w 4691011"/>
              <a:gd name="connsiteY132" fmla="*/ 1493748 h 3164769"/>
              <a:gd name="connsiteX133" fmla="*/ 3871874 w 4691011"/>
              <a:gd name="connsiteY133" fmla="*/ 728573 h 3164769"/>
              <a:gd name="connsiteX134" fmla="*/ 3906799 w 4691011"/>
              <a:gd name="connsiteY134" fmla="*/ 1376273 h 3164769"/>
              <a:gd name="connsiteX135" fmla="*/ 3925849 w 4691011"/>
              <a:gd name="connsiteY135" fmla="*/ 1187361 h 3164769"/>
              <a:gd name="connsiteX136" fmla="*/ 3951249 w 4691011"/>
              <a:gd name="connsiteY136" fmla="*/ 1327060 h 3164769"/>
              <a:gd name="connsiteX137" fmla="*/ 3957598 w 4691011"/>
              <a:gd name="connsiteY137" fmla="*/ 758735 h 3164769"/>
              <a:gd name="connsiteX138" fmla="*/ 3981409 w 4691011"/>
              <a:gd name="connsiteY138" fmla="*/ 1027023 h 3164769"/>
              <a:gd name="connsiteX139" fmla="*/ 3992522 w 4691011"/>
              <a:gd name="connsiteY139" fmla="*/ 704760 h 3164769"/>
              <a:gd name="connsiteX140" fmla="*/ 4000458 w 4691011"/>
              <a:gd name="connsiteY140" fmla="*/ 1192123 h 3164769"/>
              <a:gd name="connsiteX141" fmla="*/ 4029032 w 4691011"/>
              <a:gd name="connsiteY141" fmla="*/ 1071473 h 3164769"/>
              <a:gd name="connsiteX142" fmla="*/ 4036970 w 4691011"/>
              <a:gd name="connsiteY142" fmla="*/ 1549310 h 3164769"/>
              <a:gd name="connsiteX143" fmla="*/ 4078244 w 4691011"/>
              <a:gd name="connsiteY143" fmla="*/ 1201648 h 3164769"/>
              <a:gd name="connsiteX144" fmla="*/ 4094119 w 4691011"/>
              <a:gd name="connsiteY144" fmla="*/ 1393735 h 3164769"/>
              <a:gd name="connsiteX145" fmla="*/ 4106818 w 4691011"/>
              <a:gd name="connsiteY145" fmla="*/ 800010 h 3164769"/>
              <a:gd name="connsiteX146" fmla="*/ 4132218 w 4691011"/>
              <a:gd name="connsiteY146" fmla="*/ 1382623 h 3164769"/>
              <a:gd name="connsiteX147" fmla="*/ 4179843 w 4691011"/>
              <a:gd name="connsiteY147" fmla="*/ 715872 h 3164769"/>
              <a:gd name="connsiteX148" fmla="*/ 4214768 w 4691011"/>
              <a:gd name="connsiteY148" fmla="*/ 1122273 h 3164769"/>
              <a:gd name="connsiteX149" fmla="*/ 4233817 w 4691011"/>
              <a:gd name="connsiteY149" fmla="*/ 895261 h 3164769"/>
              <a:gd name="connsiteX150" fmla="*/ 4248105 w 4691011"/>
              <a:gd name="connsiteY150" fmla="*/ 1419135 h 3164769"/>
              <a:gd name="connsiteX151" fmla="*/ 4279853 w 4691011"/>
              <a:gd name="connsiteY151" fmla="*/ 331698 h 3164769"/>
              <a:gd name="connsiteX152" fmla="*/ 4283029 w 4691011"/>
              <a:gd name="connsiteY152" fmla="*/ 1579472 h 3164769"/>
              <a:gd name="connsiteX153" fmla="*/ 4337002 w 4691011"/>
              <a:gd name="connsiteY153" fmla="*/ 1373098 h 3164769"/>
              <a:gd name="connsiteX154" fmla="*/ 4381452 w 4691011"/>
              <a:gd name="connsiteY154" fmla="*/ 1139735 h 3164769"/>
              <a:gd name="connsiteX155" fmla="*/ 4400501 w 4691011"/>
              <a:gd name="connsiteY155" fmla="*/ 1573122 h 3164769"/>
              <a:gd name="connsiteX156" fmla="*/ 4460828 w 4691011"/>
              <a:gd name="connsiteY156" fmla="*/ 1042898 h 3164769"/>
              <a:gd name="connsiteX157" fmla="*/ 4481464 w 4691011"/>
              <a:gd name="connsiteY157" fmla="*/ 1619160 h 3164769"/>
              <a:gd name="connsiteX158" fmla="*/ 4537026 w 4691011"/>
              <a:gd name="connsiteY158" fmla="*/ 1230222 h 3164769"/>
              <a:gd name="connsiteX159" fmla="*/ 4544963 w 4691011"/>
              <a:gd name="connsiteY159" fmla="*/ 1798548 h 3164769"/>
              <a:gd name="connsiteX160" fmla="*/ 4576712 w 4691011"/>
              <a:gd name="connsiteY160" fmla="*/ 1538198 h 3164769"/>
              <a:gd name="connsiteX161" fmla="*/ 4622749 w 4691011"/>
              <a:gd name="connsiteY161" fmla="*/ 2008097 h 3164769"/>
              <a:gd name="connsiteX162" fmla="*/ 4632273 w 4691011"/>
              <a:gd name="connsiteY162" fmla="*/ 1662023 h 3164769"/>
              <a:gd name="connsiteX163" fmla="*/ 4691010 w 4691011"/>
              <a:gd name="connsiteY163" fmla="*/ 1952535 h 3164769"/>
              <a:gd name="connsiteX0" fmla="*/ 0 w 4691010"/>
              <a:gd name="connsiteY0" fmla="*/ 2935195 h 3164769"/>
              <a:gd name="connsiteX1" fmla="*/ 46038 w 4691010"/>
              <a:gd name="connsiteY1" fmla="*/ 2968532 h 3164769"/>
              <a:gd name="connsiteX2" fmla="*/ 65088 w 4691010"/>
              <a:gd name="connsiteY2" fmla="*/ 2993932 h 3164769"/>
              <a:gd name="connsiteX3" fmla="*/ 80963 w 4691010"/>
              <a:gd name="connsiteY3" fmla="*/ 3003457 h 3164769"/>
              <a:gd name="connsiteX4" fmla="*/ 88900 w 4691010"/>
              <a:gd name="connsiteY4" fmla="*/ 2998695 h 3164769"/>
              <a:gd name="connsiteX5" fmla="*/ 117475 w 4691010"/>
              <a:gd name="connsiteY5" fmla="*/ 3024095 h 3164769"/>
              <a:gd name="connsiteX6" fmla="*/ 146050 w 4691010"/>
              <a:gd name="connsiteY6" fmla="*/ 3005045 h 3164769"/>
              <a:gd name="connsiteX7" fmla="*/ 180975 w 4691010"/>
              <a:gd name="connsiteY7" fmla="*/ 3089182 h 3164769"/>
              <a:gd name="connsiteX8" fmla="*/ 200025 w 4691010"/>
              <a:gd name="connsiteY8" fmla="*/ 3092357 h 3164769"/>
              <a:gd name="connsiteX9" fmla="*/ 223838 w 4691010"/>
              <a:gd name="connsiteY9" fmla="*/ 3047907 h 3164769"/>
              <a:gd name="connsiteX10" fmla="*/ 246063 w 4691010"/>
              <a:gd name="connsiteY10" fmla="*/ 3105057 h 3164769"/>
              <a:gd name="connsiteX11" fmla="*/ 290513 w 4691010"/>
              <a:gd name="connsiteY11" fmla="*/ 3006632 h 3164769"/>
              <a:gd name="connsiteX12" fmla="*/ 330200 w 4691010"/>
              <a:gd name="connsiteY12" fmla="*/ 3160620 h 3164769"/>
              <a:gd name="connsiteX13" fmla="*/ 360363 w 4691010"/>
              <a:gd name="connsiteY13" fmla="*/ 3119345 h 3164769"/>
              <a:gd name="connsiteX14" fmla="*/ 374650 w 4691010"/>
              <a:gd name="connsiteY14" fmla="*/ 3103470 h 3164769"/>
              <a:gd name="connsiteX15" fmla="*/ 377825 w 4691010"/>
              <a:gd name="connsiteY15" fmla="*/ 2874870 h 3164769"/>
              <a:gd name="connsiteX16" fmla="*/ 400050 w 4691010"/>
              <a:gd name="connsiteY16" fmla="*/ 2935195 h 3164769"/>
              <a:gd name="connsiteX17" fmla="*/ 455613 w 4691010"/>
              <a:gd name="connsiteY17" fmla="*/ 2519270 h 3164769"/>
              <a:gd name="connsiteX18" fmla="*/ 476250 w 4691010"/>
              <a:gd name="connsiteY18" fmla="*/ 2576420 h 3164769"/>
              <a:gd name="connsiteX19" fmla="*/ 501650 w 4691010"/>
              <a:gd name="connsiteY19" fmla="*/ 2835182 h 3164769"/>
              <a:gd name="connsiteX20" fmla="*/ 527050 w 4691010"/>
              <a:gd name="connsiteY20" fmla="*/ 2881220 h 3164769"/>
              <a:gd name="connsiteX21" fmla="*/ 538163 w 4691010"/>
              <a:gd name="connsiteY21" fmla="*/ 2847882 h 3164769"/>
              <a:gd name="connsiteX22" fmla="*/ 547688 w 4691010"/>
              <a:gd name="connsiteY22" fmla="*/ 2784382 h 3164769"/>
              <a:gd name="connsiteX23" fmla="*/ 574675 w 4691010"/>
              <a:gd name="connsiteY23" fmla="*/ 2787557 h 3164769"/>
              <a:gd name="connsiteX24" fmla="*/ 593725 w 4691010"/>
              <a:gd name="connsiteY24" fmla="*/ 2670082 h 3164769"/>
              <a:gd name="connsiteX25" fmla="*/ 590550 w 4691010"/>
              <a:gd name="connsiteY25" fmla="*/ 2341470 h 3164769"/>
              <a:gd name="connsiteX26" fmla="*/ 625475 w 4691010"/>
              <a:gd name="connsiteY26" fmla="*/ 1830295 h 3164769"/>
              <a:gd name="connsiteX27" fmla="*/ 652462 w 4691010"/>
              <a:gd name="connsiteY27" fmla="*/ 1836645 h 3164769"/>
              <a:gd name="connsiteX28" fmla="*/ 661987 w 4691010"/>
              <a:gd name="connsiteY28" fmla="*/ 1684245 h 3164769"/>
              <a:gd name="connsiteX29" fmla="*/ 681036 w 4691010"/>
              <a:gd name="connsiteY29" fmla="*/ 2014445 h 3164769"/>
              <a:gd name="connsiteX30" fmla="*/ 681036 w 4691010"/>
              <a:gd name="connsiteY30" fmla="*/ 2014445 h 3164769"/>
              <a:gd name="connsiteX31" fmla="*/ 719135 w 4691010"/>
              <a:gd name="connsiteY31" fmla="*/ 1714407 h 3164769"/>
              <a:gd name="connsiteX32" fmla="*/ 731835 w 4691010"/>
              <a:gd name="connsiteY32" fmla="*/ 2058895 h 3164769"/>
              <a:gd name="connsiteX33" fmla="*/ 784223 w 4691010"/>
              <a:gd name="connsiteY33" fmla="*/ 2038258 h 3164769"/>
              <a:gd name="connsiteX34" fmla="*/ 806448 w 4691010"/>
              <a:gd name="connsiteY34" fmla="*/ 2481170 h 3164769"/>
              <a:gd name="connsiteX35" fmla="*/ 835021 w 4691010"/>
              <a:gd name="connsiteY35" fmla="*/ 2470057 h 3164769"/>
              <a:gd name="connsiteX36" fmla="*/ 836609 w 4691010"/>
              <a:gd name="connsiteY36" fmla="*/ 2660557 h 3164769"/>
              <a:gd name="connsiteX37" fmla="*/ 862008 w 4691010"/>
              <a:gd name="connsiteY37" fmla="*/ 2641507 h 3164769"/>
              <a:gd name="connsiteX38" fmla="*/ 865183 w 4691010"/>
              <a:gd name="connsiteY38" fmla="*/ 2698657 h 3164769"/>
              <a:gd name="connsiteX39" fmla="*/ 892169 w 4691010"/>
              <a:gd name="connsiteY39" fmla="*/ 2493870 h 3164769"/>
              <a:gd name="connsiteX40" fmla="*/ 912807 w 4691010"/>
              <a:gd name="connsiteY40" fmla="*/ 2460532 h 3164769"/>
              <a:gd name="connsiteX41" fmla="*/ 912807 w 4691010"/>
              <a:gd name="connsiteY41" fmla="*/ 2416082 h 3164769"/>
              <a:gd name="connsiteX42" fmla="*/ 949318 w 4691010"/>
              <a:gd name="connsiteY42" fmla="*/ 2392270 h 3164769"/>
              <a:gd name="connsiteX43" fmla="*/ 941380 w 4691010"/>
              <a:gd name="connsiteY43" fmla="*/ 2317657 h 3164769"/>
              <a:gd name="connsiteX44" fmla="*/ 1019169 w 4691010"/>
              <a:gd name="connsiteY44" fmla="*/ 895257 h 3164769"/>
              <a:gd name="connsiteX45" fmla="*/ 1031869 w 4691010"/>
              <a:gd name="connsiteY45" fmla="*/ 1068824 h 3164769"/>
              <a:gd name="connsiteX46" fmla="*/ 1053036 w 4691010"/>
              <a:gd name="connsiteY46" fmla="*/ 793657 h 3164769"/>
              <a:gd name="connsiteX47" fmla="*/ 1074202 w 4691010"/>
              <a:gd name="connsiteY47" fmla="*/ 1365157 h 3164769"/>
              <a:gd name="connsiteX48" fmla="*/ 1103833 w 4691010"/>
              <a:gd name="connsiteY48" fmla="*/ 869857 h 3164769"/>
              <a:gd name="connsiteX49" fmla="*/ 1137701 w 4691010"/>
              <a:gd name="connsiteY49" fmla="*/ 937590 h 3164769"/>
              <a:gd name="connsiteX50" fmla="*/ 1167333 w 4691010"/>
              <a:gd name="connsiteY50" fmla="*/ 1242391 h 3164769"/>
              <a:gd name="connsiteX51" fmla="*/ 1188500 w 4691010"/>
              <a:gd name="connsiteY51" fmla="*/ 1128090 h 3164769"/>
              <a:gd name="connsiteX52" fmla="*/ 1218132 w 4691010"/>
              <a:gd name="connsiteY52" fmla="*/ 1348223 h 3164769"/>
              <a:gd name="connsiteX53" fmla="*/ 1264699 w 4691010"/>
              <a:gd name="connsiteY53" fmla="*/ 1335523 h 3164769"/>
              <a:gd name="connsiteX54" fmla="*/ 1273165 w 4691010"/>
              <a:gd name="connsiteY54" fmla="*/ 1483690 h 3164769"/>
              <a:gd name="connsiteX55" fmla="*/ 1302799 w 4691010"/>
              <a:gd name="connsiteY55" fmla="*/ 1415957 h 3164769"/>
              <a:gd name="connsiteX56" fmla="*/ 1294330 w 4691010"/>
              <a:gd name="connsiteY56" fmla="*/ 1686890 h 3164769"/>
              <a:gd name="connsiteX57" fmla="*/ 1294331 w 4691010"/>
              <a:gd name="connsiteY57" fmla="*/ 1674190 h 3164769"/>
              <a:gd name="connsiteX58" fmla="*/ 1362063 w 4691010"/>
              <a:gd name="connsiteY58" fmla="*/ 2165257 h 3164769"/>
              <a:gd name="connsiteX59" fmla="*/ 1383231 w 4691010"/>
              <a:gd name="connsiteY59" fmla="*/ 2050957 h 3164769"/>
              <a:gd name="connsiteX60" fmla="*/ 1425565 w 4691010"/>
              <a:gd name="connsiteY60" fmla="*/ 2381157 h 3164769"/>
              <a:gd name="connsiteX61" fmla="*/ 1438264 w 4691010"/>
              <a:gd name="connsiteY61" fmla="*/ 2241457 h 3164769"/>
              <a:gd name="connsiteX62" fmla="*/ 1476363 w 4691010"/>
              <a:gd name="connsiteY62" fmla="*/ 2448891 h 3164769"/>
              <a:gd name="connsiteX63" fmla="*/ 1518696 w 4691010"/>
              <a:gd name="connsiteY63" fmla="*/ 2258390 h 3164769"/>
              <a:gd name="connsiteX64" fmla="*/ 1573729 w 4691010"/>
              <a:gd name="connsiteY64" fmla="*/ 2398090 h 3164769"/>
              <a:gd name="connsiteX65" fmla="*/ 1607596 w 4691010"/>
              <a:gd name="connsiteY65" fmla="*/ 1835057 h 3164769"/>
              <a:gd name="connsiteX66" fmla="*/ 1641461 w 4691010"/>
              <a:gd name="connsiteY66" fmla="*/ 1923957 h 3164769"/>
              <a:gd name="connsiteX67" fmla="*/ 1658393 w 4691010"/>
              <a:gd name="connsiteY67" fmla="*/ 1682657 h 3164769"/>
              <a:gd name="connsiteX68" fmla="*/ 1692260 w 4691010"/>
              <a:gd name="connsiteY68" fmla="*/ 1767324 h 3164769"/>
              <a:gd name="connsiteX69" fmla="*/ 1696492 w 4691010"/>
              <a:gd name="connsiteY69" fmla="*/ 1373623 h 3164769"/>
              <a:gd name="connsiteX70" fmla="*/ 1730359 w 4691010"/>
              <a:gd name="connsiteY70" fmla="*/ 1555657 h 3164769"/>
              <a:gd name="connsiteX71" fmla="*/ 1743060 w 4691010"/>
              <a:gd name="connsiteY71" fmla="*/ 1009558 h 3164769"/>
              <a:gd name="connsiteX72" fmla="*/ 1785392 w 4691010"/>
              <a:gd name="connsiteY72" fmla="*/ 1183124 h 3164769"/>
              <a:gd name="connsiteX73" fmla="*/ 1802326 w 4691010"/>
              <a:gd name="connsiteY73" fmla="*/ 962990 h 3164769"/>
              <a:gd name="connsiteX74" fmla="*/ 1831957 w 4691010"/>
              <a:gd name="connsiteY74" fmla="*/ 1360924 h 3164769"/>
              <a:gd name="connsiteX75" fmla="*/ 1895458 w 4691010"/>
              <a:gd name="connsiteY75" fmla="*/ 1174657 h 3164769"/>
              <a:gd name="connsiteX76" fmla="*/ 1908157 w 4691010"/>
              <a:gd name="connsiteY76" fmla="*/ 1589523 h 3164769"/>
              <a:gd name="connsiteX77" fmla="*/ 1971657 w 4691010"/>
              <a:gd name="connsiteY77" fmla="*/ 1043424 h 3164769"/>
              <a:gd name="connsiteX78" fmla="*/ 1971657 w 4691010"/>
              <a:gd name="connsiteY78" fmla="*/ 1043424 h 3164769"/>
              <a:gd name="connsiteX79" fmla="*/ 2022457 w 4691010"/>
              <a:gd name="connsiteY79" fmla="*/ 1462524 h 3164769"/>
              <a:gd name="connsiteX80" fmla="*/ 2022457 w 4691010"/>
              <a:gd name="connsiteY80" fmla="*/ 1462524 h 3164769"/>
              <a:gd name="connsiteX81" fmla="*/ 2064790 w 4691010"/>
              <a:gd name="connsiteY81" fmla="*/ 988390 h 3164769"/>
              <a:gd name="connsiteX82" fmla="*/ 2162155 w 4691010"/>
              <a:gd name="connsiteY82" fmla="*/ 1813891 h 3164769"/>
              <a:gd name="connsiteX83" fmla="*/ 2191790 w 4691010"/>
              <a:gd name="connsiteY83" fmla="*/ 1695358 h 3164769"/>
              <a:gd name="connsiteX84" fmla="*/ 2246823 w 4691010"/>
              <a:gd name="connsiteY84" fmla="*/ 1919724 h 3164769"/>
              <a:gd name="connsiteX85" fmla="*/ 2289155 w 4691010"/>
              <a:gd name="connsiteY85" fmla="*/ 1847757 h 3164769"/>
              <a:gd name="connsiteX86" fmla="*/ 2297622 w 4691010"/>
              <a:gd name="connsiteY86" fmla="*/ 2059424 h 3164769"/>
              <a:gd name="connsiteX87" fmla="*/ 2348422 w 4691010"/>
              <a:gd name="connsiteY87" fmla="*/ 1932423 h 3164769"/>
              <a:gd name="connsiteX88" fmla="*/ 2382288 w 4691010"/>
              <a:gd name="connsiteY88" fmla="*/ 2021324 h 3164769"/>
              <a:gd name="connsiteX89" fmla="*/ 2411920 w 4691010"/>
              <a:gd name="connsiteY89" fmla="*/ 1691123 h 3164769"/>
              <a:gd name="connsiteX90" fmla="*/ 2479655 w 4691010"/>
              <a:gd name="connsiteY90" fmla="*/ 1885858 h 3164769"/>
              <a:gd name="connsiteX91" fmla="*/ 2521986 w 4691010"/>
              <a:gd name="connsiteY91" fmla="*/ 1568357 h 3164769"/>
              <a:gd name="connsiteX92" fmla="*/ 2585486 w 4691010"/>
              <a:gd name="connsiteY92" fmla="*/ 1860457 h 3164769"/>
              <a:gd name="connsiteX93" fmla="*/ 2615118 w 4691010"/>
              <a:gd name="connsiteY93" fmla="*/ 1462523 h 3164769"/>
              <a:gd name="connsiteX94" fmla="*/ 2695551 w 4691010"/>
              <a:gd name="connsiteY94" fmla="*/ 1661491 h 3164769"/>
              <a:gd name="connsiteX95" fmla="*/ 2720951 w 4691010"/>
              <a:gd name="connsiteY95" fmla="*/ 1068823 h 3164769"/>
              <a:gd name="connsiteX96" fmla="*/ 2780217 w 4691010"/>
              <a:gd name="connsiteY96" fmla="*/ 1356691 h 3164769"/>
              <a:gd name="connsiteX97" fmla="*/ 2780215 w 4691010"/>
              <a:gd name="connsiteY97" fmla="*/ 679358 h 3164769"/>
              <a:gd name="connsiteX98" fmla="*/ 2831016 w 4691010"/>
              <a:gd name="connsiteY98" fmla="*/ 1386324 h 3164769"/>
              <a:gd name="connsiteX99" fmla="*/ 2881817 w 4691010"/>
              <a:gd name="connsiteY99" fmla="*/ 404191 h 3164769"/>
              <a:gd name="connsiteX100" fmla="*/ 2919916 w 4691010"/>
              <a:gd name="connsiteY100" fmla="*/ 916424 h 3164769"/>
              <a:gd name="connsiteX101" fmla="*/ 2962249 w 4691010"/>
              <a:gd name="connsiteY101" fmla="*/ 14724 h 3164769"/>
              <a:gd name="connsiteX102" fmla="*/ 2991881 w 4691010"/>
              <a:gd name="connsiteY102" fmla="*/ 1022258 h 3164769"/>
              <a:gd name="connsiteX103" fmla="*/ 3046914 w 4691010"/>
              <a:gd name="connsiteY103" fmla="*/ 615859 h 3164769"/>
              <a:gd name="connsiteX104" fmla="*/ 3051147 w 4691010"/>
              <a:gd name="connsiteY104" fmla="*/ 1149259 h 3164769"/>
              <a:gd name="connsiteX105" fmla="*/ 3106181 w 4691010"/>
              <a:gd name="connsiteY105" fmla="*/ 349159 h 3164769"/>
              <a:gd name="connsiteX106" fmla="*/ 3165447 w 4691010"/>
              <a:gd name="connsiteY106" fmla="*/ 988393 h 3164769"/>
              <a:gd name="connsiteX107" fmla="*/ 3207779 w 4691010"/>
              <a:gd name="connsiteY107" fmla="*/ 319526 h 3164769"/>
              <a:gd name="connsiteX108" fmla="*/ 3224711 w 4691010"/>
              <a:gd name="connsiteY108" fmla="*/ 1132325 h 3164769"/>
              <a:gd name="connsiteX109" fmla="*/ 3271277 w 4691010"/>
              <a:gd name="connsiteY109" fmla="*/ 145958 h 3164769"/>
              <a:gd name="connsiteX110" fmla="*/ 3296677 w 4691010"/>
              <a:gd name="connsiteY110" fmla="*/ 594693 h 3164769"/>
              <a:gd name="connsiteX111" fmla="*/ 3329485 w 4691010"/>
              <a:gd name="connsiteY111" fmla="*/ 22664 h 3164769"/>
              <a:gd name="connsiteX112" fmla="*/ 3359118 w 4691010"/>
              <a:gd name="connsiteY112" fmla="*/ 946059 h 3164769"/>
              <a:gd name="connsiteX113" fmla="*/ 3394043 w 4691010"/>
              <a:gd name="connsiteY113" fmla="*/ 307885 h 3164769"/>
              <a:gd name="connsiteX114" fmla="*/ 3395631 w 4691010"/>
              <a:gd name="connsiteY114" fmla="*/ 1096872 h 3164769"/>
              <a:gd name="connsiteX115" fmla="*/ 3438492 w 4691010"/>
              <a:gd name="connsiteY115" fmla="*/ 445998 h 3164769"/>
              <a:gd name="connsiteX116" fmla="*/ 3448017 w 4691010"/>
              <a:gd name="connsiteY116" fmla="*/ 931773 h 3164769"/>
              <a:gd name="connsiteX117" fmla="*/ 3476593 w 4691010"/>
              <a:gd name="connsiteY117" fmla="*/ 576173 h 3164769"/>
              <a:gd name="connsiteX118" fmla="*/ 3516278 w 4691010"/>
              <a:gd name="connsiteY118" fmla="*/ 1054010 h 3164769"/>
              <a:gd name="connsiteX119" fmla="*/ 3521041 w 4691010"/>
              <a:gd name="connsiteY119" fmla="*/ 263435 h 3164769"/>
              <a:gd name="connsiteX120" fmla="*/ 3546440 w 4691010"/>
              <a:gd name="connsiteY120" fmla="*/ 457110 h 3164769"/>
              <a:gd name="connsiteX121" fmla="*/ 3568665 w 4691010"/>
              <a:gd name="connsiteY121" fmla="*/ 282486 h 3164769"/>
              <a:gd name="connsiteX122" fmla="*/ 3594065 w 4691010"/>
              <a:gd name="connsiteY122" fmla="*/ 765086 h 3164769"/>
              <a:gd name="connsiteX123" fmla="*/ 3622640 w 4691010"/>
              <a:gd name="connsiteY123" fmla="*/ 201522 h 3164769"/>
              <a:gd name="connsiteX124" fmla="*/ 3625815 w 4691010"/>
              <a:gd name="connsiteY124" fmla="*/ 950824 h 3164769"/>
              <a:gd name="connsiteX125" fmla="*/ 3662327 w 4691010"/>
              <a:gd name="connsiteY125" fmla="*/ 584110 h 3164769"/>
              <a:gd name="connsiteX126" fmla="*/ 3671851 w 4691010"/>
              <a:gd name="connsiteY126" fmla="*/ 1015909 h 3164769"/>
              <a:gd name="connsiteX127" fmla="*/ 3717890 w 4691010"/>
              <a:gd name="connsiteY127" fmla="*/ 646023 h 3164769"/>
              <a:gd name="connsiteX128" fmla="*/ 3736938 w 4691010"/>
              <a:gd name="connsiteY128" fmla="*/ 1422310 h 3164769"/>
              <a:gd name="connsiteX129" fmla="*/ 3771863 w 4691010"/>
              <a:gd name="connsiteY129" fmla="*/ 771435 h 3164769"/>
              <a:gd name="connsiteX130" fmla="*/ 3790912 w 4691010"/>
              <a:gd name="connsiteY130" fmla="*/ 1133385 h 3164769"/>
              <a:gd name="connsiteX131" fmla="*/ 3817899 w 4691010"/>
              <a:gd name="connsiteY131" fmla="*/ 728572 h 3164769"/>
              <a:gd name="connsiteX132" fmla="*/ 3849650 w 4691010"/>
              <a:gd name="connsiteY132" fmla="*/ 1493748 h 3164769"/>
              <a:gd name="connsiteX133" fmla="*/ 3871874 w 4691010"/>
              <a:gd name="connsiteY133" fmla="*/ 728573 h 3164769"/>
              <a:gd name="connsiteX134" fmla="*/ 3906799 w 4691010"/>
              <a:gd name="connsiteY134" fmla="*/ 1376273 h 3164769"/>
              <a:gd name="connsiteX135" fmla="*/ 3925849 w 4691010"/>
              <a:gd name="connsiteY135" fmla="*/ 1187361 h 3164769"/>
              <a:gd name="connsiteX136" fmla="*/ 3951249 w 4691010"/>
              <a:gd name="connsiteY136" fmla="*/ 1327060 h 3164769"/>
              <a:gd name="connsiteX137" fmla="*/ 3957598 w 4691010"/>
              <a:gd name="connsiteY137" fmla="*/ 758735 h 3164769"/>
              <a:gd name="connsiteX138" fmla="*/ 3981409 w 4691010"/>
              <a:gd name="connsiteY138" fmla="*/ 1027023 h 3164769"/>
              <a:gd name="connsiteX139" fmla="*/ 3992522 w 4691010"/>
              <a:gd name="connsiteY139" fmla="*/ 704760 h 3164769"/>
              <a:gd name="connsiteX140" fmla="*/ 4000458 w 4691010"/>
              <a:gd name="connsiteY140" fmla="*/ 1192123 h 3164769"/>
              <a:gd name="connsiteX141" fmla="*/ 4029032 w 4691010"/>
              <a:gd name="connsiteY141" fmla="*/ 1071473 h 3164769"/>
              <a:gd name="connsiteX142" fmla="*/ 4036970 w 4691010"/>
              <a:gd name="connsiteY142" fmla="*/ 1549310 h 3164769"/>
              <a:gd name="connsiteX143" fmla="*/ 4078244 w 4691010"/>
              <a:gd name="connsiteY143" fmla="*/ 1201648 h 3164769"/>
              <a:gd name="connsiteX144" fmla="*/ 4094119 w 4691010"/>
              <a:gd name="connsiteY144" fmla="*/ 1393735 h 3164769"/>
              <a:gd name="connsiteX145" fmla="*/ 4106818 w 4691010"/>
              <a:gd name="connsiteY145" fmla="*/ 800010 h 3164769"/>
              <a:gd name="connsiteX146" fmla="*/ 4132218 w 4691010"/>
              <a:gd name="connsiteY146" fmla="*/ 1382623 h 3164769"/>
              <a:gd name="connsiteX147" fmla="*/ 4179843 w 4691010"/>
              <a:gd name="connsiteY147" fmla="*/ 715872 h 3164769"/>
              <a:gd name="connsiteX148" fmla="*/ 4214768 w 4691010"/>
              <a:gd name="connsiteY148" fmla="*/ 1122273 h 3164769"/>
              <a:gd name="connsiteX149" fmla="*/ 4233817 w 4691010"/>
              <a:gd name="connsiteY149" fmla="*/ 895261 h 3164769"/>
              <a:gd name="connsiteX150" fmla="*/ 4248105 w 4691010"/>
              <a:gd name="connsiteY150" fmla="*/ 1419135 h 3164769"/>
              <a:gd name="connsiteX151" fmla="*/ 4279853 w 4691010"/>
              <a:gd name="connsiteY151" fmla="*/ 331698 h 3164769"/>
              <a:gd name="connsiteX152" fmla="*/ 4283029 w 4691010"/>
              <a:gd name="connsiteY152" fmla="*/ 1579472 h 3164769"/>
              <a:gd name="connsiteX153" fmla="*/ 4337002 w 4691010"/>
              <a:gd name="connsiteY153" fmla="*/ 1373098 h 3164769"/>
              <a:gd name="connsiteX154" fmla="*/ 4381452 w 4691010"/>
              <a:gd name="connsiteY154" fmla="*/ 1139735 h 3164769"/>
              <a:gd name="connsiteX155" fmla="*/ 4400501 w 4691010"/>
              <a:gd name="connsiteY155" fmla="*/ 1573122 h 3164769"/>
              <a:gd name="connsiteX156" fmla="*/ 4460828 w 4691010"/>
              <a:gd name="connsiteY156" fmla="*/ 1042898 h 3164769"/>
              <a:gd name="connsiteX157" fmla="*/ 4481464 w 4691010"/>
              <a:gd name="connsiteY157" fmla="*/ 1619160 h 3164769"/>
              <a:gd name="connsiteX158" fmla="*/ 4537026 w 4691010"/>
              <a:gd name="connsiteY158" fmla="*/ 1230222 h 3164769"/>
              <a:gd name="connsiteX159" fmla="*/ 4544963 w 4691010"/>
              <a:gd name="connsiteY159" fmla="*/ 1798548 h 3164769"/>
              <a:gd name="connsiteX160" fmla="*/ 4576712 w 4691010"/>
              <a:gd name="connsiteY160" fmla="*/ 1538198 h 3164769"/>
              <a:gd name="connsiteX161" fmla="*/ 4622749 w 4691010"/>
              <a:gd name="connsiteY161" fmla="*/ 2008097 h 3164769"/>
              <a:gd name="connsiteX162" fmla="*/ 4632273 w 4691010"/>
              <a:gd name="connsiteY162" fmla="*/ 1662023 h 3164769"/>
              <a:gd name="connsiteX163" fmla="*/ 4643385 w 4691010"/>
              <a:gd name="connsiteY163" fmla="*/ 1609635 h 3164769"/>
              <a:gd name="connsiteX164" fmla="*/ 4691010 w 4691010"/>
              <a:gd name="connsiteY164" fmla="*/ 1952535 h 3164769"/>
              <a:gd name="connsiteX0" fmla="*/ 0 w 4695029"/>
              <a:gd name="connsiteY0" fmla="*/ 2935195 h 3164769"/>
              <a:gd name="connsiteX1" fmla="*/ 46038 w 4695029"/>
              <a:gd name="connsiteY1" fmla="*/ 2968532 h 3164769"/>
              <a:gd name="connsiteX2" fmla="*/ 65088 w 4695029"/>
              <a:gd name="connsiteY2" fmla="*/ 2993932 h 3164769"/>
              <a:gd name="connsiteX3" fmla="*/ 80963 w 4695029"/>
              <a:gd name="connsiteY3" fmla="*/ 3003457 h 3164769"/>
              <a:gd name="connsiteX4" fmla="*/ 88900 w 4695029"/>
              <a:gd name="connsiteY4" fmla="*/ 2998695 h 3164769"/>
              <a:gd name="connsiteX5" fmla="*/ 117475 w 4695029"/>
              <a:gd name="connsiteY5" fmla="*/ 3024095 h 3164769"/>
              <a:gd name="connsiteX6" fmla="*/ 146050 w 4695029"/>
              <a:gd name="connsiteY6" fmla="*/ 3005045 h 3164769"/>
              <a:gd name="connsiteX7" fmla="*/ 180975 w 4695029"/>
              <a:gd name="connsiteY7" fmla="*/ 3089182 h 3164769"/>
              <a:gd name="connsiteX8" fmla="*/ 200025 w 4695029"/>
              <a:gd name="connsiteY8" fmla="*/ 3092357 h 3164769"/>
              <a:gd name="connsiteX9" fmla="*/ 223838 w 4695029"/>
              <a:gd name="connsiteY9" fmla="*/ 3047907 h 3164769"/>
              <a:gd name="connsiteX10" fmla="*/ 246063 w 4695029"/>
              <a:gd name="connsiteY10" fmla="*/ 3105057 h 3164769"/>
              <a:gd name="connsiteX11" fmla="*/ 290513 w 4695029"/>
              <a:gd name="connsiteY11" fmla="*/ 3006632 h 3164769"/>
              <a:gd name="connsiteX12" fmla="*/ 330200 w 4695029"/>
              <a:gd name="connsiteY12" fmla="*/ 3160620 h 3164769"/>
              <a:gd name="connsiteX13" fmla="*/ 360363 w 4695029"/>
              <a:gd name="connsiteY13" fmla="*/ 3119345 h 3164769"/>
              <a:gd name="connsiteX14" fmla="*/ 374650 w 4695029"/>
              <a:gd name="connsiteY14" fmla="*/ 3103470 h 3164769"/>
              <a:gd name="connsiteX15" fmla="*/ 377825 w 4695029"/>
              <a:gd name="connsiteY15" fmla="*/ 2874870 h 3164769"/>
              <a:gd name="connsiteX16" fmla="*/ 400050 w 4695029"/>
              <a:gd name="connsiteY16" fmla="*/ 2935195 h 3164769"/>
              <a:gd name="connsiteX17" fmla="*/ 455613 w 4695029"/>
              <a:gd name="connsiteY17" fmla="*/ 2519270 h 3164769"/>
              <a:gd name="connsiteX18" fmla="*/ 476250 w 4695029"/>
              <a:gd name="connsiteY18" fmla="*/ 2576420 h 3164769"/>
              <a:gd name="connsiteX19" fmla="*/ 501650 w 4695029"/>
              <a:gd name="connsiteY19" fmla="*/ 2835182 h 3164769"/>
              <a:gd name="connsiteX20" fmla="*/ 527050 w 4695029"/>
              <a:gd name="connsiteY20" fmla="*/ 2881220 h 3164769"/>
              <a:gd name="connsiteX21" fmla="*/ 538163 w 4695029"/>
              <a:gd name="connsiteY21" fmla="*/ 2847882 h 3164769"/>
              <a:gd name="connsiteX22" fmla="*/ 547688 w 4695029"/>
              <a:gd name="connsiteY22" fmla="*/ 2784382 h 3164769"/>
              <a:gd name="connsiteX23" fmla="*/ 574675 w 4695029"/>
              <a:gd name="connsiteY23" fmla="*/ 2787557 h 3164769"/>
              <a:gd name="connsiteX24" fmla="*/ 593725 w 4695029"/>
              <a:gd name="connsiteY24" fmla="*/ 2670082 h 3164769"/>
              <a:gd name="connsiteX25" fmla="*/ 590550 w 4695029"/>
              <a:gd name="connsiteY25" fmla="*/ 2341470 h 3164769"/>
              <a:gd name="connsiteX26" fmla="*/ 625475 w 4695029"/>
              <a:gd name="connsiteY26" fmla="*/ 1830295 h 3164769"/>
              <a:gd name="connsiteX27" fmla="*/ 652462 w 4695029"/>
              <a:gd name="connsiteY27" fmla="*/ 1836645 h 3164769"/>
              <a:gd name="connsiteX28" fmla="*/ 661987 w 4695029"/>
              <a:gd name="connsiteY28" fmla="*/ 1684245 h 3164769"/>
              <a:gd name="connsiteX29" fmla="*/ 681036 w 4695029"/>
              <a:gd name="connsiteY29" fmla="*/ 2014445 h 3164769"/>
              <a:gd name="connsiteX30" fmla="*/ 681036 w 4695029"/>
              <a:gd name="connsiteY30" fmla="*/ 2014445 h 3164769"/>
              <a:gd name="connsiteX31" fmla="*/ 719135 w 4695029"/>
              <a:gd name="connsiteY31" fmla="*/ 1714407 h 3164769"/>
              <a:gd name="connsiteX32" fmla="*/ 731835 w 4695029"/>
              <a:gd name="connsiteY32" fmla="*/ 2058895 h 3164769"/>
              <a:gd name="connsiteX33" fmla="*/ 784223 w 4695029"/>
              <a:gd name="connsiteY33" fmla="*/ 2038258 h 3164769"/>
              <a:gd name="connsiteX34" fmla="*/ 806448 w 4695029"/>
              <a:gd name="connsiteY34" fmla="*/ 2481170 h 3164769"/>
              <a:gd name="connsiteX35" fmla="*/ 835021 w 4695029"/>
              <a:gd name="connsiteY35" fmla="*/ 2470057 h 3164769"/>
              <a:gd name="connsiteX36" fmla="*/ 836609 w 4695029"/>
              <a:gd name="connsiteY36" fmla="*/ 2660557 h 3164769"/>
              <a:gd name="connsiteX37" fmla="*/ 862008 w 4695029"/>
              <a:gd name="connsiteY37" fmla="*/ 2641507 h 3164769"/>
              <a:gd name="connsiteX38" fmla="*/ 865183 w 4695029"/>
              <a:gd name="connsiteY38" fmla="*/ 2698657 h 3164769"/>
              <a:gd name="connsiteX39" fmla="*/ 892169 w 4695029"/>
              <a:gd name="connsiteY39" fmla="*/ 2493870 h 3164769"/>
              <a:gd name="connsiteX40" fmla="*/ 912807 w 4695029"/>
              <a:gd name="connsiteY40" fmla="*/ 2460532 h 3164769"/>
              <a:gd name="connsiteX41" fmla="*/ 912807 w 4695029"/>
              <a:gd name="connsiteY41" fmla="*/ 2416082 h 3164769"/>
              <a:gd name="connsiteX42" fmla="*/ 949318 w 4695029"/>
              <a:gd name="connsiteY42" fmla="*/ 2392270 h 3164769"/>
              <a:gd name="connsiteX43" fmla="*/ 941380 w 4695029"/>
              <a:gd name="connsiteY43" fmla="*/ 2317657 h 3164769"/>
              <a:gd name="connsiteX44" fmla="*/ 1019169 w 4695029"/>
              <a:gd name="connsiteY44" fmla="*/ 895257 h 3164769"/>
              <a:gd name="connsiteX45" fmla="*/ 1031869 w 4695029"/>
              <a:gd name="connsiteY45" fmla="*/ 1068824 h 3164769"/>
              <a:gd name="connsiteX46" fmla="*/ 1053036 w 4695029"/>
              <a:gd name="connsiteY46" fmla="*/ 793657 h 3164769"/>
              <a:gd name="connsiteX47" fmla="*/ 1074202 w 4695029"/>
              <a:gd name="connsiteY47" fmla="*/ 1365157 h 3164769"/>
              <a:gd name="connsiteX48" fmla="*/ 1103833 w 4695029"/>
              <a:gd name="connsiteY48" fmla="*/ 869857 h 3164769"/>
              <a:gd name="connsiteX49" fmla="*/ 1137701 w 4695029"/>
              <a:gd name="connsiteY49" fmla="*/ 937590 h 3164769"/>
              <a:gd name="connsiteX50" fmla="*/ 1167333 w 4695029"/>
              <a:gd name="connsiteY50" fmla="*/ 1242391 h 3164769"/>
              <a:gd name="connsiteX51" fmla="*/ 1188500 w 4695029"/>
              <a:gd name="connsiteY51" fmla="*/ 1128090 h 3164769"/>
              <a:gd name="connsiteX52" fmla="*/ 1218132 w 4695029"/>
              <a:gd name="connsiteY52" fmla="*/ 1348223 h 3164769"/>
              <a:gd name="connsiteX53" fmla="*/ 1264699 w 4695029"/>
              <a:gd name="connsiteY53" fmla="*/ 1335523 h 3164769"/>
              <a:gd name="connsiteX54" fmla="*/ 1273165 w 4695029"/>
              <a:gd name="connsiteY54" fmla="*/ 1483690 h 3164769"/>
              <a:gd name="connsiteX55" fmla="*/ 1302799 w 4695029"/>
              <a:gd name="connsiteY55" fmla="*/ 1415957 h 3164769"/>
              <a:gd name="connsiteX56" fmla="*/ 1294330 w 4695029"/>
              <a:gd name="connsiteY56" fmla="*/ 1686890 h 3164769"/>
              <a:gd name="connsiteX57" fmla="*/ 1294331 w 4695029"/>
              <a:gd name="connsiteY57" fmla="*/ 1674190 h 3164769"/>
              <a:gd name="connsiteX58" fmla="*/ 1362063 w 4695029"/>
              <a:gd name="connsiteY58" fmla="*/ 2165257 h 3164769"/>
              <a:gd name="connsiteX59" fmla="*/ 1383231 w 4695029"/>
              <a:gd name="connsiteY59" fmla="*/ 2050957 h 3164769"/>
              <a:gd name="connsiteX60" fmla="*/ 1425565 w 4695029"/>
              <a:gd name="connsiteY60" fmla="*/ 2381157 h 3164769"/>
              <a:gd name="connsiteX61" fmla="*/ 1438264 w 4695029"/>
              <a:gd name="connsiteY61" fmla="*/ 2241457 h 3164769"/>
              <a:gd name="connsiteX62" fmla="*/ 1476363 w 4695029"/>
              <a:gd name="connsiteY62" fmla="*/ 2448891 h 3164769"/>
              <a:gd name="connsiteX63" fmla="*/ 1518696 w 4695029"/>
              <a:gd name="connsiteY63" fmla="*/ 2258390 h 3164769"/>
              <a:gd name="connsiteX64" fmla="*/ 1573729 w 4695029"/>
              <a:gd name="connsiteY64" fmla="*/ 2398090 h 3164769"/>
              <a:gd name="connsiteX65" fmla="*/ 1607596 w 4695029"/>
              <a:gd name="connsiteY65" fmla="*/ 1835057 h 3164769"/>
              <a:gd name="connsiteX66" fmla="*/ 1641461 w 4695029"/>
              <a:gd name="connsiteY66" fmla="*/ 1923957 h 3164769"/>
              <a:gd name="connsiteX67" fmla="*/ 1658393 w 4695029"/>
              <a:gd name="connsiteY67" fmla="*/ 1682657 h 3164769"/>
              <a:gd name="connsiteX68" fmla="*/ 1692260 w 4695029"/>
              <a:gd name="connsiteY68" fmla="*/ 1767324 h 3164769"/>
              <a:gd name="connsiteX69" fmla="*/ 1696492 w 4695029"/>
              <a:gd name="connsiteY69" fmla="*/ 1373623 h 3164769"/>
              <a:gd name="connsiteX70" fmla="*/ 1730359 w 4695029"/>
              <a:gd name="connsiteY70" fmla="*/ 1555657 h 3164769"/>
              <a:gd name="connsiteX71" fmla="*/ 1743060 w 4695029"/>
              <a:gd name="connsiteY71" fmla="*/ 1009558 h 3164769"/>
              <a:gd name="connsiteX72" fmla="*/ 1785392 w 4695029"/>
              <a:gd name="connsiteY72" fmla="*/ 1183124 h 3164769"/>
              <a:gd name="connsiteX73" fmla="*/ 1802326 w 4695029"/>
              <a:gd name="connsiteY73" fmla="*/ 962990 h 3164769"/>
              <a:gd name="connsiteX74" fmla="*/ 1831957 w 4695029"/>
              <a:gd name="connsiteY74" fmla="*/ 1360924 h 3164769"/>
              <a:gd name="connsiteX75" fmla="*/ 1895458 w 4695029"/>
              <a:gd name="connsiteY75" fmla="*/ 1174657 h 3164769"/>
              <a:gd name="connsiteX76" fmla="*/ 1908157 w 4695029"/>
              <a:gd name="connsiteY76" fmla="*/ 1589523 h 3164769"/>
              <a:gd name="connsiteX77" fmla="*/ 1971657 w 4695029"/>
              <a:gd name="connsiteY77" fmla="*/ 1043424 h 3164769"/>
              <a:gd name="connsiteX78" fmla="*/ 1971657 w 4695029"/>
              <a:gd name="connsiteY78" fmla="*/ 1043424 h 3164769"/>
              <a:gd name="connsiteX79" fmla="*/ 2022457 w 4695029"/>
              <a:gd name="connsiteY79" fmla="*/ 1462524 h 3164769"/>
              <a:gd name="connsiteX80" fmla="*/ 2022457 w 4695029"/>
              <a:gd name="connsiteY80" fmla="*/ 1462524 h 3164769"/>
              <a:gd name="connsiteX81" fmla="*/ 2064790 w 4695029"/>
              <a:gd name="connsiteY81" fmla="*/ 988390 h 3164769"/>
              <a:gd name="connsiteX82" fmla="*/ 2162155 w 4695029"/>
              <a:gd name="connsiteY82" fmla="*/ 1813891 h 3164769"/>
              <a:gd name="connsiteX83" fmla="*/ 2191790 w 4695029"/>
              <a:gd name="connsiteY83" fmla="*/ 1695358 h 3164769"/>
              <a:gd name="connsiteX84" fmla="*/ 2246823 w 4695029"/>
              <a:gd name="connsiteY84" fmla="*/ 1919724 h 3164769"/>
              <a:gd name="connsiteX85" fmla="*/ 2289155 w 4695029"/>
              <a:gd name="connsiteY85" fmla="*/ 1847757 h 3164769"/>
              <a:gd name="connsiteX86" fmla="*/ 2297622 w 4695029"/>
              <a:gd name="connsiteY86" fmla="*/ 2059424 h 3164769"/>
              <a:gd name="connsiteX87" fmla="*/ 2348422 w 4695029"/>
              <a:gd name="connsiteY87" fmla="*/ 1932423 h 3164769"/>
              <a:gd name="connsiteX88" fmla="*/ 2382288 w 4695029"/>
              <a:gd name="connsiteY88" fmla="*/ 2021324 h 3164769"/>
              <a:gd name="connsiteX89" fmla="*/ 2411920 w 4695029"/>
              <a:gd name="connsiteY89" fmla="*/ 1691123 h 3164769"/>
              <a:gd name="connsiteX90" fmla="*/ 2479655 w 4695029"/>
              <a:gd name="connsiteY90" fmla="*/ 1885858 h 3164769"/>
              <a:gd name="connsiteX91" fmla="*/ 2521986 w 4695029"/>
              <a:gd name="connsiteY91" fmla="*/ 1568357 h 3164769"/>
              <a:gd name="connsiteX92" fmla="*/ 2585486 w 4695029"/>
              <a:gd name="connsiteY92" fmla="*/ 1860457 h 3164769"/>
              <a:gd name="connsiteX93" fmla="*/ 2615118 w 4695029"/>
              <a:gd name="connsiteY93" fmla="*/ 1462523 h 3164769"/>
              <a:gd name="connsiteX94" fmla="*/ 2695551 w 4695029"/>
              <a:gd name="connsiteY94" fmla="*/ 1661491 h 3164769"/>
              <a:gd name="connsiteX95" fmla="*/ 2720951 w 4695029"/>
              <a:gd name="connsiteY95" fmla="*/ 1068823 h 3164769"/>
              <a:gd name="connsiteX96" fmla="*/ 2780217 w 4695029"/>
              <a:gd name="connsiteY96" fmla="*/ 1356691 h 3164769"/>
              <a:gd name="connsiteX97" fmla="*/ 2780215 w 4695029"/>
              <a:gd name="connsiteY97" fmla="*/ 679358 h 3164769"/>
              <a:gd name="connsiteX98" fmla="*/ 2831016 w 4695029"/>
              <a:gd name="connsiteY98" fmla="*/ 1386324 h 3164769"/>
              <a:gd name="connsiteX99" fmla="*/ 2881817 w 4695029"/>
              <a:gd name="connsiteY99" fmla="*/ 404191 h 3164769"/>
              <a:gd name="connsiteX100" fmla="*/ 2919916 w 4695029"/>
              <a:gd name="connsiteY100" fmla="*/ 916424 h 3164769"/>
              <a:gd name="connsiteX101" fmla="*/ 2962249 w 4695029"/>
              <a:gd name="connsiteY101" fmla="*/ 14724 h 3164769"/>
              <a:gd name="connsiteX102" fmla="*/ 2991881 w 4695029"/>
              <a:gd name="connsiteY102" fmla="*/ 1022258 h 3164769"/>
              <a:gd name="connsiteX103" fmla="*/ 3046914 w 4695029"/>
              <a:gd name="connsiteY103" fmla="*/ 615859 h 3164769"/>
              <a:gd name="connsiteX104" fmla="*/ 3051147 w 4695029"/>
              <a:gd name="connsiteY104" fmla="*/ 1149259 h 3164769"/>
              <a:gd name="connsiteX105" fmla="*/ 3106181 w 4695029"/>
              <a:gd name="connsiteY105" fmla="*/ 349159 h 3164769"/>
              <a:gd name="connsiteX106" fmla="*/ 3165447 w 4695029"/>
              <a:gd name="connsiteY106" fmla="*/ 988393 h 3164769"/>
              <a:gd name="connsiteX107" fmla="*/ 3207779 w 4695029"/>
              <a:gd name="connsiteY107" fmla="*/ 319526 h 3164769"/>
              <a:gd name="connsiteX108" fmla="*/ 3224711 w 4695029"/>
              <a:gd name="connsiteY108" fmla="*/ 1132325 h 3164769"/>
              <a:gd name="connsiteX109" fmla="*/ 3271277 w 4695029"/>
              <a:gd name="connsiteY109" fmla="*/ 145958 h 3164769"/>
              <a:gd name="connsiteX110" fmla="*/ 3296677 w 4695029"/>
              <a:gd name="connsiteY110" fmla="*/ 594693 h 3164769"/>
              <a:gd name="connsiteX111" fmla="*/ 3329485 w 4695029"/>
              <a:gd name="connsiteY111" fmla="*/ 22664 h 3164769"/>
              <a:gd name="connsiteX112" fmla="*/ 3359118 w 4695029"/>
              <a:gd name="connsiteY112" fmla="*/ 946059 h 3164769"/>
              <a:gd name="connsiteX113" fmla="*/ 3394043 w 4695029"/>
              <a:gd name="connsiteY113" fmla="*/ 307885 h 3164769"/>
              <a:gd name="connsiteX114" fmla="*/ 3395631 w 4695029"/>
              <a:gd name="connsiteY114" fmla="*/ 1096872 h 3164769"/>
              <a:gd name="connsiteX115" fmla="*/ 3438492 w 4695029"/>
              <a:gd name="connsiteY115" fmla="*/ 445998 h 3164769"/>
              <a:gd name="connsiteX116" fmla="*/ 3448017 w 4695029"/>
              <a:gd name="connsiteY116" fmla="*/ 931773 h 3164769"/>
              <a:gd name="connsiteX117" fmla="*/ 3476593 w 4695029"/>
              <a:gd name="connsiteY117" fmla="*/ 576173 h 3164769"/>
              <a:gd name="connsiteX118" fmla="*/ 3516278 w 4695029"/>
              <a:gd name="connsiteY118" fmla="*/ 1054010 h 3164769"/>
              <a:gd name="connsiteX119" fmla="*/ 3521041 w 4695029"/>
              <a:gd name="connsiteY119" fmla="*/ 263435 h 3164769"/>
              <a:gd name="connsiteX120" fmla="*/ 3546440 w 4695029"/>
              <a:gd name="connsiteY120" fmla="*/ 457110 h 3164769"/>
              <a:gd name="connsiteX121" fmla="*/ 3568665 w 4695029"/>
              <a:gd name="connsiteY121" fmla="*/ 282486 h 3164769"/>
              <a:gd name="connsiteX122" fmla="*/ 3594065 w 4695029"/>
              <a:gd name="connsiteY122" fmla="*/ 765086 h 3164769"/>
              <a:gd name="connsiteX123" fmla="*/ 3622640 w 4695029"/>
              <a:gd name="connsiteY123" fmla="*/ 201522 h 3164769"/>
              <a:gd name="connsiteX124" fmla="*/ 3625815 w 4695029"/>
              <a:gd name="connsiteY124" fmla="*/ 950824 h 3164769"/>
              <a:gd name="connsiteX125" fmla="*/ 3662327 w 4695029"/>
              <a:gd name="connsiteY125" fmla="*/ 584110 h 3164769"/>
              <a:gd name="connsiteX126" fmla="*/ 3671851 w 4695029"/>
              <a:gd name="connsiteY126" fmla="*/ 1015909 h 3164769"/>
              <a:gd name="connsiteX127" fmla="*/ 3717890 w 4695029"/>
              <a:gd name="connsiteY127" fmla="*/ 646023 h 3164769"/>
              <a:gd name="connsiteX128" fmla="*/ 3736938 w 4695029"/>
              <a:gd name="connsiteY128" fmla="*/ 1422310 h 3164769"/>
              <a:gd name="connsiteX129" fmla="*/ 3771863 w 4695029"/>
              <a:gd name="connsiteY129" fmla="*/ 771435 h 3164769"/>
              <a:gd name="connsiteX130" fmla="*/ 3790912 w 4695029"/>
              <a:gd name="connsiteY130" fmla="*/ 1133385 h 3164769"/>
              <a:gd name="connsiteX131" fmla="*/ 3817899 w 4695029"/>
              <a:gd name="connsiteY131" fmla="*/ 728572 h 3164769"/>
              <a:gd name="connsiteX132" fmla="*/ 3849650 w 4695029"/>
              <a:gd name="connsiteY132" fmla="*/ 1493748 h 3164769"/>
              <a:gd name="connsiteX133" fmla="*/ 3871874 w 4695029"/>
              <a:gd name="connsiteY133" fmla="*/ 728573 h 3164769"/>
              <a:gd name="connsiteX134" fmla="*/ 3906799 w 4695029"/>
              <a:gd name="connsiteY134" fmla="*/ 1376273 h 3164769"/>
              <a:gd name="connsiteX135" fmla="*/ 3925849 w 4695029"/>
              <a:gd name="connsiteY135" fmla="*/ 1187361 h 3164769"/>
              <a:gd name="connsiteX136" fmla="*/ 3951249 w 4695029"/>
              <a:gd name="connsiteY136" fmla="*/ 1327060 h 3164769"/>
              <a:gd name="connsiteX137" fmla="*/ 3957598 w 4695029"/>
              <a:gd name="connsiteY137" fmla="*/ 758735 h 3164769"/>
              <a:gd name="connsiteX138" fmla="*/ 3981409 w 4695029"/>
              <a:gd name="connsiteY138" fmla="*/ 1027023 h 3164769"/>
              <a:gd name="connsiteX139" fmla="*/ 3992522 w 4695029"/>
              <a:gd name="connsiteY139" fmla="*/ 704760 h 3164769"/>
              <a:gd name="connsiteX140" fmla="*/ 4000458 w 4695029"/>
              <a:gd name="connsiteY140" fmla="*/ 1192123 h 3164769"/>
              <a:gd name="connsiteX141" fmla="*/ 4029032 w 4695029"/>
              <a:gd name="connsiteY141" fmla="*/ 1071473 h 3164769"/>
              <a:gd name="connsiteX142" fmla="*/ 4036970 w 4695029"/>
              <a:gd name="connsiteY142" fmla="*/ 1549310 h 3164769"/>
              <a:gd name="connsiteX143" fmla="*/ 4078244 w 4695029"/>
              <a:gd name="connsiteY143" fmla="*/ 1201648 h 3164769"/>
              <a:gd name="connsiteX144" fmla="*/ 4094119 w 4695029"/>
              <a:gd name="connsiteY144" fmla="*/ 1393735 h 3164769"/>
              <a:gd name="connsiteX145" fmla="*/ 4106818 w 4695029"/>
              <a:gd name="connsiteY145" fmla="*/ 800010 h 3164769"/>
              <a:gd name="connsiteX146" fmla="*/ 4132218 w 4695029"/>
              <a:gd name="connsiteY146" fmla="*/ 1382623 h 3164769"/>
              <a:gd name="connsiteX147" fmla="*/ 4179843 w 4695029"/>
              <a:gd name="connsiteY147" fmla="*/ 715872 h 3164769"/>
              <a:gd name="connsiteX148" fmla="*/ 4214768 w 4695029"/>
              <a:gd name="connsiteY148" fmla="*/ 1122273 h 3164769"/>
              <a:gd name="connsiteX149" fmla="*/ 4233817 w 4695029"/>
              <a:gd name="connsiteY149" fmla="*/ 895261 h 3164769"/>
              <a:gd name="connsiteX150" fmla="*/ 4248105 w 4695029"/>
              <a:gd name="connsiteY150" fmla="*/ 1419135 h 3164769"/>
              <a:gd name="connsiteX151" fmla="*/ 4279853 w 4695029"/>
              <a:gd name="connsiteY151" fmla="*/ 331698 h 3164769"/>
              <a:gd name="connsiteX152" fmla="*/ 4283029 w 4695029"/>
              <a:gd name="connsiteY152" fmla="*/ 1579472 h 3164769"/>
              <a:gd name="connsiteX153" fmla="*/ 4337002 w 4695029"/>
              <a:gd name="connsiteY153" fmla="*/ 1373098 h 3164769"/>
              <a:gd name="connsiteX154" fmla="*/ 4381452 w 4695029"/>
              <a:gd name="connsiteY154" fmla="*/ 1139735 h 3164769"/>
              <a:gd name="connsiteX155" fmla="*/ 4400501 w 4695029"/>
              <a:gd name="connsiteY155" fmla="*/ 1573122 h 3164769"/>
              <a:gd name="connsiteX156" fmla="*/ 4460828 w 4695029"/>
              <a:gd name="connsiteY156" fmla="*/ 1042898 h 3164769"/>
              <a:gd name="connsiteX157" fmla="*/ 4481464 w 4695029"/>
              <a:gd name="connsiteY157" fmla="*/ 1619160 h 3164769"/>
              <a:gd name="connsiteX158" fmla="*/ 4537026 w 4695029"/>
              <a:gd name="connsiteY158" fmla="*/ 1230222 h 3164769"/>
              <a:gd name="connsiteX159" fmla="*/ 4544963 w 4695029"/>
              <a:gd name="connsiteY159" fmla="*/ 1798548 h 3164769"/>
              <a:gd name="connsiteX160" fmla="*/ 4576712 w 4695029"/>
              <a:gd name="connsiteY160" fmla="*/ 1538198 h 3164769"/>
              <a:gd name="connsiteX161" fmla="*/ 4622749 w 4695029"/>
              <a:gd name="connsiteY161" fmla="*/ 2008097 h 3164769"/>
              <a:gd name="connsiteX162" fmla="*/ 4632273 w 4695029"/>
              <a:gd name="connsiteY162" fmla="*/ 1662023 h 3164769"/>
              <a:gd name="connsiteX163" fmla="*/ 4643385 w 4695029"/>
              <a:gd name="connsiteY163" fmla="*/ 1609635 h 3164769"/>
              <a:gd name="connsiteX164" fmla="*/ 4691010 w 4695029"/>
              <a:gd name="connsiteY164" fmla="*/ 1952535 h 3164769"/>
              <a:gd name="connsiteX165" fmla="*/ 4692597 w 4695029"/>
              <a:gd name="connsiteY165" fmla="*/ 1946185 h 3164769"/>
              <a:gd name="connsiteX0" fmla="*/ 0 w 4708472"/>
              <a:gd name="connsiteY0" fmla="*/ 2935195 h 3164769"/>
              <a:gd name="connsiteX1" fmla="*/ 46038 w 4708472"/>
              <a:gd name="connsiteY1" fmla="*/ 2968532 h 3164769"/>
              <a:gd name="connsiteX2" fmla="*/ 65088 w 4708472"/>
              <a:gd name="connsiteY2" fmla="*/ 2993932 h 3164769"/>
              <a:gd name="connsiteX3" fmla="*/ 80963 w 4708472"/>
              <a:gd name="connsiteY3" fmla="*/ 3003457 h 3164769"/>
              <a:gd name="connsiteX4" fmla="*/ 88900 w 4708472"/>
              <a:gd name="connsiteY4" fmla="*/ 2998695 h 3164769"/>
              <a:gd name="connsiteX5" fmla="*/ 117475 w 4708472"/>
              <a:gd name="connsiteY5" fmla="*/ 3024095 h 3164769"/>
              <a:gd name="connsiteX6" fmla="*/ 146050 w 4708472"/>
              <a:gd name="connsiteY6" fmla="*/ 3005045 h 3164769"/>
              <a:gd name="connsiteX7" fmla="*/ 180975 w 4708472"/>
              <a:gd name="connsiteY7" fmla="*/ 3089182 h 3164769"/>
              <a:gd name="connsiteX8" fmla="*/ 200025 w 4708472"/>
              <a:gd name="connsiteY8" fmla="*/ 3092357 h 3164769"/>
              <a:gd name="connsiteX9" fmla="*/ 223838 w 4708472"/>
              <a:gd name="connsiteY9" fmla="*/ 3047907 h 3164769"/>
              <a:gd name="connsiteX10" fmla="*/ 246063 w 4708472"/>
              <a:gd name="connsiteY10" fmla="*/ 3105057 h 3164769"/>
              <a:gd name="connsiteX11" fmla="*/ 290513 w 4708472"/>
              <a:gd name="connsiteY11" fmla="*/ 3006632 h 3164769"/>
              <a:gd name="connsiteX12" fmla="*/ 330200 w 4708472"/>
              <a:gd name="connsiteY12" fmla="*/ 3160620 h 3164769"/>
              <a:gd name="connsiteX13" fmla="*/ 360363 w 4708472"/>
              <a:gd name="connsiteY13" fmla="*/ 3119345 h 3164769"/>
              <a:gd name="connsiteX14" fmla="*/ 374650 w 4708472"/>
              <a:gd name="connsiteY14" fmla="*/ 3103470 h 3164769"/>
              <a:gd name="connsiteX15" fmla="*/ 377825 w 4708472"/>
              <a:gd name="connsiteY15" fmla="*/ 2874870 h 3164769"/>
              <a:gd name="connsiteX16" fmla="*/ 400050 w 4708472"/>
              <a:gd name="connsiteY16" fmla="*/ 2935195 h 3164769"/>
              <a:gd name="connsiteX17" fmla="*/ 455613 w 4708472"/>
              <a:gd name="connsiteY17" fmla="*/ 2519270 h 3164769"/>
              <a:gd name="connsiteX18" fmla="*/ 476250 w 4708472"/>
              <a:gd name="connsiteY18" fmla="*/ 2576420 h 3164769"/>
              <a:gd name="connsiteX19" fmla="*/ 501650 w 4708472"/>
              <a:gd name="connsiteY19" fmla="*/ 2835182 h 3164769"/>
              <a:gd name="connsiteX20" fmla="*/ 527050 w 4708472"/>
              <a:gd name="connsiteY20" fmla="*/ 2881220 h 3164769"/>
              <a:gd name="connsiteX21" fmla="*/ 538163 w 4708472"/>
              <a:gd name="connsiteY21" fmla="*/ 2847882 h 3164769"/>
              <a:gd name="connsiteX22" fmla="*/ 547688 w 4708472"/>
              <a:gd name="connsiteY22" fmla="*/ 2784382 h 3164769"/>
              <a:gd name="connsiteX23" fmla="*/ 574675 w 4708472"/>
              <a:gd name="connsiteY23" fmla="*/ 2787557 h 3164769"/>
              <a:gd name="connsiteX24" fmla="*/ 593725 w 4708472"/>
              <a:gd name="connsiteY24" fmla="*/ 2670082 h 3164769"/>
              <a:gd name="connsiteX25" fmla="*/ 590550 w 4708472"/>
              <a:gd name="connsiteY25" fmla="*/ 2341470 h 3164769"/>
              <a:gd name="connsiteX26" fmla="*/ 625475 w 4708472"/>
              <a:gd name="connsiteY26" fmla="*/ 1830295 h 3164769"/>
              <a:gd name="connsiteX27" fmla="*/ 652462 w 4708472"/>
              <a:gd name="connsiteY27" fmla="*/ 1836645 h 3164769"/>
              <a:gd name="connsiteX28" fmla="*/ 661987 w 4708472"/>
              <a:gd name="connsiteY28" fmla="*/ 1684245 h 3164769"/>
              <a:gd name="connsiteX29" fmla="*/ 681036 w 4708472"/>
              <a:gd name="connsiteY29" fmla="*/ 2014445 h 3164769"/>
              <a:gd name="connsiteX30" fmla="*/ 681036 w 4708472"/>
              <a:gd name="connsiteY30" fmla="*/ 2014445 h 3164769"/>
              <a:gd name="connsiteX31" fmla="*/ 719135 w 4708472"/>
              <a:gd name="connsiteY31" fmla="*/ 1714407 h 3164769"/>
              <a:gd name="connsiteX32" fmla="*/ 731835 w 4708472"/>
              <a:gd name="connsiteY32" fmla="*/ 2058895 h 3164769"/>
              <a:gd name="connsiteX33" fmla="*/ 784223 w 4708472"/>
              <a:gd name="connsiteY33" fmla="*/ 2038258 h 3164769"/>
              <a:gd name="connsiteX34" fmla="*/ 806448 w 4708472"/>
              <a:gd name="connsiteY34" fmla="*/ 2481170 h 3164769"/>
              <a:gd name="connsiteX35" fmla="*/ 835021 w 4708472"/>
              <a:gd name="connsiteY35" fmla="*/ 2470057 h 3164769"/>
              <a:gd name="connsiteX36" fmla="*/ 836609 w 4708472"/>
              <a:gd name="connsiteY36" fmla="*/ 2660557 h 3164769"/>
              <a:gd name="connsiteX37" fmla="*/ 862008 w 4708472"/>
              <a:gd name="connsiteY37" fmla="*/ 2641507 h 3164769"/>
              <a:gd name="connsiteX38" fmla="*/ 865183 w 4708472"/>
              <a:gd name="connsiteY38" fmla="*/ 2698657 h 3164769"/>
              <a:gd name="connsiteX39" fmla="*/ 892169 w 4708472"/>
              <a:gd name="connsiteY39" fmla="*/ 2493870 h 3164769"/>
              <a:gd name="connsiteX40" fmla="*/ 912807 w 4708472"/>
              <a:gd name="connsiteY40" fmla="*/ 2460532 h 3164769"/>
              <a:gd name="connsiteX41" fmla="*/ 912807 w 4708472"/>
              <a:gd name="connsiteY41" fmla="*/ 2416082 h 3164769"/>
              <a:gd name="connsiteX42" fmla="*/ 949318 w 4708472"/>
              <a:gd name="connsiteY42" fmla="*/ 2392270 h 3164769"/>
              <a:gd name="connsiteX43" fmla="*/ 941380 w 4708472"/>
              <a:gd name="connsiteY43" fmla="*/ 2317657 h 3164769"/>
              <a:gd name="connsiteX44" fmla="*/ 1019169 w 4708472"/>
              <a:gd name="connsiteY44" fmla="*/ 895257 h 3164769"/>
              <a:gd name="connsiteX45" fmla="*/ 1031869 w 4708472"/>
              <a:gd name="connsiteY45" fmla="*/ 1068824 h 3164769"/>
              <a:gd name="connsiteX46" fmla="*/ 1053036 w 4708472"/>
              <a:gd name="connsiteY46" fmla="*/ 793657 h 3164769"/>
              <a:gd name="connsiteX47" fmla="*/ 1074202 w 4708472"/>
              <a:gd name="connsiteY47" fmla="*/ 1365157 h 3164769"/>
              <a:gd name="connsiteX48" fmla="*/ 1103833 w 4708472"/>
              <a:gd name="connsiteY48" fmla="*/ 869857 h 3164769"/>
              <a:gd name="connsiteX49" fmla="*/ 1137701 w 4708472"/>
              <a:gd name="connsiteY49" fmla="*/ 937590 h 3164769"/>
              <a:gd name="connsiteX50" fmla="*/ 1167333 w 4708472"/>
              <a:gd name="connsiteY50" fmla="*/ 1242391 h 3164769"/>
              <a:gd name="connsiteX51" fmla="*/ 1188500 w 4708472"/>
              <a:gd name="connsiteY51" fmla="*/ 1128090 h 3164769"/>
              <a:gd name="connsiteX52" fmla="*/ 1218132 w 4708472"/>
              <a:gd name="connsiteY52" fmla="*/ 1348223 h 3164769"/>
              <a:gd name="connsiteX53" fmla="*/ 1264699 w 4708472"/>
              <a:gd name="connsiteY53" fmla="*/ 1335523 h 3164769"/>
              <a:gd name="connsiteX54" fmla="*/ 1273165 w 4708472"/>
              <a:gd name="connsiteY54" fmla="*/ 1483690 h 3164769"/>
              <a:gd name="connsiteX55" fmla="*/ 1302799 w 4708472"/>
              <a:gd name="connsiteY55" fmla="*/ 1415957 h 3164769"/>
              <a:gd name="connsiteX56" fmla="*/ 1294330 w 4708472"/>
              <a:gd name="connsiteY56" fmla="*/ 1686890 h 3164769"/>
              <a:gd name="connsiteX57" fmla="*/ 1294331 w 4708472"/>
              <a:gd name="connsiteY57" fmla="*/ 1674190 h 3164769"/>
              <a:gd name="connsiteX58" fmla="*/ 1362063 w 4708472"/>
              <a:gd name="connsiteY58" fmla="*/ 2165257 h 3164769"/>
              <a:gd name="connsiteX59" fmla="*/ 1383231 w 4708472"/>
              <a:gd name="connsiteY59" fmla="*/ 2050957 h 3164769"/>
              <a:gd name="connsiteX60" fmla="*/ 1425565 w 4708472"/>
              <a:gd name="connsiteY60" fmla="*/ 2381157 h 3164769"/>
              <a:gd name="connsiteX61" fmla="*/ 1438264 w 4708472"/>
              <a:gd name="connsiteY61" fmla="*/ 2241457 h 3164769"/>
              <a:gd name="connsiteX62" fmla="*/ 1476363 w 4708472"/>
              <a:gd name="connsiteY62" fmla="*/ 2448891 h 3164769"/>
              <a:gd name="connsiteX63" fmla="*/ 1518696 w 4708472"/>
              <a:gd name="connsiteY63" fmla="*/ 2258390 h 3164769"/>
              <a:gd name="connsiteX64" fmla="*/ 1573729 w 4708472"/>
              <a:gd name="connsiteY64" fmla="*/ 2398090 h 3164769"/>
              <a:gd name="connsiteX65" fmla="*/ 1607596 w 4708472"/>
              <a:gd name="connsiteY65" fmla="*/ 1835057 h 3164769"/>
              <a:gd name="connsiteX66" fmla="*/ 1641461 w 4708472"/>
              <a:gd name="connsiteY66" fmla="*/ 1923957 h 3164769"/>
              <a:gd name="connsiteX67" fmla="*/ 1658393 w 4708472"/>
              <a:gd name="connsiteY67" fmla="*/ 1682657 h 3164769"/>
              <a:gd name="connsiteX68" fmla="*/ 1692260 w 4708472"/>
              <a:gd name="connsiteY68" fmla="*/ 1767324 h 3164769"/>
              <a:gd name="connsiteX69" fmla="*/ 1696492 w 4708472"/>
              <a:gd name="connsiteY69" fmla="*/ 1373623 h 3164769"/>
              <a:gd name="connsiteX70" fmla="*/ 1730359 w 4708472"/>
              <a:gd name="connsiteY70" fmla="*/ 1555657 h 3164769"/>
              <a:gd name="connsiteX71" fmla="*/ 1743060 w 4708472"/>
              <a:gd name="connsiteY71" fmla="*/ 1009558 h 3164769"/>
              <a:gd name="connsiteX72" fmla="*/ 1785392 w 4708472"/>
              <a:gd name="connsiteY72" fmla="*/ 1183124 h 3164769"/>
              <a:gd name="connsiteX73" fmla="*/ 1802326 w 4708472"/>
              <a:gd name="connsiteY73" fmla="*/ 962990 h 3164769"/>
              <a:gd name="connsiteX74" fmla="*/ 1831957 w 4708472"/>
              <a:gd name="connsiteY74" fmla="*/ 1360924 h 3164769"/>
              <a:gd name="connsiteX75" fmla="*/ 1895458 w 4708472"/>
              <a:gd name="connsiteY75" fmla="*/ 1174657 h 3164769"/>
              <a:gd name="connsiteX76" fmla="*/ 1908157 w 4708472"/>
              <a:gd name="connsiteY76" fmla="*/ 1589523 h 3164769"/>
              <a:gd name="connsiteX77" fmla="*/ 1971657 w 4708472"/>
              <a:gd name="connsiteY77" fmla="*/ 1043424 h 3164769"/>
              <a:gd name="connsiteX78" fmla="*/ 1971657 w 4708472"/>
              <a:gd name="connsiteY78" fmla="*/ 1043424 h 3164769"/>
              <a:gd name="connsiteX79" fmla="*/ 2022457 w 4708472"/>
              <a:gd name="connsiteY79" fmla="*/ 1462524 h 3164769"/>
              <a:gd name="connsiteX80" fmla="*/ 2022457 w 4708472"/>
              <a:gd name="connsiteY80" fmla="*/ 1462524 h 3164769"/>
              <a:gd name="connsiteX81" fmla="*/ 2064790 w 4708472"/>
              <a:gd name="connsiteY81" fmla="*/ 988390 h 3164769"/>
              <a:gd name="connsiteX82" fmla="*/ 2162155 w 4708472"/>
              <a:gd name="connsiteY82" fmla="*/ 1813891 h 3164769"/>
              <a:gd name="connsiteX83" fmla="*/ 2191790 w 4708472"/>
              <a:gd name="connsiteY83" fmla="*/ 1695358 h 3164769"/>
              <a:gd name="connsiteX84" fmla="*/ 2246823 w 4708472"/>
              <a:gd name="connsiteY84" fmla="*/ 1919724 h 3164769"/>
              <a:gd name="connsiteX85" fmla="*/ 2289155 w 4708472"/>
              <a:gd name="connsiteY85" fmla="*/ 1847757 h 3164769"/>
              <a:gd name="connsiteX86" fmla="*/ 2297622 w 4708472"/>
              <a:gd name="connsiteY86" fmla="*/ 2059424 h 3164769"/>
              <a:gd name="connsiteX87" fmla="*/ 2348422 w 4708472"/>
              <a:gd name="connsiteY87" fmla="*/ 1932423 h 3164769"/>
              <a:gd name="connsiteX88" fmla="*/ 2382288 w 4708472"/>
              <a:gd name="connsiteY88" fmla="*/ 2021324 h 3164769"/>
              <a:gd name="connsiteX89" fmla="*/ 2411920 w 4708472"/>
              <a:gd name="connsiteY89" fmla="*/ 1691123 h 3164769"/>
              <a:gd name="connsiteX90" fmla="*/ 2479655 w 4708472"/>
              <a:gd name="connsiteY90" fmla="*/ 1885858 h 3164769"/>
              <a:gd name="connsiteX91" fmla="*/ 2521986 w 4708472"/>
              <a:gd name="connsiteY91" fmla="*/ 1568357 h 3164769"/>
              <a:gd name="connsiteX92" fmla="*/ 2585486 w 4708472"/>
              <a:gd name="connsiteY92" fmla="*/ 1860457 h 3164769"/>
              <a:gd name="connsiteX93" fmla="*/ 2615118 w 4708472"/>
              <a:gd name="connsiteY93" fmla="*/ 1462523 h 3164769"/>
              <a:gd name="connsiteX94" fmla="*/ 2695551 w 4708472"/>
              <a:gd name="connsiteY94" fmla="*/ 1661491 h 3164769"/>
              <a:gd name="connsiteX95" fmla="*/ 2720951 w 4708472"/>
              <a:gd name="connsiteY95" fmla="*/ 1068823 h 3164769"/>
              <a:gd name="connsiteX96" fmla="*/ 2780217 w 4708472"/>
              <a:gd name="connsiteY96" fmla="*/ 1356691 h 3164769"/>
              <a:gd name="connsiteX97" fmla="*/ 2780215 w 4708472"/>
              <a:gd name="connsiteY97" fmla="*/ 679358 h 3164769"/>
              <a:gd name="connsiteX98" fmla="*/ 2831016 w 4708472"/>
              <a:gd name="connsiteY98" fmla="*/ 1386324 h 3164769"/>
              <a:gd name="connsiteX99" fmla="*/ 2881817 w 4708472"/>
              <a:gd name="connsiteY99" fmla="*/ 404191 h 3164769"/>
              <a:gd name="connsiteX100" fmla="*/ 2919916 w 4708472"/>
              <a:gd name="connsiteY100" fmla="*/ 916424 h 3164769"/>
              <a:gd name="connsiteX101" fmla="*/ 2962249 w 4708472"/>
              <a:gd name="connsiteY101" fmla="*/ 14724 h 3164769"/>
              <a:gd name="connsiteX102" fmla="*/ 2991881 w 4708472"/>
              <a:gd name="connsiteY102" fmla="*/ 1022258 h 3164769"/>
              <a:gd name="connsiteX103" fmla="*/ 3046914 w 4708472"/>
              <a:gd name="connsiteY103" fmla="*/ 615859 h 3164769"/>
              <a:gd name="connsiteX104" fmla="*/ 3051147 w 4708472"/>
              <a:gd name="connsiteY104" fmla="*/ 1149259 h 3164769"/>
              <a:gd name="connsiteX105" fmla="*/ 3106181 w 4708472"/>
              <a:gd name="connsiteY105" fmla="*/ 349159 h 3164769"/>
              <a:gd name="connsiteX106" fmla="*/ 3165447 w 4708472"/>
              <a:gd name="connsiteY106" fmla="*/ 988393 h 3164769"/>
              <a:gd name="connsiteX107" fmla="*/ 3207779 w 4708472"/>
              <a:gd name="connsiteY107" fmla="*/ 319526 h 3164769"/>
              <a:gd name="connsiteX108" fmla="*/ 3224711 w 4708472"/>
              <a:gd name="connsiteY108" fmla="*/ 1132325 h 3164769"/>
              <a:gd name="connsiteX109" fmla="*/ 3271277 w 4708472"/>
              <a:gd name="connsiteY109" fmla="*/ 145958 h 3164769"/>
              <a:gd name="connsiteX110" fmla="*/ 3296677 w 4708472"/>
              <a:gd name="connsiteY110" fmla="*/ 594693 h 3164769"/>
              <a:gd name="connsiteX111" fmla="*/ 3329485 w 4708472"/>
              <a:gd name="connsiteY111" fmla="*/ 22664 h 3164769"/>
              <a:gd name="connsiteX112" fmla="*/ 3359118 w 4708472"/>
              <a:gd name="connsiteY112" fmla="*/ 946059 h 3164769"/>
              <a:gd name="connsiteX113" fmla="*/ 3394043 w 4708472"/>
              <a:gd name="connsiteY113" fmla="*/ 307885 h 3164769"/>
              <a:gd name="connsiteX114" fmla="*/ 3395631 w 4708472"/>
              <a:gd name="connsiteY114" fmla="*/ 1096872 h 3164769"/>
              <a:gd name="connsiteX115" fmla="*/ 3438492 w 4708472"/>
              <a:gd name="connsiteY115" fmla="*/ 445998 h 3164769"/>
              <a:gd name="connsiteX116" fmla="*/ 3448017 w 4708472"/>
              <a:gd name="connsiteY116" fmla="*/ 931773 h 3164769"/>
              <a:gd name="connsiteX117" fmla="*/ 3476593 w 4708472"/>
              <a:gd name="connsiteY117" fmla="*/ 576173 h 3164769"/>
              <a:gd name="connsiteX118" fmla="*/ 3516278 w 4708472"/>
              <a:gd name="connsiteY118" fmla="*/ 1054010 h 3164769"/>
              <a:gd name="connsiteX119" fmla="*/ 3521041 w 4708472"/>
              <a:gd name="connsiteY119" fmla="*/ 263435 h 3164769"/>
              <a:gd name="connsiteX120" fmla="*/ 3546440 w 4708472"/>
              <a:gd name="connsiteY120" fmla="*/ 457110 h 3164769"/>
              <a:gd name="connsiteX121" fmla="*/ 3568665 w 4708472"/>
              <a:gd name="connsiteY121" fmla="*/ 282486 h 3164769"/>
              <a:gd name="connsiteX122" fmla="*/ 3594065 w 4708472"/>
              <a:gd name="connsiteY122" fmla="*/ 765086 h 3164769"/>
              <a:gd name="connsiteX123" fmla="*/ 3622640 w 4708472"/>
              <a:gd name="connsiteY123" fmla="*/ 201522 h 3164769"/>
              <a:gd name="connsiteX124" fmla="*/ 3625815 w 4708472"/>
              <a:gd name="connsiteY124" fmla="*/ 950824 h 3164769"/>
              <a:gd name="connsiteX125" fmla="*/ 3662327 w 4708472"/>
              <a:gd name="connsiteY125" fmla="*/ 584110 h 3164769"/>
              <a:gd name="connsiteX126" fmla="*/ 3671851 w 4708472"/>
              <a:gd name="connsiteY126" fmla="*/ 1015909 h 3164769"/>
              <a:gd name="connsiteX127" fmla="*/ 3717890 w 4708472"/>
              <a:gd name="connsiteY127" fmla="*/ 646023 h 3164769"/>
              <a:gd name="connsiteX128" fmla="*/ 3736938 w 4708472"/>
              <a:gd name="connsiteY128" fmla="*/ 1422310 h 3164769"/>
              <a:gd name="connsiteX129" fmla="*/ 3771863 w 4708472"/>
              <a:gd name="connsiteY129" fmla="*/ 771435 h 3164769"/>
              <a:gd name="connsiteX130" fmla="*/ 3790912 w 4708472"/>
              <a:gd name="connsiteY130" fmla="*/ 1133385 h 3164769"/>
              <a:gd name="connsiteX131" fmla="*/ 3817899 w 4708472"/>
              <a:gd name="connsiteY131" fmla="*/ 728572 h 3164769"/>
              <a:gd name="connsiteX132" fmla="*/ 3849650 w 4708472"/>
              <a:gd name="connsiteY132" fmla="*/ 1493748 h 3164769"/>
              <a:gd name="connsiteX133" fmla="*/ 3871874 w 4708472"/>
              <a:gd name="connsiteY133" fmla="*/ 728573 h 3164769"/>
              <a:gd name="connsiteX134" fmla="*/ 3906799 w 4708472"/>
              <a:gd name="connsiteY134" fmla="*/ 1376273 h 3164769"/>
              <a:gd name="connsiteX135" fmla="*/ 3925849 w 4708472"/>
              <a:gd name="connsiteY135" fmla="*/ 1187361 h 3164769"/>
              <a:gd name="connsiteX136" fmla="*/ 3951249 w 4708472"/>
              <a:gd name="connsiteY136" fmla="*/ 1327060 h 3164769"/>
              <a:gd name="connsiteX137" fmla="*/ 3957598 w 4708472"/>
              <a:gd name="connsiteY137" fmla="*/ 758735 h 3164769"/>
              <a:gd name="connsiteX138" fmla="*/ 3981409 w 4708472"/>
              <a:gd name="connsiteY138" fmla="*/ 1027023 h 3164769"/>
              <a:gd name="connsiteX139" fmla="*/ 3992522 w 4708472"/>
              <a:gd name="connsiteY139" fmla="*/ 704760 h 3164769"/>
              <a:gd name="connsiteX140" fmla="*/ 4000458 w 4708472"/>
              <a:gd name="connsiteY140" fmla="*/ 1192123 h 3164769"/>
              <a:gd name="connsiteX141" fmla="*/ 4029032 w 4708472"/>
              <a:gd name="connsiteY141" fmla="*/ 1071473 h 3164769"/>
              <a:gd name="connsiteX142" fmla="*/ 4036970 w 4708472"/>
              <a:gd name="connsiteY142" fmla="*/ 1549310 h 3164769"/>
              <a:gd name="connsiteX143" fmla="*/ 4078244 w 4708472"/>
              <a:gd name="connsiteY143" fmla="*/ 1201648 h 3164769"/>
              <a:gd name="connsiteX144" fmla="*/ 4094119 w 4708472"/>
              <a:gd name="connsiteY144" fmla="*/ 1393735 h 3164769"/>
              <a:gd name="connsiteX145" fmla="*/ 4106818 w 4708472"/>
              <a:gd name="connsiteY145" fmla="*/ 800010 h 3164769"/>
              <a:gd name="connsiteX146" fmla="*/ 4132218 w 4708472"/>
              <a:gd name="connsiteY146" fmla="*/ 1382623 h 3164769"/>
              <a:gd name="connsiteX147" fmla="*/ 4179843 w 4708472"/>
              <a:gd name="connsiteY147" fmla="*/ 715872 h 3164769"/>
              <a:gd name="connsiteX148" fmla="*/ 4214768 w 4708472"/>
              <a:gd name="connsiteY148" fmla="*/ 1122273 h 3164769"/>
              <a:gd name="connsiteX149" fmla="*/ 4233817 w 4708472"/>
              <a:gd name="connsiteY149" fmla="*/ 895261 h 3164769"/>
              <a:gd name="connsiteX150" fmla="*/ 4248105 w 4708472"/>
              <a:gd name="connsiteY150" fmla="*/ 1419135 h 3164769"/>
              <a:gd name="connsiteX151" fmla="*/ 4279853 w 4708472"/>
              <a:gd name="connsiteY151" fmla="*/ 331698 h 3164769"/>
              <a:gd name="connsiteX152" fmla="*/ 4283029 w 4708472"/>
              <a:gd name="connsiteY152" fmla="*/ 1579472 h 3164769"/>
              <a:gd name="connsiteX153" fmla="*/ 4337002 w 4708472"/>
              <a:gd name="connsiteY153" fmla="*/ 1373098 h 3164769"/>
              <a:gd name="connsiteX154" fmla="*/ 4381452 w 4708472"/>
              <a:gd name="connsiteY154" fmla="*/ 1139735 h 3164769"/>
              <a:gd name="connsiteX155" fmla="*/ 4400501 w 4708472"/>
              <a:gd name="connsiteY155" fmla="*/ 1573122 h 3164769"/>
              <a:gd name="connsiteX156" fmla="*/ 4460828 w 4708472"/>
              <a:gd name="connsiteY156" fmla="*/ 1042898 h 3164769"/>
              <a:gd name="connsiteX157" fmla="*/ 4481464 w 4708472"/>
              <a:gd name="connsiteY157" fmla="*/ 1619160 h 3164769"/>
              <a:gd name="connsiteX158" fmla="*/ 4537026 w 4708472"/>
              <a:gd name="connsiteY158" fmla="*/ 1230222 h 3164769"/>
              <a:gd name="connsiteX159" fmla="*/ 4544963 w 4708472"/>
              <a:gd name="connsiteY159" fmla="*/ 1798548 h 3164769"/>
              <a:gd name="connsiteX160" fmla="*/ 4576712 w 4708472"/>
              <a:gd name="connsiteY160" fmla="*/ 1538198 h 3164769"/>
              <a:gd name="connsiteX161" fmla="*/ 4622749 w 4708472"/>
              <a:gd name="connsiteY161" fmla="*/ 2008097 h 3164769"/>
              <a:gd name="connsiteX162" fmla="*/ 4632273 w 4708472"/>
              <a:gd name="connsiteY162" fmla="*/ 1662023 h 3164769"/>
              <a:gd name="connsiteX163" fmla="*/ 4643385 w 4708472"/>
              <a:gd name="connsiteY163" fmla="*/ 1609635 h 3164769"/>
              <a:gd name="connsiteX164" fmla="*/ 4691010 w 4708472"/>
              <a:gd name="connsiteY164" fmla="*/ 1952535 h 3164769"/>
              <a:gd name="connsiteX165" fmla="*/ 4708472 w 4708472"/>
              <a:gd name="connsiteY165" fmla="*/ 1715997 h 3164769"/>
              <a:gd name="connsiteX0" fmla="*/ 0 w 4708927"/>
              <a:gd name="connsiteY0" fmla="*/ 2935195 h 3164769"/>
              <a:gd name="connsiteX1" fmla="*/ 46038 w 4708927"/>
              <a:gd name="connsiteY1" fmla="*/ 2968532 h 3164769"/>
              <a:gd name="connsiteX2" fmla="*/ 65088 w 4708927"/>
              <a:gd name="connsiteY2" fmla="*/ 2993932 h 3164769"/>
              <a:gd name="connsiteX3" fmla="*/ 80963 w 4708927"/>
              <a:gd name="connsiteY3" fmla="*/ 3003457 h 3164769"/>
              <a:gd name="connsiteX4" fmla="*/ 88900 w 4708927"/>
              <a:gd name="connsiteY4" fmla="*/ 2998695 h 3164769"/>
              <a:gd name="connsiteX5" fmla="*/ 117475 w 4708927"/>
              <a:gd name="connsiteY5" fmla="*/ 3024095 h 3164769"/>
              <a:gd name="connsiteX6" fmla="*/ 146050 w 4708927"/>
              <a:gd name="connsiteY6" fmla="*/ 3005045 h 3164769"/>
              <a:gd name="connsiteX7" fmla="*/ 180975 w 4708927"/>
              <a:gd name="connsiteY7" fmla="*/ 3089182 h 3164769"/>
              <a:gd name="connsiteX8" fmla="*/ 200025 w 4708927"/>
              <a:gd name="connsiteY8" fmla="*/ 3092357 h 3164769"/>
              <a:gd name="connsiteX9" fmla="*/ 223838 w 4708927"/>
              <a:gd name="connsiteY9" fmla="*/ 3047907 h 3164769"/>
              <a:gd name="connsiteX10" fmla="*/ 246063 w 4708927"/>
              <a:gd name="connsiteY10" fmla="*/ 3105057 h 3164769"/>
              <a:gd name="connsiteX11" fmla="*/ 290513 w 4708927"/>
              <a:gd name="connsiteY11" fmla="*/ 3006632 h 3164769"/>
              <a:gd name="connsiteX12" fmla="*/ 330200 w 4708927"/>
              <a:gd name="connsiteY12" fmla="*/ 3160620 h 3164769"/>
              <a:gd name="connsiteX13" fmla="*/ 360363 w 4708927"/>
              <a:gd name="connsiteY13" fmla="*/ 3119345 h 3164769"/>
              <a:gd name="connsiteX14" fmla="*/ 374650 w 4708927"/>
              <a:gd name="connsiteY14" fmla="*/ 3103470 h 3164769"/>
              <a:gd name="connsiteX15" fmla="*/ 377825 w 4708927"/>
              <a:gd name="connsiteY15" fmla="*/ 2874870 h 3164769"/>
              <a:gd name="connsiteX16" fmla="*/ 400050 w 4708927"/>
              <a:gd name="connsiteY16" fmla="*/ 2935195 h 3164769"/>
              <a:gd name="connsiteX17" fmla="*/ 455613 w 4708927"/>
              <a:gd name="connsiteY17" fmla="*/ 2519270 h 3164769"/>
              <a:gd name="connsiteX18" fmla="*/ 476250 w 4708927"/>
              <a:gd name="connsiteY18" fmla="*/ 2576420 h 3164769"/>
              <a:gd name="connsiteX19" fmla="*/ 501650 w 4708927"/>
              <a:gd name="connsiteY19" fmla="*/ 2835182 h 3164769"/>
              <a:gd name="connsiteX20" fmla="*/ 527050 w 4708927"/>
              <a:gd name="connsiteY20" fmla="*/ 2881220 h 3164769"/>
              <a:gd name="connsiteX21" fmla="*/ 538163 w 4708927"/>
              <a:gd name="connsiteY21" fmla="*/ 2847882 h 3164769"/>
              <a:gd name="connsiteX22" fmla="*/ 547688 w 4708927"/>
              <a:gd name="connsiteY22" fmla="*/ 2784382 h 3164769"/>
              <a:gd name="connsiteX23" fmla="*/ 574675 w 4708927"/>
              <a:gd name="connsiteY23" fmla="*/ 2787557 h 3164769"/>
              <a:gd name="connsiteX24" fmla="*/ 593725 w 4708927"/>
              <a:gd name="connsiteY24" fmla="*/ 2670082 h 3164769"/>
              <a:gd name="connsiteX25" fmla="*/ 590550 w 4708927"/>
              <a:gd name="connsiteY25" fmla="*/ 2341470 h 3164769"/>
              <a:gd name="connsiteX26" fmla="*/ 625475 w 4708927"/>
              <a:gd name="connsiteY26" fmla="*/ 1830295 h 3164769"/>
              <a:gd name="connsiteX27" fmla="*/ 652462 w 4708927"/>
              <a:gd name="connsiteY27" fmla="*/ 1836645 h 3164769"/>
              <a:gd name="connsiteX28" fmla="*/ 661987 w 4708927"/>
              <a:gd name="connsiteY28" fmla="*/ 1684245 h 3164769"/>
              <a:gd name="connsiteX29" fmla="*/ 681036 w 4708927"/>
              <a:gd name="connsiteY29" fmla="*/ 2014445 h 3164769"/>
              <a:gd name="connsiteX30" fmla="*/ 681036 w 4708927"/>
              <a:gd name="connsiteY30" fmla="*/ 2014445 h 3164769"/>
              <a:gd name="connsiteX31" fmla="*/ 719135 w 4708927"/>
              <a:gd name="connsiteY31" fmla="*/ 1714407 h 3164769"/>
              <a:gd name="connsiteX32" fmla="*/ 731835 w 4708927"/>
              <a:gd name="connsiteY32" fmla="*/ 2058895 h 3164769"/>
              <a:gd name="connsiteX33" fmla="*/ 784223 w 4708927"/>
              <a:gd name="connsiteY33" fmla="*/ 2038258 h 3164769"/>
              <a:gd name="connsiteX34" fmla="*/ 806448 w 4708927"/>
              <a:gd name="connsiteY34" fmla="*/ 2481170 h 3164769"/>
              <a:gd name="connsiteX35" fmla="*/ 835021 w 4708927"/>
              <a:gd name="connsiteY35" fmla="*/ 2470057 h 3164769"/>
              <a:gd name="connsiteX36" fmla="*/ 836609 w 4708927"/>
              <a:gd name="connsiteY36" fmla="*/ 2660557 h 3164769"/>
              <a:gd name="connsiteX37" fmla="*/ 862008 w 4708927"/>
              <a:gd name="connsiteY37" fmla="*/ 2641507 h 3164769"/>
              <a:gd name="connsiteX38" fmla="*/ 865183 w 4708927"/>
              <a:gd name="connsiteY38" fmla="*/ 2698657 h 3164769"/>
              <a:gd name="connsiteX39" fmla="*/ 892169 w 4708927"/>
              <a:gd name="connsiteY39" fmla="*/ 2493870 h 3164769"/>
              <a:gd name="connsiteX40" fmla="*/ 912807 w 4708927"/>
              <a:gd name="connsiteY40" fmla="*/ 2460532 h 3164769"/>
              <a:gd name="connsiteX41" fmla="*/ 912807 w 4708927"/>
              <a:gd name="connsiteY41" fmla="*/ 2416082 h 3164769"/>
              <a:gd name="connsiteX42" fmla="*/ 949318 w 4708927"/>
              <a:gd name="connsiteY42" fmla="*/ 2392270 h 3164769"/>
              <a:gd name="connsiteX43" fmla="*/ 941380 w 4708927"/>
              <a:gd name="connsiteY43" fmla="*/ 2317657 h 3164769"/>
              <a:gd name="connsiteX44" fmla="*/ 1019169 w 4708927"/>
              <a:gd name="connsiteY44" fmla="*/ 895257 h 3164769"/>
              <a:gd name="connsiteX45" fmla="*/ 1031869 w 4708927"/>
              <a:gd name="connsiteY45" fmla="*/ 1068824 h 3164769"/>
              <a:gd name="connsiteX46" fmla="*/ 1053036 w 4708927"/>
              <a:gd name="connsiteY46" fmla="*/ 793657 h 3164769"/>
              <a:gd name="connsiteX47" fmla="*/ 1074202 w 4708927"/>
              <a:gd name="connsiteY47" fmla="*/ 1365157 h 3164769"/>
              <a:gd name="connsiteX48" fmla="*/ 1103833 w 4708927"/>
              <a:gd name="connsiteY48" fmla="*/ 869857 h 3164769"/>
              <a:gd name="connsiteX49" fmla="*/ 1137701 w 4708927"/>
              <a:gd name="connsiteY49" fmla="*/ 937590 h 3164769"/>
              <a:gd name="connsiteX50" fmla="*/ 1167333 w 4708927"/>
              <a:gd name="connsiteY50" fmla="*/ 1242391 h 3164769"/>
              <a:gd name="connsiteX51" fmla="*/ 1188500 w 4708927"/>
              <a:gd name="connsiteY51" fmla="*/ 1128090 h 3164769"/>
              <a:gd name="connsiteX52" fmla="*/ 1218132 w 4708927"/>
              <a:gd name="connsiteY52" fmla="*/ 1348223 h 3164769"/>
              <a:gd name="connsiteX53" fmla="*/ 1264699 w 4708927"/>
              <a:gd name="connsiteY53" fmla="*/ 1335523 h 3164769"/>
              <a:gd name="connsiteX54" fmla="*/ 1273165 w 4708927"/>
              <a:gd name="connsiteY54" fmla="*/ 1483690 h 3164769"/>
              <a:gd name="connsiteX55" fmla="*/ 1302799 w 4708927"/>
              <a:gd name="connsiteY55" fmla="*/ 1415957 h 3164769"/>
              <a:gd name="connsiteX56" fmla="*/ 1294330 w 4708927"/>
              <a:gd name="connsiteY56" fmla="*/ 1686890 h 3164769"/>
              <a:gd name="connsiteX57" fmla="*/ 1294331 w 4708927"/>
              <a:gd name="connsiteY57" fmla="*/ 1674190 h 3164769"/>
              <a:gd name="connsiteX58" fmla="*/ 1362063 w 4708927"/>
              <a:gd name="connsiteY58" fmla="*/ 2165257 h 3164769"/>
              <a:gd name="connsiteX59" fmla="*/ 1383231 w 4708927"/>
              <a:gd name="connsiteY59" fmla="*/ 2050957 h 3164769"/>
              <a:gd name="connsiteX60" fmla="*/ 1425565 w 4708927"/>
              <a:gd name="connsiteY60" fmla="*/ 2381157 h 3164769"/>
              <a:gd name="connsiteX61" fmla="*/ 1438264 w 4708927"/>
              <a:gd name="connsiteY61" fmla="*/ 2241457 h 3164769"/>
              <a:gd name="connsiteX62" fmla="*/ 1476363 w 4708927"/>
              <a:gd name="connsiteY62" fmla="*/ 2448891 h 3164769"/>
              <a:gd name="connsiteX63" fmla="*/ 1518696 w 4708927"/>
              <a:gd name="connsiteY63" fmla="*/ 2258390 h 3164769"/>
              <a:gd name="connsiteX64" fmla="*/ 1573729 w 4708927"/>
              <a:gd name="connsiteY64" fmla="*/ 2398090 h 3164769"/>
              <a:gd name="connsiteX65" fmla="*/ 1607596 w 4708927"/>
              <a:gd name="connsiteY65" fmla="*/ 1835057 h 3164769"/>
              <a:gd name="connsiteX66" fmla="*/ 1641461 w 4708927"/>
              <a:gd name="connsiteY66" fmla="*/ 1923957 h 3164769"/>
              <a:gd name="connsiteX67" fmla="*/ 1658393 w 4708927"/>
              <a:gd name="connsiteY67" fmla="*/ 1682657 h 3164769"/>
              <a:gd name="connsiteX68" fmla="*/ 1692260 w 4708927"/>
              <a:gd name="connsiteY68" fmla="*/ 1767324 h 3164769"/>
              <a:gd name="connsiteX69" fmla="*/ 1696492 w 4708927"/>
              <a:gd name="connsiteY69" fmla="*/ 1373623 h 3164769"/>
              <a:gd name="connsiteX70" fmla="*/ 1730359 w 4708927"/>
              <a:gd name="connsiteY70" fmla="*/ 1555657 h 3164769"/>
              <a:gd name="connsiteX71" fmla="*/ 1743060 w 4708927"/>
              <a:gd name="connsiteY71" fmla="*/ 1009558 h 3164769"/>
              <a:gd name="connsiteX72" fmla="*/ 1785392 w 4708927"/>
              <a:gd name="connsiteY72" fmla="*/ 1183124 h 3164769"/>
              <a:gd name="connsiteX73" fmla="*/ 1802326 w 4708927"/>
              <a:gd name="connsiteY73" fmla="*/ 962990 h 3164769"/>
              <a:gd name="connsiteX74" fmla="*/ 1831957 w 4708927"/>
              <a:gd name="connsiteY74" fmla="*/ 1360924 h 3164769"/>
              <a:gd name="connsiteX75" fmla="*/ 1895458 w 4708927"/>
              <a:gd name="connsiteY75" fmla="*/ 1174657 h 3164769"/>
              <a:gd name="connsiteX76" fmla="*/ 1908157 w 4708927"/>
              <a:gd name="connsiteY76" fmla="*/ 1589523 h 3164769"/>
              <a:gd name="connsiteX77" fmla="*/ 1971657 w 4708927"/>
              <a:gd name="connsiteY77" fmla="*/ 1043424 h 3164769"/>
              <a:gd name="connsiteX78" fmla="*/ 1971657 w 4708927"/>
              <a:gd name="connsiteY78" fmla="*/ 1043424 h 3164769"/>
              <a:gd name="connsiteX79" fmla="*/ 2022457 w 4708927"/>
              <a:gd name="connsiteY79" fmla="*/ 1462524 h 3164769"/>
              <a:gd name="connsiteX80" fmla="*/ 2022457 w 4708927"/>
              <a:gd name="connsiteY80" fmla="*/ 1462524 h 3164769"/>
              <a:gd name="connsiteX81" fmla="*/ 2064790 w 4708927"/>
              <a:gd name="connsiteY81" fmla="*/ 988390 h 3164769"/>
              <a:gd name="connsiteX82" fmla="*/ 2162155 w 4708927"/>
              <a:gd name="connsiteY82" fmla="*/ 1813891 h 3164769"/>
              <a:gd name="connsiteX83" fmla="*/ 2191790 w 4708927"/>
              <a:gd name="connsiteY83" fmla="*/ 1695358 h 3164769"/>
              <a:gd name="connsiteX84" fmla="*/ 2246823 w 4708927"/>
              <a:gd name="connsiteY84" fmla="*/ 1919724 h 3164769"/>
              <a:gd name="connsiteX85" fmla="*/ 2289155 w 4708927"/>
              <a:gd name="connsiteY85" fmla="*/ 1847757 h 3164769"/>
              <a:gd name="connsiteX86" fmla="*/ 2297622 w 4708927"/>
              <a:gd name="connsiteY86" fmla="*/ 2059424 h 3164769"/>
              <a:gd name="connsiteX87" fmla="*/ 2348422 w 4708927"/>
              <a:gd name="connsiteY87" fmla="*/ 1932423 h 3164769"/>
              <a:gd name="connsiteX88" fmla="*/ 2382288 w 4708927"/>
              <a:gd name="connsiteY88" fmla="*/ 2021324 h 3164769"/>
              <a:gd name="connsiteX89" fmla="*/ 2411920 w 4708927"/>
              <a:gd name="connsiteY89" fmla="*/ 1691123 h 3164769"/>
              <a:gd name="connsiteX90" fmla="*/ 2479655 w 4708927"/>
              <a:gd name="connsiteY90" fmla="*/ 1885858 h 3164769"/>
              <a:gd name="connsiteX91" fmla="*/ 2521986 w 4708927"/>
              <a:gd name="connsiteY91" fmla="*/ 1568357 h 3164769"/>
              <a:gd name="connsiteX92" fmla="*/ 2585486 w 4708927"/>
              <a:gd name="connsiteY92" fmla="*/ 1860457 h 3164769"/>
              <a:gd name="connsiteX93" fmla="*/ 2615118 w 4708927"/>
              <a:gd name="connsiteY93" fmla="*/ 1462523 h 3164769"/>
              <a:gd name="connsiteX94" fmla="*/ 2695551 w 4708927"/>
              <a:gd name="connsiteY94" fmla="*/ 1661491 h 3164769"/>
              <a:gd name="connsiteX95" fmla="*/ 2720951 w 4708927"/>
              <a:gd name="connsiteY95" fmla="*/ 1068823 h 3164769"/>
              <a:gd name="connsiteX96" fmla="*/ 2780217 w 4708927"/>
              <a:gd name="connsiteY96" fmla="*/ 1356691 h 3164769"/>
              <a:gd name="connsiteX97" fmla="*/ 2780215 w 4708927"/>
              <a:gd name="connsiteY97" fmla="*/ 679358 h 3164769"/>
              <a:gd name="connsiteX98" fmla="*/ 2831016 w 4708927"/>
              <a:gd name="connsiteY98" fmla="*/ 1386324 h 3164769"/>
              <a:gd name="connsiteX99" fmla="*/ 2881817 w 4708927"/>
              <a:gd name="connsiteY99" fmla="*/ 404191 h 3164769"/>
              <a:gd name="connsiteX100" fmla="*/ 2919916 w 4708927"/>
              <a:gd name="connsiteY100" fmla="*/ 916424 h 3164769"/>
              <a:gd name="connsiteX101" fmla="*/ 2962249 w 4708927"/>
              <a:gd name="connsiteY101" fmla="*/ 14724 h 3164769"/>
              <a:gd name="connsiteX102" fmla="*/ 2991881 w 4708927"/>
              <a:gd name="connsiteY102" fmla="*/ 1022258 h 3164769"/>
              <a:gd name="connsiteX103" fmla="*/ 3046914 w 4708927"/>
              <a:gd name="connsiteY103" fmla="*/ 615859 h 3164769"/>
              <a:gd name="connsiteX104" fmla="*/ 3051147 w 4708927"/>
              <a:gd name="connsiteY104" fmla="*/ 1149259 h 3164769"/>
              <a:gd name="connsiteX105" fmla="*/ 3106181 w 4708927"/>
              <a:gd name="connsiteY105" fmla="*/ 349159 h 3164769"/>
              <a:gd name="connsiteX106" fmla="*/ 3165447 w 4708927"/>
              <a:gd name="connsiteY106" fmla="*/ 988393 h 3164769"/>
              <a:gd name="connsiteX107" fmla="*/ 3207779 w 4708927"/>
              <a:gd name="connsiteY107" fmla="*/ 319526 h 3164769"/>
              <a:gd name="connsiteX108" fmla="*/ 3224711 w 4708927"/>
              <a:gd name="connsiteY108" fmla="*/ 1132325 h 3164769"/>
              <a:gd name="connsiteX109" fmla="*/ 3271277 w 4708927"/>
              <a:gd name="connsiteY109" fmla="*/ 145958 h 3164769"/>
              <a:gd name="connsiteX110" fmla="*/ 3296677 w 4708927"/>
              <a:gd name="connsiteY110" fmla="*/ 594693 h 3164769"/>
              <a:gd name="connsiteX111" fmla="*/ 3329485 w 4708927"/>
              <a:gd name="connsiteY111" fmla="*/ 22664 h 3164769"/>
              <a:gd name="connsiteX112" fmla="*/ 3359118 w 4708927"/>
              <a:gd name="connsiteY112" fmla="*/ 946059 h 3164769"/>
              <a:gd name="connsiteX113" fmla="*/ 3394043 w 4708927"/>
              <a:gd name="connsiteY113" fmla="*/ 307885 h 3164769"/>
              <a:gd name="connsiteX114" fmla="*/ 3395631 w 4708927"/>
              <a:gd name="connsiteY114" fmla="*/ 1096872 h 3164769"/>
              <a:gd name="connsiteX115" fmla="*/ 3438492 w 4708927"/>
              <a:gd name="connsiteY115" fmla="*/ 445998 h 3164769"/>
              <a:gd name="connsiteX116" fmla="*/ 3448017 w 4708927"/>
              <a:gd name="connsiteY116" fmla="*/ 931773 h 3164769"/>
              <a:gd name="connsiteX117" fmla="*/ 3476593 w 4708927"/>
              <a:gd name="connsiteY117" fmla="*/ 576173 h 3164769"/>
              <a:gd name="connsiteX118" fmla="*/ 3516278 w 4708927"/>
              <a:gd name="connsiteY118" fmla="*/ 1054010 h 3164769"/>
              <a:gd name="connsiteX119" fmla="*/ 3521041 w 4708927"/>
              <a:gd name="connsiteY119" fmla="*/ 263435 h 3164769"/>
              <a:gd name="connsiteX120" fmla="*/ 3546440 w 4708927"/>
              <a:gd name="connsiteY120" fmla="*/ 457110 h 3164769"/>
              <a:gd name="connsiteX121" fmla="*/ 3568665 w 4708927"/>
              <a:gd name="connsiteY121" fmla="*/ 282486 h 3164769"/>
              <a:gd name="connsiteX122" fmla="*/ 3594065 w 4708927"/>
              <a:gd name="connsiteY122" fmla="*/ 765086 h 3164769"/>
              <a:gd name="connsiteX123" fmla="*/ 3622640 w 4708927"/>
              <a:gd name="connsiteY123" fmla="*/ 201522 h 3164769"/>
              <a:gd name="connsiteX124" fmla="*/ 3625815 w 4708927"/>
              <a:gd name="connsiteY124" fmla="*/ 950824 h 3164769"/>
              <a:gd name="connsiteX125" fmla="*/ 3662327 w 4708927"/>
              <a:gd name="connsiteY125" fmla="*/ 584110 h 3164769"/>
              <a:gd name="connsiteX126" fmla="*/ 3671851 w 4708927"/>
              <a:gd name="connsiteY126" fmla="*/ 1015909 h 3164769"/>
              <a:gd name="connsiteX127" fmla="*/ 3717890 w 4708927"/>
              <a:gd name="connsiteY127" fmla="*/ 646023 h 3164769"/>
              <a:gd name="connsiteX128" fmla="*/ 3736938 w 4708927"/>
              <a:gd name="connsiteY128" fmla="*/ 1422310 h 3164769"/>
              <a:gd name="connsiteX129" fmla="*/ 3771863 w 4708927"/>
              <a:gd name="connsiteY129" fmla="*/ 771435 h 3164769"/>
              <a:gd name="connsiteX130" fmla="*/ 3790912 w 4708927"/>
              <a:gd name="connsiteY130" fmla="*/ 1133385 h 3164769"/>
              <a:gd name="connsiteX131" fmla="*/ 3817899 w 4708927"/>
              <a:gd name="connsiteY131" fmla="*/ 728572 h 3164769"/>
              <a:gd name="connsiteX132" fmla="*/ 3849650 w 4708927"/>
              <a:gd name="connsiteY132" fmla="*/ 1493748 h 3164769"/>
              <a:gd name="connsiteX133" fmla="*/ 3871874 w 4708927"/>
              <a:gd name="connsiteY133" fmla="*/ 728573 h 3164769"/>
              <a:gd name="connsiteX134" fmla="*/ 3906799 w 4708927"/>
              <a:gd name="connsiteY134" fmla="*/ 1376273 h 3164769"/>
              <a:gd name="connsiteX135" fmla="*/ 3925849 w 4708927"/>
              <a:gd name="connsiteY135" fmla="*/ 1187361 h 3164769"/>
              <a:gd name="connsiteX136" fmla="*/ 3951249 w 4708927"/>
              <a:gd name="connsiteY136" fmla="*/ 1327060 h 3164769"/>
              <a:gd name="connsiteX137" fmla="*/ 3957598 w 4708927"/>
              <a:gd name="connsiteY137" fmla="*/ 758735 h 3164769"/>
              <a:gd name="connsiteX138" fmla="*/ 3981409 w 4708927"/>
              <a:gd name="connsiteY138" fmla="*/ 1027023 h 3164769"/>
              <a:gd name="connsiteX139" fmla="*/ 3992522 w 4708927"/>
              <a:gd name="connsiteY139" fmla="*/ 704760 h 3164769"/>
              <a:gd name="connsiteX140" fmla="*/ 4000458 w 4708927"/>
              <a:gd name="connsiteY140" fmla="*/ 1192123 h 3164769"/>
              <a:gd name="connsiteX141" fmla="*/ 4029032 w 4708927"/>
              <a:gd name="connsiteY141" fmla="*/ 1071473 h 3164769"/>
              <a:gd name="connsiteX142" fmla="*/ 4036970 w 4708927"/>
              <a:gd name="connsiteY142" fmla="*/ 1549310 h 3164769"/>
              <a:gd name="connsiteX143" fmla="*/ 4078244 w 4708927"/>
              <a:gd name="connsiteY143" fmla="*/ 1201648 h 3164769"/>
              <a:gd name="connsiteX144" fmla="*/ 4094119 w 4708927"/>
              <a:gd name="connsiteY144" fmla="*/ 1393735 h 3164769"/>
              <a:gd name="connsiteX145" fmla="*/ 4106818 w 4708927"/>
              <a:gd name="connsiteY145" fmla="*/ 800010 h 3164769"/>
              <a:gd name="connsiteX146" fmla="*/ 4132218 w 4708927"/>
              <a:gd name="connsiteY146" fmla="*/ 1382623 h 3164769"/>
              <a:gd name="connsiteX147" fmla="*/ 4179843 w 4708927"/>
              <a:gd name="connsiteY147" fmla="*/ 715872 h 3164769"/>
              <a:gd name="connsiteX148" fmla="*/ 4214768 w 4708927"/>
              <a:gd name="connsiteY148" fmla="*/ 1122273 h 3164769"/>
              <a:gd name="connsiteX149" fmla="*/ 4233817 w 4708927"/>
              <a:gd name="connsiteY149" fmla="*/ 895261 h 3164769"/>
              <a:gd name="connsiteX150" fmla="*/ 4248105 w 4708927"/>
              <a:gd name="connsiteY150" fmla="*/ 1419135 h 3164769"/>
              <a:gd name="connsiteX151" fmla="*/ 4279853 w 4708927"/>
              <a:gd name="connsiteY151" fmla="*/ 331698 h 3164769"/>
              <a:gd name="connsiteX152" fmla="*/ 4283029 w 4708927"/>
              <a:gd name="connsiteY152" fmla="*/ 1579472 h 3164769"/>
              <a:gd name="connsiteX153" fmla="*/ 4337002 w 4708927"/>
              <a:gd name="connsiteY153" fmla="*/ 1373098 h 3164769"/>
              <a:gd name="connsiteX154" fmla="*/ 4381452 w 4708927"/>
              <a:gd name="connsiteY154" fmla="*/ 1139735 h 3164769"/>
              <a:gd name="connsiteX155" fmla="*/ 4400501 w 4708927"/>
              <a:gd name="connsiteY155" fmla="*/ 1573122 h 3164769"/>
              <a:gd name="connsiteX156" fmla="*/ 4460828 w 4708927"/>
              <a:gd name="connsiteY156" fmla="*/ 1042898 h 3164769"/>
              <a:gd name="connsiteX157" fmla="*/ 4481464 w 4708927"/>
              <a:gd name="connsiteY157" fmla="*/ 1619160 h 3164769"/>
              <a:gd name="connsiteX158" fmla="*/ 4537026 w 4708927"/>
              <a:gd name="connsiteY158" fmla="*/ 1230222 h 3164769"/>
              <a:gd name="connsiteX159" fmla="*/ 4544963 w 4708927"/>
              <a:gd name="connsiteY159" fmla="*/ 1798548 h 3164769"/>
              <a:gd name="connsiteX160" fmla="*/ 4576712 w 4708927"/>
              <a:gd name="connsiteY160" fmla="*/ 1538198 h 3164769"/>
              <a:gd name="connsiteX161" fmla="*/ 4622749 w 4708927"/>
              <a:gd name="connsiteY161" fmla="*/ 2008097 h 3164769"/>
              <a:gd name="connsiteX162" fmla="*/ 4632273 w 4708927"/>
              <a:gd name="connsiteY162" fmla="*/ 1662023 h 3164769"/>
              <a:gd name="connsiteX163" fmla="*/ 4643385 w 4708927"/>
              <a:gd name="connsiteY163" fmla="*/ 1609635 h 3164769"/>
              <a:gd name="connsiteX164" fmla="*/ 4691010 w 4708927"/>
              <a:gd name="connsiteY164" fmla="*/ 1952535 h 3164769"/>
              <a:gd name="connsiteX165" fmla="*/ 4708472 w 4708927"/>
              <a:gd name="connsiteY165" fmla="*/ 1715997 h 3164769"/>
              <a:gd name="connsiteX166" fmla="*/ 4703709 w 4708927"/>
              <a:gd name="connsiteY166" fmla="*/ 1717585 h 3164769"/>
              <a:gd name="connsiteX0" fmla="*/ 0 w 4762459"/>
              <a:gd name="connsiteY0" fmla="*/ 2935195 h 3164769"/>
              <a:gd name="connsiteX1" fmla="*/ 46038 w 4762459"/>
              <a:gd name="connsiteY1" fmla="*/ 2968532 h 3164769"/>
              <a:gd name="connsiteX2" fmla="*/ 65088 w 4762459"/>
              <a:gd name="connsiteY2" fmla="*/ 2993932 h 3164769"/>
              <a:gd name="connsiteX3" fmla="*/ 80963 w 4762459"/>
              <a:gd name="connsiteY3" fmla="*/ 3003457 h 3164769"/>
              <a:gd name="connsiteX4" fmla="*/ 88900 w 4762459"/>
              <a:gd name="connsiteY4" fmla="*/ 2998695 h 3164769"/>
              <a:gd name="connsiteX5" fmla="*/ 117475 w 4762459"/>
              <a:gd name="connsiteY5" fmla="*/ 3024095 h 3164769"/>
              <a:gd name="connsiteX6" fmla="*/ 146050 w 4762459"/>
              <a:gd name="connsiteY6" fmla="*/ 3005045 h 3164769"/>
              <a:gd name="connsiteX7" fmla="*/ 180975 w 4762459"/>
              <a:gd name="connsiteY7" fmla="*/ 3089182 h 3164769"/>
              <a:gd name="connsiteX8" fmla="*/ 200025 w 4762459"/>
              <a:gd name="connsiteY8" fmla="*/ 3092357 h 3164769"/>
              <a:gd name="connsiteX9" fmla="*/ 223838 w 4762459"/>
              <a:gd name="connsiteY9" fmla="*/ 3047907 h 3164769"/>
              <a:gd name="connsiteX10" fmla="*/ 246063 w 4762459"/>
              <a:gd name="connsiteY10" fmla="*/ 3105057 h 3164769"/>
              <a:gd name="connsiteX11" fmla="*/ 290513 w 4762459"/>
              <a:gd name="connsiteY11" fmla="*/ 3006632 h 3164769"/>
              <a:gd name="connsiteX12" fmla="*/ 330200 w 4762459"/>
              <a:gd name="connsiteY12" fmla="*/ 3160620 h 3164769"/>
              <a:gd name="connsiteX13" fmla="*/ 360363 w 4762459"/>
              <a:gd name="connsiteY13" fmla="*/ 3119345 h 3164769"/>
              <a:gd name="connsiteX14" fmla="*/ 374650 w 4762459"/>
              <a:gd name="connsiteY14" fmla="*/ 3103470 h 3164769"/>
              <a:gd name="connsiteX15" fmla="*/ 377825 w 4762459"/>
              <a:gd name="connsiteY15" fmla="*/ 2874870 h 3164769"/>
              <a:gd name="connsiteX16" fmla="*/ 400050 w 4762459"/>
              <a:gd name="connsiteY16" fmla="*/ 2935195 h 3164769"/>
              <a:gd name="connsiteX17" fmla="*/ 455613 w 4762459"/>
              <a:gd name="connsiteY17" fmla="*/ 2519270 h 3164769"/>
              <a:gd name="connsiteX18" fmla="*/ 476250 w 4762459"/>
              <a:gd name="connsiteY18" fmla="*/ 2576420 h 3164769"/>
              <a:gd name="connsiteX19" fmla="*/ 501650 w 4762459"/>
              <a:gd name="connsiteY19" fmla="*/ 2835182 h 3164769"/>
              <a:gd name="connsiteX20" fmla="*/ 527050 w 4762459"/>
              <a:gd name="connsiteY20" fmla="*/ 2881220 h 3164769"/>
              <a:gd name="connsiteX21" fmla="*/ 538163 w 4762459"/>
              <a:gd name="connsiteY21" fmla="*/ 2847882 h 3164769"/>
              <a:gd name="connsiteX22" fmla="*/ 547688 w 4762459"/>
              <a:gd name="connsiteY22" fmla="*/ 2784382 h 3164769"/>
              <a:gd name="connsiteX23" fmla="*/ 574675 w 4762459"/>
              <a:gd name="connsiteY23" fmla="*/ 2787557 h 3164769"/>
              <a:gd name="connsiteX24" fmla="*/ 593725 w 4762459"/>
              <a:gd name="connsiteY24" fmla="*/ 2670082 h 3164769"/>
              <a:gd name="connsiteX25" fmla="*/ 590550 w 4762459"/>
              <a:gd name="connsiteY25" fmla="*/ 2341470 h 3164769"/>
              <a:gd name="connsiteX26" fmla="*/ 625475 w 4762459"/>
              <a:gd name="connsiteY26" fmla="*/ 1830295 h 3164769"/>
              <a:gd name="connsiteX27" fmla="*/ 652462 w 4762459"/>
              <a:gd name="connsiteY27" fmla="*/ 1836645 h 3164769"/>
              <a:gd name="connsiteX28" fmla="*/ 661987 w 4762459"/>
              <a:gd name="connsiteY28" fmla="*/ 1684245 h 3164769"/>
              <a:gd name="connsiteX29" fmla="*/ 681036 w 4762459"/>
              <a:gd name="connsiteY29" fmla="*/ 2014445 h 3164769"/>
              <a:gd name="connsiteX30" fmla="*/ 681036 w 4762459"/>
              <a:gd name="connsiteY30" fmla="*/ 2014445 h 3164769"/>
              <a:gd name="connsiteX31" fmla="*/ 719135 w 4762459"/>
              <a:gd name="connsiteY31" fmla="*/ 1714407 h 3164769"/>
              <a:gd name="connsiteX32" fmla="*/ 731835 w 4762459"/>
              <a:gd name="connsiteY32" fmla="*/ 2058895 h 3164769"/>
              <a:gd name="connsiteX33" fmla="*/ 784223 w 4762459"/>
              <a:gd name="connsiteY33" fmla="*/ 2038258 h 3164769"/>
              <a:gd name="connsiteX34" fmla="*/ 806448 w 4762459"/>
              <a:gd name="connsiteY34" fmla="*/ 2481170 h 3164769"/>
              <a:gd name="connsiteX35" fmla="*/ 835021 w 4762459"/>
              <a:gd name="connsiteY35" fmla="*/ 2470057 h 3164769"/>
              <a:gd name="connsiteX36" fmla="*/ 836609 w 4762459"/>
              <a:gd name="connsiteY36" fmla="*/ 2660557 h 3164769"/>
              <a:gd name="connsiteX37" fmla="*/ 862008 w 4762459"/>
              <a:gd name="connsiteY37" fmla="*/ 2641507 h 3164769"/>
              <a:gd name="connsiteX38" fmla="*/ 865183 w 4762459"/>
              <a:gd name="connsiteY38" fmla="*/ 2698657 h 3164769"/>
              <a:gd name="connsiteX39" fmla="*/ 892169 w 4762459"/>
              <a:gd name="connsiteY39" fmla="*/ 2493870 h 3164769"/>
              <a:gd name="connsiteX40" fmla="*/ 912807 w 4762459"/>
              <a:gd name="connsiteY40" fmla="*/ 2460532 h 3164769"/>
              <a:gd name="connsiteX41" fmla="*/ 912807 w 4762459"/>
              <a:gd name="connsiteY41" fmla="*/ 2416082 h 3164769"/>
              <a:gd name="connsiteX42" fmla="*/ 949318 w 4762459"/>
              <a:gd name="connsiteY42" fmla="*/ 2392270 h 3164769"/>
              <a:gd name="connsiteX43" fmla="*/ 941380 w 4762459"/>
              <a:gd name="connsiteY43" fmla="*/ 2317657 h 3164769"/>
              <a:gd name="connsiteX44" fmla="*/ 1019169 w 4762459"/>
              <a:gd name="connsiteY44" fmla="*/ 895257 h 3164769"/>
              <a:gd name="connsiteX45" fmla="*/ 1031869 w 4762459"/>
              <a:gd name="connsiteY45" fmla="*/ 1068824 h 3164769"/>
              <a:gd name="connsiteX46" fmla="*/ 1053036 w 4762459"/>
              <a:gd name="connsiteY46" fmla="*/ 793657 h 3164769"/>
              <a:gd name="connsiteX47" fmla="*/ 1074202 w 4762459"/>
              <a:gd name="connsiteY47" fmla="*/ 1365157 h 3164769"/>
              <a:gd name="connsiteX48" fmla="*/ 1103833 w 4762459"/>
              <a:gd name="connsiteY48" fmla="*/ 869857 h 3164769"/>
              <a:gd name="connsiteX49" fmla="*/ 1137701 w 4762459"/>
              <a:gd name="connsiteY49" fmla="*/ 937590 h 3164769"/>
              <a:gd name="connsiteX50" fmla="*/ 1167333 w 4762459"/>
              <a:gd name="connsiteY50" fmla="*/ 1242391 h 3164769"/>
              <a:gd name="connsiteX51" fmla="*/ 1188500 w 4762459"/>
              <a:gd name="connsiteY51" fmla="*/ 1128090 h 3164769"/>
              <a:gd name="connsiteX52" fmla="*/ 1218132 w 4762459"/>
              <a:gd name="connsiteY52" fmla="*/ 1348223 h 3164769"/>
              <a:gd name="connsiteX53" fmla="*/ 1264699 w 4762459"/>
              <a:gd name="connsiteY53" fmla="*/ 1335523 h 3164769"/>
              <a:gd name="connsiteX54" fmla="*/ 1273165 w 4762459"/>
              <a:gd name="connsiteY54" fmla="*/ 1483690 h 3164769"/>
              <a:gd name="connsiteX55" fmla="*/ 1302799 w 4762459"/>
              <a:gd name="connsiteY55" fmla="*/ 1415957 h 3164769"/>
              <a:gd name="connsiteX56" fmla="*/ 1294330 w 4762459"/>
              <a:gd name="connsiteY56" fmla="*/ 1686890 h 3164769"/>
              <a:gd name="connsiteX57" fmla="*/ 1294331 w 4762459"/>
              <a:gd name="connsiteY57" fmla="*/ 1674190 h 3164769"/>
              <a:gd name="connsiteX58" fmla="*/ 1362063 w 4762459"/>
              <a:gd name="connsiteY58" fmla="*/ 2165257 h 3164769"/>
              <a:gd name="connsiteX59" fmla="*/ 1383231 w 4762459"/>
              <a:gd name="connsiteY59" fmla="*/ 2050957 h 3164769"/>
              <a:gd name="connsiteX60" fmla="*/ 1425565 w 4762459"/>
              <a:gd name="connsiteY60" fmla="*/ 2381157 h 3164769"/>
              <a:gd name="connsiteX61" fmla="*/ 1438264 w 4762459"/>
              <a:gd name="connsiteY61" fmla="*/ 2241457 h 3164769"/>
              <a:gd name="connsiteX62" fmla="*/ 1476363 w 4762459"/>
              <a:gd name="connsiteY62" fmla="*/ 2448891 h 3164769"/>
              <a:gd name="connsiteX63" fmla="*/ 1518696 w 4762459"/>
              <a:gd name="connsiteY63" fmla="*/ 2258390 h 3164769"/>
              <a:gd name="connsiteX64" fmla="*/ 1573729 w 4762459"/>
              <a:gd name="connsiteY64" fmla="*/ 2398090 h 3164769"/>
              <a:gd name="connsiteX65" fmla="*/ 1607596 w 4762459"/>
              <a:gd name="connsiteY65" fmla="*/ 1835057 h 3164769"/>
              <a:gd name="connsiteX66" fmla="*/ 1641461 w 4762459"/>
              <a:gd name="connsiteY66" fmla="*/ 1923957 h 3164769"/>
              <a:gd name="connsiteX67" fmla="*/ 1658393 w 4762459"/>
              <a:gd name="connsiteY67" fmla="*/ 1682657 h 3164769"/>
              <a:gd name="connsiteX68" fmla="*/ 1692260 w 4762459"/>
              <a:gd name="connsiteY68" fmla="*/ 1767324 h 3164769"/>
              <a:gd name="connsiteX69" fmla="*/ 1696492 w 4762459"/>
              <a:gd name="connsiteY69" fmla="*/ 1373623 h 3164769"/>
              <a:gd name="connsiteX70" fmla="*/ 1730359 w 4762459"/>
              <a:gd name="connsiteY70" fmla="*/ 1555657 h 3164769"/>
              <a:gd name="connsiteX71" fmla="*/ 1743060 w 4762459"/>
              <a:gd name="connsiteY71" fmla="*/ 1009558 h 3164769"/>
              <a:gd name="connsiteX72" fmla="*/ 1785392 w 4762459"/>
              <a:gd name="connsiteY72" fmla="*/ 1183124 h 3164769"/>
              <a:gd name="connsiteX73" fmla="*/ 1802326 w 4762459"/>
              <a:gd name="connsiteY73" fmla="*/ 962990 h 3164769"/>
              <a:gd name="connsiteX74" fmla="*/ 1831957 w 4762459"/>
              <a:gd name="connsiteY74" fmla="*/ 1360924 h 3164769"/>
              <a:gd name="connsiteX75" fmla="*/ 1895458 w 4762459"/>
              <a:gd name="connsiteY75" fmla="*/ 1174657 h 3164769"/>
              <a:gd name="connsiteX76" fmla="*/ 1908157 w 4762459"/>
              <a:gd name="connsiteY76" fmla="*/ 1589523 h 3164769"/>
              <a:gd name="connsiteX77" fmla="*/ 1971657 w 4762459"/>
              <a:gd name="connsiteY77" fmla="*/ 1043424 h 3164769"/>
              <a:gd name="connsiteX78" fmla="*/ 1971657 w 4762459"/>
              <a:gd name="connsiteY78" fmla="*/ 1043424 h 3164769"/>
              <a:gd name="connsiteX79" fmla="*/ 2022457 w 4762459"/>
              <a:gd name="connsiteY79" fmla="*/ 1462524 h 3164769"/>
              <a:gd name="connsiteX80" fmla="*/ 2022457 w 4762459"/>
              <a:gd name="connsiteY80" fmla="*/ 1462524 h 3164769"/>
              <a:gd name="connsiteX81" fmla="*/ 2064790 w 4762459"/>
              <a:gd name="connsiteY81" fmla="*/ 988390 h 3164769"/>
              <a:gd name="connsiteX82" fmla="*/ 2162155 w 4762459"/>
              <a:gd name="connsiteY82" fmla="*/ 1813891 h 3164769"/>
              <a:gd name="connsiteX83" fmla="*/ 2191790 w 4762459"/>
              <a:gd name="connsiteY83" fmla="*/ 1695358 h 3164769"/>
              <a:gd name="connsiteX84" fmla="*/ 2246823 w 4762459"/>
              <a:gd name="connsiteY84" fmla="*/ 1919724 h 3164769"/>
              <a:gd name="connsiteX85" fmla="*/ 2289155 w 4762459"/>
              <a:gd name="connsiteY85" fmla="*/ 1847757 h 3164769"/>
              <a:gd name="connsiteX86" fmla="*/ 2297622 w 4762459"/>
              <a:gd name="connsiteY86" fmla="*/ 2059424 h 3164769"/>
              <a:gd name="connsiteX87" fmla="*/ 2348422 w 4762459"/>
              <a:gd name="connsiteY87" fmla="*/ 1932423 h 3164769"/>
              <a:gd name="connsiteX88" fmla="*/ 2382288 w 4762459"/>
              <a:gd name="connsiteY88" fmla="*/ 2021324 h 3164769"/>
              <a:gd name="connsiteX89" fmla="*/ 2411920 w 4762459"/>
              <a:gd name="connsiteY89" fmla="*/ 1691123 h 3164769"/>
              <a:gd name="connsiteX90" fmla="*/ 2479655 w 4762459"/>
              <a:gd name="connsiteY90" fmla="*/ 1885858 h 3164769"/>
              <a:gd name="connsiteX91" fmla="*/ 2521986 w 4762459"/>
              <a:gd name="connsiteY91" fmla="*/ 1568357 h 3164769"/>
              <a:gd name="connsiteX92" fmla="*/ 2585486 w 4762459"/>
              <a:gd name="connsiteY92" fmla="*/ 1860457 h 3164769"/>
              <a:gd name="connsiteX93" fmla="*/ 2615118 w 4762459"/>
              <a:gd name="connsiteY93" fmla="*/ 1462523 h 3164769"/>
              <a:gd name="connsiteX94" fmla="*/ 2695551 w 4762459"/>
              <a:gd name="connsiteY94" fmla="*/ 1661491 h 3164769"/>
              <a:gd name="connsiteX95" fmla="*/ 2720951 w 4762459"/>
              <a:gd name="connsiteY95" fmla="*/ 1068823 h 3164769"/>
              <a:gd name="connsiteX96" fmla="*/ 2780217 w 4762459"/>
              <a:gd name="connsiteY96" fmla="*/ 1356691 h 3164769"/>
              <a:gd name="connsiteX97" fmla="*/ 2780215 w 4762459"/>
              <a:gd name="connsiteY97" fmla="*/ 679358 h 3164769"/>
              <a:gd name="connsiteX98" fmla="*/ 2831016 w 4762459"/>
              <a:gd name="connsiteY98" fmla="*/ 1386324 h 3164769"/>
              <a:gd name="connsiteX99" fmla="*/ 2881817 w 4762459"/>
              <a:gd name="connsiteY99" fmla="*/ 404191 h 3164769"/>
              <a:gd name="connsiteX100" fmla="*/ 2919916 w 4762459"/>
              <a:gd name="connsiteY100" fmla="*/ 916424 h 3164769"/>
              <a:gd name="connsiteX101" fmla="*/ 2962249 w 4762459"/>
              <a:gd name="connsiteY101" fmla="*/ 14724 h 3164769"/>
              <a:gd name="connsiteX102" fmla="*/ 2991881 w 4762459"/>
              <a:gd name="connsiteY102" fmla="*/ 1022258 h 3164769"/>
              <a:gd name="connsiteX103" fmla="*/ 3046914 w 4762459"/>
              <a:gd name="connsiteY103" fmla="*/ 615859 h 3164769"/>
              <a:gd name="connsiteX104" fmla="*/ 3051147 w 4762459"/>
              <a:gd name="connsiteY104" fmla="*/ 1149259 h 3164769"/>
              <a:gd name="connsiteX105" fmla="*/ 3106181 w 4762459"/>
              <a:gd name="connsiteY105" fmla="*/ 349159 h 3164769"/>
              <a:gd name="connsiteX106" fmla="*/ 3165447 w 4762459"/>
              <a:gd name="connsiteY106" fmla="*/ 988393 h 3164769"/>
              <a:gd name="connsiteX107" fmla="*/ 3207779 w 4762459"/>
              <a:gd name="connsiteY107" fmla="*/ 319526 h 3164769"/>
              <a:gd name="connsiteX108" fmla="*/ 3224711 w 4762459"/>
              <a:gd name="connsiteY108" fmla="*/ 1132325 h 3164769"/>
              <a:gd name="connsiteX109" fmla="*/ 3271277 w 4762459"/>
              <a:gd name="connsiteY109" fmla="*/ 145958 h 3164769"/>
              <a:gd name="connsiteX110" fmla="*/ 3296677 w 4762459"/>
              <a:gd name="connsiteY110" fmla="*/ 594693 h 3164769"/>
              <a:gd name="connsiteX111" fmla="*/ 3329485 w 4762459"/>
              <a:gd name="connsiteY111" fmla="*/ 22664 h 3164769"/>
              <a:gd name="connsiteX112" fmla="*/ 3359118 w 4762459"/>
              <a:gd name="connsiteY112" fmla="*/ 946059 h 3164769"/>
              <a:gd name="connsiteX113" fmla="*/ 3394043 w 4762459"/>
              <a:gd name="connsiteY113" fmla="*/ 307885 h 3164769"/>
              <a:gd name="connsiteX114" fmla="*/ 3395631 w 4762459"/>
              <a:gd name="connsiteY114" fmla="*/ 1096872 h 3164769"/>
              <a:gd name="connsiteX115" fmla="*/ 3438492 w 4762459"/>
              <a:gd name="connsiteY115" fmla="*/ 445998 h 3164769"/>
              <a:gd name="connsiteX116" fmla="*/ 3448017 w 4762459"/>
              <a:gd name="connsiteY116" fmla="*/ 931773 h 3164769"/>
              <a:gd name="connsiteX117" fmla="*/ 3476593 w 4762459"/>
              <a:gd name="connsiteY117" fmla="*/ 576173 h 3164769"/>
              <a:gd name="connsiteX118" fmla="*/ 3516278 w 4762459"/>
              <a:gd name="connsiteY118" fmla="*/ 1054010 h 3164769"/>
              <a:gd name="connsiteX119" fmla="*/ 3521041 w 4762459"/>
              <a:gd name="connsiteY119" fmla="*/ 263435 h 3164769"/>
              <a:gd name="connsiteX120" fmla="*/ 3546440 w 4762459"/>
              <a:gd name="connsiteY120" fmla="*/ 457110 h 3164769"/>
              <a:gd name="connsiteX121" fmla="*/ 3568665 w 4762459"/>
              <a:gd name="connsiteY121" fmla="*/ 282486 h 3164769"/>
              <a:gd name="connsiteX122" fmla="*/ 3594065 w 4762459"/>
              <a:gd name="connsiteY122" fmla="*/ 765086 h 3164769"/>
              <a:gd name="connsiteX123" fmla="*/ 3622640 w 4762459"/>
              <a:gd name="connsiteY123" fmla="*/ 201522 h 3164769"/>
              <a:gd name="connsiteX124" fmla="*/ 3625815 w 4762459"/>
              <a:gd name="connsiteY124" fmla="*/ 950824 h 3164769"/>
              <a:gd name="connsiteX125" fmla="*/ 3662327 w 4762459"/>
              <a:gd name="connsiteY125" fmla="*/ 584110 h 3164769"/>
              <a:gd name="connsiteX126" fmla="*/ 3671851 w 4762459"/>
              <a:gd name="connsiteY126" fmla="*/ 1015909 h 3164769"/>
              <a:gd name="connsiteX127" fmla="*/ 3717890 w 4762459"/>
              <a:gd name="connsiteY127" fmla="*/ 646023 h 3164769"/>
              <a:gd name="connsiteX128" fmla="*/ 3736938 w 4762459"/>
              <a:gd name="connsiteY128" fmla="*/ 1422310 h 3164769"/>
              <a:gd name="connsiteX129" fmla="*/ 3771863 w 4762459"/>
              <a:gd name="connsiteY129" fmla="*/ 771435 h 3164769"/>
              <a:gd name="connsiteX130" fmla="*/ 3790912 w 4762459"/>
              <a:gd name="connsiteY130" fmla="*/ 1133385 h 3164769"/>
              <a:gd name="connsiteX131" fmla="*/ 3817899 w 4762459"/>
              <a:gd name="connsiteY131" fmla="*/ 728572 h 3164769"/>
              <a:gd name="connsiteX132" fmla="*/ 3849650 w 4762459"/>
              <a:gd name="connsiteY132" fmla="*/ 1493748 h 3164769"/>
              <a:gd name="connsiteX133" fmla="*/ 3871874 w 4762459"/>
              <a:gd name="connsiteY133" fmla="*/ 728573 h 3164769"/>
              <a:gd name="connsiteX134" fmla="*/ 3906799 w 4762459"/>
              <a:gd name="connsiteY134" fmla="*/ 1376273 h 3164769"/>
              <a:gd name="connsiteX135" fmla="*/ 3925849 w 4762459"/>
              <a:gd name="connsiteY135" fmla="*/ 1187361 h 3164769"/>
              <a:gd name="connsiteX136" fmla="*/ 3951249 w 4762459"/>
              <a:gd name="connsiteY136" fmla="*/ 1327060 h 3164769"/>
              <a:gd name="connsiteX137" fmla="*/ 3957598 w 4762459"/>
              <a:gd name="connsiteY137" fmla="*/ 758735 h 3164769"/>
              <a:gd name="connsiteX138" fmla="*/ 3981409 w 4762459"/>
              <a:gd name="connsiteY138" fmla="*/ 1027023 h 3164769"/>
              <a:gd name="connsiteX139" fmla="*/ 3992522 w 4762459"/>
              <a:gd name="connsiteY139" fmla="*/ 704760 h 3164769"/>
              <a:gd name="connsiteX140" fmla="*/ 4000458 w 4762459"/>
              <a:gd name="connsiteY140" fmla="*/ 1192123 h 3164769"/>
              <a:gd name="connsiteX141" fmla="*/ 4029032 w 4762459"/>
              <a:gd name="connsiteY141" fmla="*/ 1071473 h 3164769"/>
              <a:gd name="connsiteX142" fmla="*/ 4036970 w 4762459"/>
              <a:gd name="connsiteY142" fmla="*/ 1549310 h 3164769"/>
              <a:gd name="connsiteX143" fmla="*/ 4078244 w 4762459"/>
              <a:gd name="connsiteY143" fmla="*/ 1201648 h 3164769"/>
              <a:gd name="connsiteX144" fmla="*/ 4094119 w 4762459"/>
              <a:gd name="connsiteY144" fmla="*/ 1393735 h 3164769"/>
              <a:gd name="connsiteX145" fmla="*/ 4106818 w 4762459"/>
              <a:gd name="connsiteY145" fmla="*/ 800010 h 3164769"/>
              <a:gd name="connsiteX146" fmla="*/ 4132218 w 4762459"/>
              <a:gd name="connsiteY146" fmla="*/ 1382623 h 3164769"/>
              <a:gd name="connsiteX147" fmla="*/ 4179843 w 4762459"/>
              <a:gd name="connsiteY147" fmla="*/ 715872 h 3164769"/>
              <a:gd name="connsiteX148" fmla="*/ 4214768 w 4762459"/>
              <a:gd name="connsiteY148" fmla="*/ 1122273 h 3164769"/>
              <a:gd name="connsiteX149" fmla="*/ 4233817 w 4762459"/>
              <a:gd name="connsiteY149" fmla="*/ 895261 h 3164769"/>
              <a:gd name="connsiteX150" fmla="*/ 4248105 w 4762459"/>
              <a:gd name="connsiteY150" fmla="*/ 1419135 h 3164769"/>
              <a:gd name="connsiteX151" fmla="*/ 4279853 w 4762459"/>
              <a:gd name="connsiteY151" fmla="*/ 331698 h 3164769"/>
              <a:gd name="connsiteX152" fmla="*/ 4283029 w 4762459"/>
              <a:gd name="connsiteY152" fmla="*/ 1579472 h 3164769"/>
              <a:gd name="connsiteX153" fmla="*/ 4337002 w 4762459"/>
              <a:gd name="connsiteY153" fmla="*/ 1373098 h 3164769"/>
              <a:gd name="connsiteX154" fmla="*/ 4381452 w 4762459"/>
              <a:gd name="connsiteY154" fmla="*/ 1139735 h 3164769"/>
              <a:gd name="connsiteX155" fmla="*/ 4400501 w 4762459"/>
              <a:gd name="connsiteY155" fmla="*/ 1573122 h 3164769"/>
              <a:gd name="connsiteX156" fmla="*/ 4460828 w 4762459"/>
              <a:gd name="connsiteY156" fmla="*/ 1042898 h 3164769"/>
              <a:gd name="connsiteX157" fmla="*/ 4481464 w 4762459"/>
              <a:gd name="connsiteY157" fmla="*/ 1619160 h 3164769"/>
              <a:gd name="connsiteX158" fmla="*/ 4537026 w 4762459"/>
              <a:gd name="connsiteY158" fmla="*/ 1230222 h 3164769"/>
              <a:gd name="connsiteX159" fmla="*/ 4544963 w 4762459"/>
              <a:gd name="connsiteY159" fmla="*/ 1798548 h 3164769"/>
              <a:gd name="connsiteX160" fmla="*/ 4576712 w 4762459"/>
              <a:gd name="connsiteY160" fmla="*/ 1538198 h 3164769"/>
              <a:gd name="connsiteX161" fmla="*/ 4622749 w 4762459"/>
              <a:gd name="connsiteY161" fmla="*/ 2008097 h 3164769"/>
              <a:gd name="connsiteX162" fmla="*/ 4632273 w 4762459"/>
              <a:gd name="connsiteY162" fmla="*/ 1662023 h 3164769"/>
              <a:gd name="connsiteX163" fmla="*/ 4643385 w 4762459"/>
              <a:gd name="connsiteY163" fmla="*/ 1609635 h 3164769"/>
              <a:gd name="connsiteX164" fmla="*/ 4691010 w 4762459"/>
              <a:gd name="connsiteY164" fmla="*/ 1952535 h 3164769"/>
              <a:gd name="connsiteX165" fmla="*/ 4708472 w 4762459"/>
              <a:gd name="connsiteY165" fmla="*/ 1715997 h 3164769"/>
              <a:gd name="connsiteX166" fmla="*/ 4762446 w 4762459"/>
              <a:gd name="connsiteY166" fmla="*/ 2193835 h 3164769"/>
              <a:gd name="connsiteX0" fmla="*/ 0 w 4766016"/>
              <a:gd name="connsiteY0" fmla="*/ 2935195 h 3164769"/>
              <a:gd name="connsiteX1" fmla="*/ 46038 w 4766016"/>
              <a:gd name="connsiteY1" fmla="*/ 2968532 h 3164769"/>
              <a:gd name="connsiteX2" fmla="*/ 65088 w 4766016"/>
              <a:gd name="connsiteY2" fmla="*/ 2993932 h 3164769"/>
              <a:gd name="connsiteX3" fmla="*/ 80963 w 4766016"/>
              <a:gd name="connsiteY3" fmla="*/ 3003457 h 3164769"/>
              <a:gd name="connsiteX4" fmla="*/ 88900 w 4766016"/>
              <a:gd name="connsiteY4" fmla="*/ 2998695 h 3164769"/>
              <a:gd name="connsiteX5" fmla="*/ 117475 w 4766016"/>
              <a:gd name="connsiteY5" fmla="*/ 3024095 h 3164769"/>
              <a:gd name="connsiteX6" fmla="*/ 146050 w 4766016"/>
              <a:gd name="connsiteY6" fmla="*/ 3005045 h 3164769"/>
              <a:gd name="connsiteX7" fmla="*/ 180975 w 4766016"/>
              <a:gd name="connsiteY7" fmla="*/ 3089182 h 3164769"/>
              <a:gd name="connsiteX8" fmla="*/ 200025 w 4766016"/>
              <a:gd name="connsiteY8" fmla="*/ 3092357 h 3164769"/>
              <a:gd name="connsiteX9" fmla="*/ 223838 w 4766016"/>
              <a:gd name="connsiteY9" fmla="*/ 3047907 h 3164769"/>
              <a:gd name="connsiteX10" fmla="*/ 246063 w 4766016"/>
              <a:gd name="connsiteY10" fmla="*/ 3105057 h 3164769"/>
              <a:gd name="connsiteX11" fmla="*/ 290513 w 4766016"/>
              <a:gd name="connsiteY11" fmla="*/ 3006632 h 3164769"/>
              <a:gd name="connsiteX12" fmla="*/ 330200 w 4766016"/>
              <a:gd name="connsiteY12" fmla="*/ 3160620 h 3164769"/>
              <a:gd name="connsiteX13" fmla="*/ 360363 w 4766016"/>
              <a:gd name="connsiteY13" fmla="*/ 3119345 h 3164769"/>
              <a:gd name="connsiteX14" fmla="*/ 374650 w 4766016"/>
              <a:gd name="connsiteY14" fmla="*/ 3103470 h 3164769"/>
              <a:gd name="connsiteX15" fmla="*/ 377825 w 4766016"/>
              <a:gd name="connsiteY15" fmla="*/ 2874870 h 3164769"/>
              <a:gd name="connsiteX16" fmla="*/ 400050 w 4766016"/>
              <a:gd name="connsiteY16" fmla="*/ 2935195 h 3164769"/>
              <a:gd name="connsiteX17" fmla="*/ 455613 w 4766016"/>
              <a:gd name="connsiteY17" fmla="*/ 2519270 h 3164769"/>
              <a:gd name="connsiteX18" fmla="*/ 476250 w 4766016"/>
              <a:gd name="connsiteY18" fmla="*/ 2576420 h 3164769"/>
              <a:gd name="connsiteX19" fmla="*/ 501650 w 4766016"/>
              <a:gd name="connsiteY19" fmla="*/ 2835182 h 3164769"/>
              <a:gd name="connsiteX20" fmla="*/ 527050 w 4766016"/>
              <a:gd name="connsiteY20" fmla="*/ 2881220 h 3164769"/>
              <a:gd name="connsiteX21" fmla="*/ 538163 w 4766016"/>
              <a:gd name="connsiteY21" fmla="*/ 2847882 h 3164769"/>
              <a:gd name="connsiteX22" fmla="*/ 547688 w 4766016"/>
              <a:gd name="connsiteY22" fmla="*/ 2784382 h 3164769"/>
              <a:gd name="connsiteX23" fmla="*/ 574675 w 4766016"/>
              <a:gd name="connsiteY23" fmla="*/ 2787557 h 3164769"/>
              <a:gd name="connsiteX24" fmla="*/ 593725 w 4766016"/>
              <a:gd name="connsiteY24" fmla="*/ 2670082 h 3164769"/>
              <a:gd name="connsiteX25" fmla="*/ 590550 w 4766016"/>
              <a:gd name="connsiteY25" fmla="*/ 2341470 h 3164769"/>
              <a:gd name="connsiteX26" fmla="*/ 625475 w 4766016"/>
              <a:gd name="connsiteY26" fmla="*/ 1830295 h 3164769"/>
              <a:gd name="connsiteX27" fmla="*/ 652462 w 4766016"/>
              <a:gd name="connsiteY27" fmla="*/ 1836645 h 3164769"/>
              <a:gd name="connsiteX28" fmla="*/ 661987 w 4766016"/>
              <a:gd name="connsiteY28" fmla="*/ 1684245 h 3164769"/>
              <a:gd name="connsiteX29" fmla="*/ 681036 w 4766016"/>
              <a:gd name="connsiteY29" fmla="*/ 2014445 h 3164769"/>
              <a:gd name="connsiteX30" fmla="*/ 681036 w 4766016"/>
              <a:gd name="connsiteY30" fmla="*/ 2014445 h 3164769"/>
              <a:gd name="connsiteX31" fmla="*/ 719135 w 4766016"/>
              <a:gd name="connsiteY31" fmla="*/ 1714407 h 3164769"/>
              <a:gd name="connsiteX32" fmla="*/ 731835 w 4766016"/>
              <a:gd name="connsiteY32" fmla="*/ 2058895 h 3164769"/>
              <a:gd name="connsiteX33" fmla="*/ 784223 w 4766016"/>
              <a:gd name="connsiteY33" fmla="*/ 2038258 h 3164769"/>
              <a:gd name="connsiteX34" fmla="*/ 806448 w 4766016"/>
              <a:gd name="connsiteY34" fmla="*/ 2481170 h 3164769"/>
              <a:gd name="connsiteX35" fmla="*/ 835021 w 4766016"/>
              <a:gd name="connsiteY35" fmla="*/ 2470057 h 3164769"/>
              <a:gd name="connsiteX36" fmla="*/ 836609 w 4766016"/>
              <a:gd name="connsiteY36" fmla="*/ 2660557 h 3164769"/>
              <a:gd name="connsiteX37" fmla="*/ 862008 w 4766016"/>
              <a:gd name="connsiteY37" fmla="*/ 2641507 h 3164769"/>
              <a:gd name="connsiteX38" fmla="*/ 865183 w 4766016"/>
              <a:gd name="connsiteY38" fmla="*/ 2698657 h 3164769"/>
              <a:gd name="connsiteX39" fmla="*/ 892169 w 4766016"/>
              <a:gd name="connsiteY39" fmla="*/ 2493870 h 3164769"/>
              <a:gd name="connsiteX40" fmla="*/ 912807 w 4766016"/>
              <a:gd name="connsiteY40" fmla="*/ 2460532 h 3164769"/>
              <a:gd name="connsiteX41" fmla="*/ 912807 w 4766016"/>
              <a:gd name="connsiteY41" fmla="*/ 2416082 h 3164769"/>
              <a:gd name="connsiteX42" fmla="*/ 949318 w 4766016"/>
              <a:gd name="connsiteY42" fmla="*/ 2392270 h 3164769"/>
              <a:gd name="connsiteX43" fmla="*/ 941380 w 4766016"/>
              <a:gd name="connsiteY43" fmla="*/ 2317657 h 3164769"/>
              <a:gd name="connsiteX44" fmla="*/ 1019169 w 4766016"/>
              <a:gd name="connsiteY44" fmla="*/ 895257 h 3164769"/>
              <a:gd name="connsiteX45" fmla="*/ 1031869 w 4766016"/>
              <a:gd name="connsiteY45" fmla="*/ 1068824 h 3164769"/>
              <a:gd name="connsiteX46" fmla="*/ 1053036 w 4766016"/>
              <a:gd name="connsiteY46" fmla="*/ 793657 h 3164769"/>
              <a:gd name="connsiteX47" fmla="*/ 1074202 w 4766016"/>
              <a:gd name="connsiteY47" fmla="*/ 1365157 h 3164769"/>
              <a:gd name="connsiteX48" fmla="*/ 1103833 w 4766016"/>
              <a:gd name="connsiteY48" fmla="*/ 869857 h 3164769"/>
              <a:gd name="connsiteX49" fmla="*/ 1137701 w 4766016"/>
              <a:gd name="connsiteY49" fmla="*/ 937590 h 3164769"/>
              <a:gd name="connsiteX50" fmla="*/ 1167333 w 4766016"/>
              <a:gd name="connsiteY50" fmla="*/ 1242391 h 3164769"/>
              <a:gd name="connsiteX51" fmla="*/ 1188500 w 4766016"/>
              <a:gd name="connsiteY51" fmla="*/ 1128090 h 3164769"/>
              <a:gd name="connsiteX52" fmla="*/ 1218132 w 4766016"/>
              <a:gd name="connsiteY52" fmla="*/ 1348223 h 3164769"/>
              <a:gd name="connsiteX53" fmla="*/ 1264699 w 4766016"/>
              <a:gd name="connsiteY53" fmla="*/ 1335523 h 3164769"/>
              <a:gd name="connsiteX54" fmla="*/ 1273165 w 4766016"/>
              <a:gd name="connsiteY54" fmla="*/ 1483690 h 3164769"/>
              <a:gd name="connsiteX55" fmla="*/ 1302799 w 4766016"/>
              <a:gd name="connsiteY55" fmla="*/ 1415957 h 3164769"/>
              <a:gd name="connsiteX56" fmla="*/ 1294330 w 4766016"/>
              <a:gd name="connsiteY56" fmla="*/ 1686890 h 3164769"/>
              <a:gd name="connsiteX57" fmla="*/ 1294331 w 4766016"/>
              <a:gd name="connsiteY57" fmla="*/ 1674190 h 3164769"/>
              <a:gd name="connsiteX58" fmla="*/ 1362063 w 4766016"/>
              <a:gd name="connsiteY58" fmla="*/ 2165257 h 3164769"/>
              <a:gd name="connsiteX59" fmla="*/ 1383231 w 4766016"/>
              <a:gd name="connsiteY59" fmla="*/ 2050957 h 3164769"/>
              <a:gd name="connsiteX60" fmla="*/ 1425565 w 4766016"/>
              <a:gd name="connsiteY60" fmla="*/ 2381157 h 3164769"/>
              <a:gd name="connsiteX61" fmla="*/ 1438264 w 4766016"/>
              <a:gd name="connsiteY61" fmla="*/ 2241457 h 3164769"/>
              <a:gd name="connsiteX62" fmla="*/ 1476363 w 4766016"/>
              <a:gd name="connsiteY62" fmla="*/ 2448891 h 3164769"/>
              <a:gd name="connsiteX63" fmla="*/ 1518696 w 4766016"/>
              <a:gd name="connsiteY63" fmla="*/ 2258390 h 3164769"/>
              <a:gd name="connsiteX64" fmla="*/ 1573729 w 4766016"/>
              <a:gd name="connsiteY64" fmla="*/ 2398090 h 3164769"/>
              <a:gd name="connsiteX65" fmla="*/ 1607596 w 4766016"/>
              <a:gd name="connsiteY65" fmla="*/ 1835057 h 3164769"/>
              <a:gd name="connsiteX66" fmla="*/ 1641461 w 4766016"/>
              <a:gd name="connsiteY66" fmla="*/ 1923957 h 3164769"/>
              <a:gd name="connsiteX67" fmla="*/ 1658393 w 4766016"/>
              <a:gd name="connsiteY67" fmla="*/ 1682657 h 3164769"/>
              <a:gd name="connsiteX68" fmla="*/ 1692260 w 4766016"/>
              <a:gd name="connsiteY68" fmla="*/ 1767324 h 3164769"/>
              <a:gd name="connsiteX69" fmla="*/ 1696492 w 4766016"/>
              <a:gd name="connsiteY69" fmla="*/ 1373623 h 3164769"/>
              <a:gd name="connsiteX70" fmla="*/ 1730359 w 4766016"/>
              <a:gd name="connsiteY70" fmla="*/ 1555657 h 3164769"/>
              <a:gd name="connsiteX71" fmla="*/ 1743060 w 4766016"/>
              <a:gd name="connsiteY71" fmla="*/ 1009558 h 3164769"/>
              <a:gd name="connsiteX72" fmla="*/ 1785392 w 4766016"/>
              <a:gd name="connsiteY72" fmla="*/ 1183124 h 3164769"/>
              <a:gd name="connsiteX73" fmla="*/ 1802326 w 4766016"/>
              <a:gd name="connsiteY73" fmla="*/ 962990 h 3164769"/>
              <a:gd name="connsiteX74" fmla="*/ 1831957 w 4766016"/>
              <a:gd name="connsiteY74" fmla="*/ 1360924 h 3164769"/>
              <a:gd name="connsiteX75" fmla="*/ 1895458 w 4766016"/>
              <a:gd name="connsiteY75" fmla="*/ 1174657 h 3164769"/>
              <a:gd name="connsiteX76" fmla="*/ 1908157 w 4766016"/>
              <a:gd name="connsiteY76" fmla="*/ 1589523 h 3164769"/>
              <a:gd name="connsiteX77" fmla="*/ 1971657 w 4766016"/>
              <a:gd name="connsiteY77" fmla="*/ 1043424 h 3164769"/>
              <a:gd name="connsiteX78" fmla="*/ 1971657 w 4766016"/>
              <a:gd name="connsiteY78" fmla="*/ 1043424 h 3164769"/>
              <a:gd name="connsiteX79" fmla="*/ 2022457 w 4766016"/>
              <a:gd name="connsiteY79" fmla="*/ 1462524 h 3164769"/>
              <a:gd name="connsiteX80" fmla="*/ 2022457 w 4766016"/>
              <a:gd name="connsiteY80" fmla="*/ 1462524 h 3164769"/>
              <a:gd name="connsiteX81" fmla="*/ 2064790 w 4766016"/>
              <a:gd name="connsiteY81" fmla="*/ 988390 h 3164769"/>
              <a:gd name="connsiteX82" fmla="*/ 2162155 w 4766016"/>
              <a:gd name="connsiteY82" fmla="*/ 1813891 h 3164769"/>
              <a:gd name="connsiteX83" fmla="*/ 2191790 w 4766016"/>
              <a:gd name="connsiteY83" fmla="*/ 1695358 h 3164769"/>
              <a:gd name="connsiteX84" fmla="*/ 2246823 w 4766016"/>
              <a:gd name="connsiteY84" fmla="*/ 1919724 h 3164769"/>
              <a:gd name="connsiteX85" fmla="*/ 2289155 w 4766016"/>
              <a:gd name="connsiteY85" fmla="*/ 1847757 h 3164769"/>
              <a:gd name="connsiteX86" fmla="*/ 2297622 w 4766016"/>
              <a:gd name="connsiteY86" fmla="*/ 2059424 h 3164769"/>
              <a:gd name="connsiteX87" fmla="*/ 2348422 w 4766016"/>
              <a:gd name="connsiteY87" fmla="*/ 1932423 h 3164769"/>
              <a:gd name="connsiteX88" fmla="*/ 2382288 w 4766016"/>
              <a:gd name="connsiteY88" fmla="*/ 2021324 h 3164769"/>
              <a:gd name="connsiteX89" fmla="*/ 2411920 w 4766016"/>
              <a:gd name="connsiteY89" fmla="*/ 1691123 h 3164769"/>
              <a:gd name="connsiteX90" fmla="*/ 2479655 w 4766016"/>
              <a:gd name="connsiteY90" fmla="*/ 1885858 h 3164769"/>
              <a:gd name="connsiteX91" fmla="*/ 2521986 w 4766016"/>
              <a:gd name="connsiteY91" fmla="*/ 1568357 h 3164769"/>
              <a:gd name="connsiteX92" fmla="*/ 2585486 w 4766016"/>
              <a:gd name="connsiteY92" fmla="*/ 1860457 h 3164769"/>
              <a:gd name="connsiteX93" fmla="*/ 2615118 w 4766016"/>
              <a:gd name="connsiteY93" fmla="*/ 1462523 h 3164769"/>
              <a:gd name="connsiteX94" fmla="*/ 2695551 w 4766016"/>
              <a:gd name="connsiteY94" fmla="*/ 1661491 h 3164769"/>
              <a:gd name="connsiteX95" fmla="*/ 2720951 w 4766016"/>
              <a:gd name="connsiteY95" fmla="*/ 1068823 h 3164769"/>
              <a:gd name="connsiteX96" fmla="*/ 2780217 w 4766016"/>
              <a:gd name="connsiteY96" fmla="*/ 1356691 h 3164769"/>
              <a:gd name="connsiteX97" fmla="*/ 2780215 w 4766016"/>
              <a:gd name="connsiteY97" fmla="*/ 679358 h 3164769"/>
              <a:gd name="connsiteX98" fmla="*/ 2831016 w 4766016"/>
              <a:gd name="connsiteY98" fmla="*/ 1386324 h 3164769"/>
              <a:gd name="connsiteX99" fmla="*/ 2881817 w 4766016"/>
              <a:gd name="connsiteY99" fmla="*/ 404191 h 3164769"/>
              <a:gd name="connsiteX100" fmla="*/ 2919916 w 4766016"/>
              <a:gd name="connsiteY100" fmla="*/ 916424 h 3164769"/>
              <a:gd name="connsiteX101" fmla="*/ 2962249 w 4766016"/>
              <a:gd name="connsiteY101" fmla="*/ 14724 h 3164769"/>
              <a:gd name="connsiteX102" fmla="*/ 2991881 w 4766016"/>
              <a:gd name="connsiteY102" fmla="*/ 1022258 h 3164769"/>
              <a:gd name="connsiteX103" fmla="*/ 3046914 w 4766016"/>
              <a:gd name="connsiteY103" fmla="*/ 615859 h 3164769"/>
              <a:gd name="connsiteX104" fmla="*/ 3051147 w 4766016"/>
              <a:gd name="connsiteY104" fmla="*/ 1149259 h 3164769"/>
              <a:gd name="connsiteX105" fmla="*/ 3106181 w 4766016"/>
              <a:gd name="connsiteY105" fmla="*/ 349159 h 3164769"/>
              <a:gd name="connsiteX106" fmla="*/ 3165447 w 4766016"/>
              <a:gd name="connsiteY106" fmla="*/ 988393 h 3164769"/>
              <a:gd name="connsiteX107" fmla="*/ 3207779 w 4766016"/>
              <a:gd name="connsiteY107" fmla="*/ 319526 h 3164769"/>
              <a:gd name="connsiteX108" fmla="*/ 3224711 w 4766016"/>
              <a:gd name="connsiteY108" fmla="*/ 1132325 h 3164769"/>
              <a:gd name="connsiteX109" fmla="*/ 3271277 w 4766016"/>
              <a:gd name="connsiteY109" fmla="*/ 145958 h 3164769"/>
              <a:gd name="connsiteX110" fmla="*/ 3296677 w 4766016"/>
              <a:gd name="connsiteY110" fmla="*/ 594693 h 3164769"/>
              <a:gd name="connsiteX111" fmla="*/ 3329485 w 4766016"/>
              <a:gd name="connsiteY111" fmla="*/ 22664 h 3164769"/>
              <a:gd name="connsiteX112" fmla="*/ 3359118 w 4766016"/>
              <a:gd name="connsiteY112" fmla="*/ 946059 h 3164769"/>
              <a:gd name="connsiteX113" fmla="*/ 3394043 w 4766016"/>
              <a:gd name="connsiteY113" fmla="*/ 307885 h 3164769"/>
              <a:gd name="connsiteX114" fmla="*/ 3395631 w 4766016"/>
              <a:gd name="connsiteY114" fmla="*/ 1096872 h 3164769"/>
              <a:gd name="connsiteX115" fmla="*/ 3438492 w 4766016"/>
              <a:gd name="connsiteY115" fmla="*/ 445998 h 3164769"/>
              <a:gd name="connsiteX116" fmla="*/ 3448017 w 4766016"/>
              <a:gd name="connsiteY116" fmla="*/ 931773 h 3164769"/>
              <a:gd name="connsiteX117" fmla="*/ 3476593 w 4766016"/>
              <a:gd name="connsiteY117" fmla="*/ 576173 h 3164769"/>
              <a:gd name="connsiteX118" fmla="*/ 3516278 w 4766016"/>
              <a:gd name="connsiteY118" fmla="*/ 1054010 h 3164769"/>
              <a:gd name="connsiteX119" fmla="*/ 3521041 w 4766016"/>
              <a:gd name="connsiteY119" fmla="*/ 263435 h 3164769"/>
              <a:gd name="connsiteX120" fmla="*/ 3546440 w 4766016"/>
              <a:gd name="connsiteY120" fmla="*/ 457110 h 3164769"/>
              <a:gd name="connsiteX121" fmla="*/ 3568665 w 4766016"/>
              <a:gd name="connsiteY121" fmla="*/ 282486 h 3164769"/>
              <a:gd name="connsiteX122" fmla="*/ 3594065 w 4766016"/>
              <a:gd name="connsiteY122" fmla="*/ 765086 h 3164769"/>
              <a:gd name="connsiteX123" fmla="*/ 3622640 w 4766016"/>
              <a:gd name="connsiteY123" fmla="*/ 201522 h 3164769"/>
              <a:gd name="connsiteX124" fmla="*/ 3625815 w 4766016"/>
              <a:gd name="connsiteY124" fmla="*/ 950824 h 3164769"/>
              <a:gd name="connsiteX125" fmla="*/ 3662327 w 4766016"/>
              <a:gd name="connsiteY125" fmla="*/ 584110 h 3164769"/>
              <a:gd name="connsiteX126" fmla="*/ 3671851 w 4766016"/>
              <a:gd name="connsiteY126" fmla="*/ 1015909 h 3164769"/>
              <a:gd name="connsiteX127" fmla="*/ 3717890 w 4766016"/>
              <a:gd name="connsiteY127" fmla="*/ 646023 h 3164769"/>
              <a:gd name="connsiteX128" fmla="*/ 3736938 w 4766016"/>
              <a:gd name="connsiteY128" fmla="*/ 1422310 h 3164769"/>
              <a:gd name="connsiteX129" fmla="*/ 3771863 w 4766016"/>
              <a:gd name="connsiteY129" fmla="*/ 771435 h 3164769"/>
              <a:gd name="connsiteX130" fmla="*/ 3790912 w 4766016"/>
              <a:gd name="connsiteY130" fmla="*/ 1133385 h 3164769"/>
              <a:gd name="connsiteX131" fmla="*/ 3817899 w 4766016"/>
              <a:gd name="connsiteY131" fmla="*/ 728572 h 3164769"/>
              <a:gd name="connsiteX132" fmla="*/ 3849650 w 4766016"/>
              <a:gd name="connsiteY132" fmla="*/ 1493748 h 3164769"/>
              <a:gd name="connsiteX133" fmla="*/ 3871874 w 4766016"/>
              <a:gd name="connsiteY133" fmla="*/ 728573 h 3164769"/>
              <a:gd name="connsiteX134" fmla="*/ 3906799 w 4766016"/>
              <a:gd name="connsiteY134" fmla="*/ 1376273 h 3164769"/>
              <a:gd name="connsiteX135" fmla="*/ 3925849 w 4766016"/>
              <a:gd name="connsiteY135" fmla="*/ 1187361 h 3164769"/>
              <a:gd name="connsiteX136" fmla="*/ 3951249 w 4766016"/>
              <a:gd name="connsiteY136" fmla="*/ 1327060 h 3164769"/>
              <a:gd name="connsiteX137" fmla="*/ 3957598 w 4766016"/>
              <a:gd name="connsiteY137" fmla="*/ 758735 h 3164769"/>
              <a:gd name="connsiteX138" fmla="*/ 3981409 w 4766016"/>
              <a:gd name="connsiteY138" fmla="*/ 1027023 h 3164769"/>
              <a:gd name="connsiteX139" fmla="*/ 3992522 w 4766016"/>
              <a:gd name="connsiteY139" fmla="*/ 704760 h 3164769"/>
              <a:gd name="connsiteX140" fmla="*/ 4000458 w 4766016"/>
              <a:gd name="connsiteY140" fmla="*/ 1192123 h 3164769"/>
              <a:gd name="connsiteX141" fmla="*/ 4029032 w 4766016"/>
              <a:gd name="connsiteY141" fmla="*/ 1071473 h 3164769"/>
              <a:gd name="connsiteX142" fmla="*/ 4036970 w 4766016"/>
              <a:gd name="connsiteY142" fmla="*/ 1549310 h 3164769"/>
              <a:gd name="connsiteX143" fmla="*/ 4078244 w 4766016"/>
              <a:gd name="connsiteY143" fmla="*/ 1201648 h 3164769"/>
              <a:gd name="connsiteX144" fmla="*/ 4094119 w 4766016"/>
              <a:gd name="connsiteY144" fmla="*/ 1393735 h 3164769"/>
              <a:gd name="connsiteX145" fmla="*/ 4106818 w 4766016"/>
              <a:gd name="connsiteY145" fmla="*/ 800010 h 3164769"/>
              <a:gd name="connsiteX146" fmla="*/ 4132218 w 4766016"/>
              <a:gd name="connsiteY146" fmla="*/ 1382623 h 3164769"/>
              <a:gd name="connsiteX147" fmla="*/ 4179843 w 4766016"/>
              <a:gd name="connsiteY147" fmla="*/ 715872 h 3164769"/>
              <a:gd name="connsiteX148" fmla="*/ 4214768 w 4766016"/>
              <a:gd name="connsiteY148" fmla="*/ 1122273 h 3164769"/>
              <a:gd name="connsiteX149" fmla="*/ 4233817 w 4766016"/>
              <a:gd name="connsiteY149" fmla="*/ 895261 h 3164769"/>
              <a:gd name="connsiteX150" fmla="*/ 4248105 w 4766016"/>
              <a:gd name="connsiteY150" fmla="*/ 1419135 h 3164769"/>
              <a:gd name="connsiteX151" fmla="*/ 4279853 w 4766016"/>
              <a:gd name="connsiteY151" fmla="*/ 331698 h 3164769"/>
              <a:gd name="connsiteX152" fmla="*/ 4283029 w 4766016"/>
              <a:gd name="connsiteY152" fmla="*/ 1579472 h 3164769"/>
              <a:gd name="connsiteX153" fmla="*/ 4337002 w 4766016"/>
              <a:gd name="connsiteY153" fmla="*/ 1373098 h 3164769"/>
              <a:gd name="connsiteX154" fmla="*/ 4381452 w 4766016"/>
              <a:gd name="connsiteY154" fmla="*/ 1139735 h 3164769"/>
              <a:gd name="connsiteX155" fmla="*/ 4400501 w 4766016"/>
              <a:gd name="connsiteY155" fmla="*/ 1573122 h 3164769"/>
              <a:gd name="connsiteX156" fmla="*/ 4460828 w 4766016"/>
              <a:gd name="connsiteY156" fmla="*/ 1042898 h 3164769"/>
              <a:gd name="connsiteX157" fmla="*/ 4481464 w 4766016"/>
              <a:gd name="connsiteY157" fmla="*/ 1619160 h 3164769"/>
              <a:gd name="connsiteX158" fmla="*/ 4537026 w 4766016"/>
              <a:gd name="connsiteY158" fmla="*/ 1230222 h 3164769"/>
              <a:gd name="connsiteX159" fmla="*/ 4544963 w 4766016"/>
              <a:gd name="connsiteY159" fmla="*/ 1798548 h 3164769"/>
              <a:gd name="connsiteX160" fmla="*/ 4576712 w 4766016"/>
              <a:gd name="connsiteY160" fmla="*/ 1538198 h 3164769"/>
              <a:gd name="connsiteX161" fmla="*/ 4622749 w 4766016"/>
              <a:gd name="connsiteY161" fmla="*/ 2008097 h 3164769"/>
              <a:gd name="connsiteX162" fmla="*/ 4632273 w 4766016"/>
              <a:gd name="connsiteY162" fmla="*/ 1662023 h 3164769"/>
              <a:gd name="connsiteX163" fmla="*/ 4643385 w 4766016"/>
              <a:gd name="connsiteY163" fmla="*/ 1609635 h 3164769"/>
              <a:gd name="connsiteX164" fmla="*/ 4691010 w 4766016"/>
              <a:gd name="connsiteY164" fmla="*/ 1952535 h 3164769"/>
              <a:gd name="connsiteX165" fmla="*/ 4708472 w 4766016"/>
              <a:gd name="connsiteY165" fmla="*/ 1715997 h 3164769"/>
              <a:gd name="connsiteX166" fmla="*/ 4762446 w 4766016"/>
              <a:gd name="connsiteY166" fmla="*/ 2193835 h 3164769"/>
              <a:gd name="connsiteX167" fmla="*/ 4760859 w 4766016"/>
              <a:gd name="connsiteY167" fmla="*/ 2192248 h 3164769"/>
              <a:gd name="connsiteX0" fmla="*/ 0 w 4760876"/>
              <a:gd name="connsiteY0" fmla="*/ 2935195 h 3164769"/>
              <a:gd name="connsiteX1" fmla="*/ 46038 w 4760876"/>
              <a:gd name="connsiteY1" fmla="*/ 2968532 h 3164769"/>
              <a:gd name="connsiteX2" fmla="*/ 65088 w 4760876"/>
              <a:gd name="connsiteY2" fmla="*/ 2993932 h 3164769"/>
              <a:gd name="connsiteX3" fmla="*/ 80963 w 4760876"/>
              <a:gd name="connsiteY3" fmla="*/ 3003457 h 3164769"/>
              <a:gd name="connsiteX4" fmla="*/ 88900 w 4760876"/>
              <a:gd name="connsiteY4" fmla="*/ 2998695 h 3164769"/>
              <a:gd name="connsiteX5" fmla="*/ 117475 w 4760876"/>
              <a:gd name="connsiteY5" fmla="*/ 3024095 h 3164769"/>
              <a:gd name="connsiteX6" fmla="*/ 146050 w 4760876"/>
              <a:gd name="connsiteY6" fmla="*/ 3005045 h 3164769"/>
              <a:gd name="connsiteX7" fmla="*/ 180975 w 4760876"/>
              <a:gd name="connsiteY7" fmla="*/ 3089182 h 3164769"/>
              <a:gd name="connsiteX8" fmla="*/ 200025 w 4760876"/>
              <a:gd name="connsiteY8" fmla="*/ 3092357 h 3164769"/>
              <a:gd name="connsiteX9" fmla="*/ 223838 w 4760876"/>
              <a:gd name="connsiteY9" fmla="*/ 3047907 h 3164769"/>
              <a:gd name="connsiteX10" fmla="*/ 246063 w 4760876"/>
              <a:gd name="connsiteY10" fmla="*/ 3105057 h 3164769"/>
              <a:gd name="connsiteX11" fmla="*/ 290513 w 4760876"/>
              <a:gd name="connsiteY11" fmla="*/ 3006632 h 3164769"/>
              <a:gd name="connsiteX12" fmla="*/ 330200 w 4760876"/>
              <a:gd name="connsiteY12" fmla="*/ 3160620 h 3164769"/>
              <a:gd name="connsiteX13" fmla="*/ 360363 w 4760876"/>
              <a:gd name="connsiteY13" fmla="*/ 3119345 h 3164769"/>
              <a:gd name="connsiteX14" fmla="*/ 374650 w 4760876"/>
              <a:gd name="connsiteY14" fmla="*/ 3103470 h 3164769"/>
              <a:gd name="connsiteX15" fmla="*/ 377825 w 4760876"/>
              <a:gd name="connsiteY15" fmla="*/ 2874870 h 3164769"/>
              <a:gd name="connsiteX16" fmla="*/ 400050 w 4760876"/>
              <a:gd name="connsiteY16" fmla="*/ 2935195 h 3164769"/>
              <a:gd name="connsiteX17" fmla="*/ 455613 w 4760876"/>
              <a:gd name="connsiteY17" fmla="*/ 2519270 h 3164769"/>
              <a:gd name="connsiteX18" fmla="*/ 476250 w 4760876"/>
              <a:gd name="connsiteY18" fmla="*/ 2576420 h 3164769"/>
              <a:gd name="connsiteX19" fmla="*/ 501650 w 4760876"/>
              <a:gd name="connsiteY19" fmla="*/ 2835182 h 3164769"/>
              <a:gd name="connsiteX20" fmla="*/ 527050 w 4760876"/>
              <a:gd name="connsiteY20" fmla="*/ 2881220 h 3164769"/>
              <a:gd name="connsiteX21" fmla="*/ 538163 w 4760876"/>
              <a:gd name="connsiteY21" fmla="*/ 2847882 h 3164769"/>
              <a:gd name="connsiteX22" fmla="*/ 547688 w 4760876"/>
              <a:gd name="connsiteY22" fmla="*/ 2784382 h 3164769"/>
              <a:gd name="connsiteX23" fmla="*/ 574675 w 4760876"/>
              <a:gd name="connsiteY23" fmla="*/ 2787557 h 3164769"/>
              <a:gd name="connsiteX24" fmla="*/ 593725 w 4760876"/>
              <a:gd name="connsiteY24" fmla="*/ 2670082 h 3164769"/>
              <a:gd name="connsiteX25" fmla="*/ 590550 w 4760876"/>
              <a:gd name="connsiteY25" fmla="*/ 2341470 h 3164769"/>
              <a:gd name="connsiteX26" fmla="*/ 625475 w 4760876"/>
              <a:gd name="connsiteY26" fmla="*/ 1830295 h 3164769"/>
              <a:gd name="connsiteX27" fmla="*/ 652462 w 4760876"/>
              <a:gd name="connsiteY27" fmla="*/ 1836645 h 3164769"/>
              <a:gd name="connsiteX28" fmla="*/ 661987 w 4760876"/>
              <a:gd name="connsiteY28" fmla="*/ 1684245 h 3164769"/>
              <a:gd name="connsiteX29" fmla="*/ 681036 w 4760876"/>
              <a:gd name="connsiteY29" fmla="*/ 2014445 h 3164769"/>
              <a:gd name="connsiteX30" fmla="*/ 681036 w 4760876"/>
              <a:gd name="connsiteY30" fmla="*/ 2014445 h 3164769"/>
              <a:gd name="connsiteX31" fmla="*/ 719135 w 4760876"/>
              <a:gd name="connsiteY31" fmla="*/ 1714407 h 3164769"/>
              <a:gd name="connsiteX32" fmla="*/ 731835 w 4760876"/>
              <a:gd name="connsiteY32" fmla="*/ 2058895 h 3164769"/>
              <a:gd name="connsiteX33" fmla="*/ 784223 w 4760876"/>
              <a:gd name="connsiteY33" fmla="*/ 2038258 h 3164769"/>
              <a:gd name="connsiteX34" fmla="*/ 806448 w 4760876"/>
              <a:gd name="connsiteY34" fmla="*/ 2481170 h 3164769"/>
              <a:gd name="connsiteX35" fmla="*/ 835021 w 4760876"/>
              <a:gd name="connsiteY35" fmla="*/ 2470057 h 3164769"/>
              <a:gd name="connsiteX36" fmla="*/ 836609 w 4760876"/>
              <a:gd name="connsiteY36" fmla="*/ 2660557 h 3164769"/>
              <a:gd name="connsiteX37" fmla="*/ 862008 w 4760876"/>
              <a:gd name="connsiteY37" fmla="*/ 2641507 h 3164769"/>
              <a:gd name="connsiteX38" fmla="*/ 865183 w 4760876"/>
              <a:gd name="connsiteY38" fmla="*/ 2698657 h 3164769"/>
              <a:gd name="connsiteX39" fmla="*/ 892169 w 4760876"/>
              <a:gd name="connsiteY39" fmla="*/ 2493870 h 3164769"/>
              <a:gd name="connsiteX40" fmla="*/ 912807 w 4760876"/>
              <a:gd name="connsiteY40" fmla="*/ 2460532 h 3164769"/>
              <a:gd name="connsiteX41" fmla="*/ 912807 w 4760876"/>
              <a:gd name="connsiteY41" fmla="*/ 2416082 h 3164769"/>
              <a:gd name="connsiteX42" fmla="*/ 949318 w 4760876"/>
              <a:gd name="connsiteY42" fmla="*/ 2392270 h 3164769"/>
              <a:gd name="connsiteX43" fmla="*/ 941380 w 4760876"/>
              <a:gd name="connsiteY43" fmla="*/ 2317657 h 3164769"/>
              <a:gd name="connsiteX44" fmla="*/ 1019169 w 4760876"/>
              <a:gd name="connsiteY44" fmla="*/ 895257 h 3164769"/>
              <a:gd name="connsiteX45" fmla="*/ 1031869 w 4760876"/>
              <a:gd name="connsiteY45" fmla="*/ 1068824 h 3164769"/>
              <a:gd name="connsiteX46" fmla="*/ 1053036 w 4760876"/>
              <a:gd name="connsiteY46" fmla="*/ 793657 h 3164769"/>
              <a:gd name="connsiteX47" fmla="*/ 1074202 w 4760876"/>
              <a:gd name="connsiteY47" fmla="*/ 1365157 h 3164769"/>
              <a:gd name="connsiteX48" fmla="*/ 1103833 w 4760876"/>
              <a:gd name="connsiteY48" fmla="*/ 869857 h 3164769"/>
              <a:gd name="connsiteX49" fmla="*/ 1137701 w 4760876"/>
              <a:gd name="connsiteY49" fmla="*/ 937590 h 3164769"/>
              <a:gd name="connsiteX50" fmla="*/ 1167333 w 4760876"/>
              <a:gd name="connsiteY50" fmla="*/ 1242391 h 3164769"/>
              <a:gd name="connsiteX51" fmla="*/ 1188500 w 4760876"/>
              <a:gd name="connsiteY51" fmla="*/ 1128090 h 3164769"/>
              <a:gd name="connsiteX52" fmla="*/ 1218132 w 4760876"/>
              <a:gd name="connsiteY52" fmla="*/ 1348223 h 3164769"/>
              <a:gd name="connsiteX53" fmla="*/ 1264699 w 4760876"/>
              <a:gd name="connsiteY53" fmla="*/ 1335523 h 3164769"/>
              <a:gd name="connsiteX54" fmla="*/ 1273165 w 4760876"/>
              <a:gd name="connsiteY54" fmla="*/ 1483690 h 3164769"/>
              <a:gd name="connsiteX55" fmla="*/ 1302799 w 4760876"/>
              <a:gd name="connsiteY55" fmla="*/ 1415957 h 3164769"/>
              <a:gd name="connsiteX56" fmla="*/ 1294330 w 4760876"/>
              <a:gd name="connsiteY56" fmla="*/ 1686890 h 3164769"/>
              <a:gd name="connsiteX57" fmla="*/ 1294331 w 4760876"/>
              <a:gd name="connsiteY57" fmla="*/ 1674190 h 3164769"/>
              <a:gd name="connsiteX58" fmla="*/ 1362063 w 4760876"/>
              <a:gd name="connsiteY58" fmla="*/ 2165257 h 3164769"/>
              <a:gd name="connsiteX59" fmla="*/ 1383231 w 4760876"/>
              <a:gd name="connsiteY59" fmla="*/ 2050957 h 3164769"/>
              <a:gd name="connsiteX60" fmla="*/ 1425565 w 4760876"/>
              <a:gd name="connsiteY60" fmla="*/ 2381157 h 3164769"/>
              <a:gd name="connsiteX61" fmla="*/ 1438264 w 4760876"/>
              <a:gd name="connsiteY61" fmla="*/ 2241457 h 3164769"/>
              <a:gd name="connsiteX62" fmla="*/ 1476363 w 4760876"/>
              <a:gd name="connsiteY62" fmla="*/ 2448891 h 3164769"/>
              <a:gd name="connsiteX63" fmla="*/ 1518696 w 4760876"/>
              <a:gd name="connsiteY63" fmla="*/ 2258390 h 3164769"/>
              <a:gd name="connsiteX64" fmla="*/ 1573729 w 4760876"/>
              <a:gd name="connsiteY64" fmla="*/ 2398090 h 3164769"/>
              <a:gd name="connsiteX65" fmla="*/ 1607596 w 4760876"/>
              <a:gd name="connsiteY65" fmla="*/ 1835057 h 3164769"/>
              <a:gd name="connsiteX66" fmla="*/ 1641461 w 4760876"/>
              <a:gd name="connsiteY66" fmla="*/ 1923957 h 3164769"/>
              <a:gd name="connsiteX67" fmla="*/ 1658393 w 4760876"/>
              <a:gd name="connsiteY67" fmla="*/ 1682657 h 3164769"/>
              <a:gd name="connsiteX68" fmla="*/ 1692260 w 4760876"/>
              <a:gd name="connsiteY68" fmla="*/ 1767324 h 3164769"/>
              <a:gd name="connsiteX69" fmla="*/ 1696492 w 4760876"/>
              <a:gd name="connsiteY69" fmla="*/ 1373623 h 3164769"/>
              <a:gd name="connsiteX70" fmla="*/ 1730359 w 4760876"/>
              <a:gd name="connsiteY70" fmla="*/ 1555657 h 3164769"/>
              <a:gd name="connsiteX71" fmla="*/ 1743060 w 4760876"/>
              <a:gd name="connsiteY71" fmla="*/ 1009558 h 3164769"/>
              <a:gd name="connsiteX72" fmla="*/ 1785392 w 4760876"/>
              <a:gd name="connsiteY72" fmla="*/ 1183124 h 3164769"/>
              <a:gd name="connsiteX73" fmla="*/ 1802326 w 4760876"/>
              <a:gd name="connsiteY73" fmla="*/ 962990 h 3164769"/>
              <a:gd name="connsiteX74" fmla="*/ 1831957 w 4760876"/>
              <a:gd name="connsiteY74" fmla="*/ 1360924 h 3164769"/>
              <a:gd name="connsiteX75" fmla="*/ 1895458 w 4760876"/>
              <a:gd name="connsiteY75" fmla="*/ 1174657 h 3164769"/>
              <a:gd name="connsiteX76" fmla="*/ 1908157 w 4760876"/>
              <a:gd name="connsiteY76" fmla="*/ 1589523 h 3164769"/>
              <a:gd name="connsiteX77" fmla="*/ 1971657 w 4760876"/>
              <a:gd name="connsiteY77" fmla="*/ 1043424 h 3164769"/>
              <a:gd name="connsiteX78" fmla="*/ 1971657 w 4760876"/>
              <a:gd name="connsiteY78" fmla="*/ 1043424 h 3164769"/>
              <a:gd name="connsiteX79" fmla="*/ 2022457 w 4760876"/>
              <a:gd name="connsiteY79" fmla="*/ 1462524 h 3164769"/>
              <a:gd name="connsiteX80" fmla="*/ 2022457 w 4760876"/>
              <a:gd name="connsiteY80" fmla="*/ 1462524 h 3164769"/>
              <a:gd name="connsiteX81" fmla="*/ 2064790 w 4760876"/>
              <a:gd name="connsiteY81" fmla="*/ 988390 h 3164769"/>
              <a:gd name="connsiteX82" fmla="*/ 2162155 w 4760876"/>
              <a:gd name="connsiteY82" fmla="*/ 1813891 h 3164769"/>
              <a:gd name="connsiteX83" fmla="*/ 2191790 w 4760876"/>
              <a:gd name="connsiteY83" fmla="*/ 1695358 h 3164769"/>
              <a:gd name="connsiteX84" fmla="*/ 2246823 w 4760876"/>
              <a:gd name="connsiteY84" fmla="*/ 1919724 h 3164769"/>
              <a:gd name="connsiteX85" fmla="*/ 2289155 w 4760876"/>
              <a:gd name="connsiteY85" fmla="*/ 1847757 h 3164769"/>
              <a:gd name="connsiteX86" fmla="*/ 2297622 w 4760876"/>
              <a:gd name="connsiteY86" fmla="*/ 2059424 h 3164769"/>
              <a:gd name="connsiteX87" fmla="*/ 2348422 w 4760876"/>
              <a:gd name="connsiteY87" fmla="*/ 1932423 h 3164769"/>
              <a:gd name="connsiteX88" fmla="*/ 2382288 w 4760876"/>
              <a:gd name="connsiteY88" fmla="*/ 2021324 h 3164769"/>
              <a:gd name="connsiteX89" fmla="*/ 2411920 w 4760876"/>
              <a:gd name="connsiteY89" fmla="*/ 1691123 h 3164769"/>
              <a:gd name="connsiteX90" fmla="*/ 2479655 w 4760876"/>
              <a:gd name="connsiteY90" fmla="*/ 1885858 h 3164769"/>
              <a:gd name="connsiteX91" fmla="*/ 2521986 w 4760876"/>
              <a:gd name="connsiteY91" fmla="*/ 1568357 h 3164769"/>
              <a:gd name="connsiteX92" fmla="*/ 2585486 w 4760876"/>
              <a:gd name="connsiteY92" fmla="*/ 1860457 h 3164769"/>
              <a:gd name="connsiteX93" fmla="*/ 2615118 w 4760876"/>
              <a:gd name="connsiteY93" fmla="*/ 1462523 h 3164769"/>
              <a:gd name="connsiteX94" fmla="*/ 2695551 w 4760876"/>
              <a:gd name="connsiteY94" fmla="*/ 1661491 h 3164769"/>
              <a:gd name="connsiteX95" fmla="*/ 2720951 w 4760876"/>
              <a:gd name="connsiteY95" fmla="*/ 1068823 h 3164769"/>
              <a:gd name="connsiteX96" fmla="*/ 2780217 w 4760876"/>
              <a:gd name="connsiteY96" fmla="*/ 1356691 h 3164769"/>
              <a:gd name="connsiteX97" fmla="*/ 2780215 w 4760876"/>
              <a:gd name="connsiteY97" fmla="*/ 679358 h 3164769"/>
              <a:gd name="connsiteX98" fmla="*/ 2831016 w 4760876"/>
              <a:gd name="connsiteY98" fmla="*/ 1386324 h 3164769"/>
              <a:gd name="connsiteX99" fmla="*/ 2881817 w 4760876"/>
              <a:gd name="connsiteY99" fmla="*/ 404191 h 3164769"/>
              <a:gd name="connsiteX100" fmla="*/ 2919916 w 4760876"/>
              <a:gd name="connsiteY100" fmla="*/ 916424 h 3164769"/>
              <a:gd name="connsiteX101" fmla="*/ 2962249 w 4760876"/>
              <a:gd name="connsiteY101" fmla="*/ 14724 h 3164769"/>
              <a:gd name="connsiteX102" fmla="*/ 2991881 w 4760876"/>
              <a:gd name="connsiteY102" fmla="*/ 1022258 h 3164769"/>
              <a:gd name="connsiteX103" fmla="*/ 3046914 w 4760876"/>
              <a:gd name="connsiteY103" fmla="*/ 615859 h 3164769"/>
              <a:gd name="connsiteX104" fmla="*/ 3051147 w 4760876"/>
              <a:gd name="connsiteY104" fmla="*/ 1149259 h 3164769"/>
              <a:gd name="connsiteX105" fmla="*/ 3106181 w 4760876"/>
              <a:gd name="connsiteY105" fmla="*/ 349159 h 3164769"/>
              <a:gd name="connsiteX106" fmla="*/ 3165447 w 4760876"/>
              <a:gd name="connsiteY106" fmla="*/ 988393 h 3164769"/>
              <a:gd name="connsiteX107" fmla="*/ 3207779 w 4760876"/>
              <a:gd name="connsiteY107" fmla="*/ 319526 h 3164769"/>
              <a:gd name="connsiteX108" fmla="*/ 3224711 w 4760876"/>
              <a:gd name="connsiteY108" fmla="*/ 1132325 h 3164769"/>
              <a:gd name="connsiteX109" fmla="*/ 3271277 w 4760876"/>
              <a:gd name="connsiteY109" fmla="*/ 145958 h 3164769"/>
              <a:gd name="connsiteX110" fmla="*/ 3296677 w 4760876"/>
              <a:gd name="connsiteY110" fmla="*/ 594693 h 3164769"/>
              <a:gd name="connsiteX111" fmla="*/ 3329485 w 4760876"/>
              <a:gd name="connsiteY111" fmla="*/ 22664 h 3164769"/>
              <a:gd name="connsiteX112" fmla="*/ 3359118 w 4760876"/>
              <a:gd name="connsiteY112" fmla="*/ 946059 h 3164769"/>
              <a:gd name="connsiteX113" fmla="*/ 3394043 w 4760876"/>
              <a:gd name="connsiteY113" fmla="*/ 307885 h 3164769"/>
              <a:gd name="connsiteX114" fmla="*/ 3395631 w 4760876"/>
              <a:gd name="connsiteY114" fmla="*/ 1096872 h 3164769"/>
              <a:gd name="connsiteX115" fmla="*/ 3438492 w 4760876"/>
              <a:gd name="connsiteY115" fmla="*/ 445998 h 3164769"/>
              <a:gd name="connsiteX116" fmla="*/ 3448017 w 4760876"/>
              <a:gd name="connsiteY116" fmla="*/ 931773 h 3164769"/>
              <a:gd name="connsiteX117" fmla="*/ 3476593 w 4760876"/>
              <a:gd name="connsiteY117" fmla="*/ 576173 h 3164769"/>
              <a:gd name="connsiteX118" fmla="*/ 3516278 w 4760876"/>
              <a:gd name="connsiteY118" fmla="*/ 1054010 h 3164769"/>
              <a:gd name="connsiteX119" fmla="*/ 3521041 w 4760876"/>
              <a:gd name="connsiteY119" fmla="*/ 263435 h 3164769"/>
              <a:gd name="connsiteX120" fmla="*/ 3546440 w 4760876"/>
              <a:gd name="connsiteY120" fmla="*/ 457110 h 3164769"/>
              <a:gd name="connsiteX121" fmla="*/ 3568665 w 4760876"/>
              <a:gd name="connsiteY121" fmla="*/ 282486 h 3164769"/>
              <a:gd name="connsiteX122" fmla="*/ 3594065 w 4760876"/>
              <a:gd name="connsiteY122" fmla="*/ 765086 h 3164769"/>
              <a:gd name="connsiteX123" fmla="*/ 3622640 w 4760876"/>
              <a:gd name="connsiteY123" fmla="*/ 201522 h 3164769"/>
              <a:gd name="connsiteX124" fmla="*/ 3625815 w 4760876"/>
              <a:gd name="connsiteY124" fmla="*/ 950824 h 3164769"/>
              <a:gd name="connsiteX125" fmla="*/ 3662327 w 4760876"/>
              <a:gd name="connsiteY125" fmla="*/ 584110 h 3164769"/>
              <a:gd name="connsiteX126" fmla="*/ 3671851 w 4760876"/>
              <a:gd name="connsiteY126" fmla="*/ 1015909 h 3164769"/>
              <a:gd name="connsiteX127" fmla="*/ 3717890 w 4760876"/>
              <a:gd name="connsiteY127" fmla="*/ 646023 h 3164769"/>
              <a:gd name="connsiteX128" fmla="*/ 3736938 w 4760876"/>
              <a:gd name="connsiteY128" fmla="*/ 1422310 h 3164769"/>
              <a:gd name="connsiteX129" fmla="*/ 3771863 w 4760876"/>
              <a:gd name="connsiteY129" fmla="*/ 771435 h 3164769"/>
              <a:gd name="connsiteX130" fmla="*/ 3790912 w 4760876"/>
              <a:gd name="connsiteY130" fmla="*/ 1133385 h 3164769"/>
              <a:gd name="connsiteX131" fmla="*/ 3817899 w 4760876"/>
              <a:gd name="connsiteY131" fmla="*/ 728572 h 3164769"/>
              <a:gd name="connsiteX132" fmla="*/ 3849650 w 4760876"/>
              <a:gd name="connsiteY132" fmla="*/ 1493748 h 3164769"/>
              <a:gd name="connsiteX133" fmla="*/ 3871874 w 4760876"/>
              <a:gd name="connsiteY133" fmla="*/ 728573 h 3164769"/>
              <a:gd name="connsiteX134" fmla="*/ 3906799 w 4760876"/>
              <a:gd name="connsiteY134" fmla="*/ 1376273 h 3164769"/>
              <a:gd name="connsiteX135" fmla="*/ 3925849 w 4760876"/>
              <a:gd name="connsiteY135" fmla="*/ 1187361 h 3164769"/>
              <a:gd name="connsiteX136" fmla="*/ 3951249 w 4760876"/>
              <a:gd name="connsiteY136" fmla="*/ 1327060 h 3164769"/>
              <a:gd name="connsiteX137" fmla="*/ 3957598 w 4760876"/>
              <a:gd name="connsiteY137" fmla="*/ 758735 h 3164769"/>
              <a:gd name="connsiteX138" fmla="*/ 3981409 w 4760876"/>
              <a:gd name="connsiteY138" fmla="*/ 1027023 h 3164769"/>
              <a:gd name="connsiteX139" fmla="*/ 3992522 w 4760876"/>
              <a:gd name="connsiteY139" fmla="*/ 704760 h 3164769"/>
              <a:gd name="connsiteX140" fmla="*/ 4000458 w 4760876"/>
              <a:gd name="connsiteY140" fmla="*/ 1192123 h 3164769"/>
              <a:gd name="connsiteX141" fmla="*/ 4029032 w 4760876"/>
              <a:gd name="connsiteY141" fmla="*/ 1071473 h 3164769"/>
              <a:gd name="connsiteX142" fmla="*/ 4036970 w 4760876"/>
              <a:gd name="connsiteY142" fmla="*/ 1549310 h 3164769"/>
              <a:gd name="connsiteX143" fmla="*/ 4078244 w 4760876"/>
              <a:gd name="connsiteY143" fmla="*/ 1201648 h 3164769"/>
              <a:gd name="connsiteX144" fmla="*/ 4094119 w 4760876"/>
              <a:gd name="connsiteY144" fmla="*/ 1393735 h 3164769"/>
              <a:gd name="connsiteX145" fmla="*/ 4106818 w 4760876"/>
              <a:gd name="connsiteY145" fmla="*/ 800010 h 3164769"/>
              <a:gd name="connsiteX146" fmla="*/ 4132218 w 4760876"/>
              <a:gd name="connsiteY146" fmla="*/ 1382623 h 3164769"/>
              <a:gd name="connsiteX147" fmla="*/ 4179843 w 4760876"/>
              <a:gd name="connsiteY147" fmla="*/ 715872 h 3164769"/>
              <a:gd name="connsiteX148" fmla="*/ 4214768 w 4760876"/>
              <a:gd name="connsiteY148" fmla="*/ 1122273 h 3164769"/>
              <a:gd name="connsiteX149" fmla="*/ 4233817 w 4760876"/>
              <a:gd name="connsiteY149" fmla="*/ 895261 h 3164769"/>
              <a:gd name="connsiteX150" fmla="*/ 4248105 w 4760876"/>
              <a:gd name="connsiteY150" fmla="*/ 1419135 h 3164769"/>
              <a:gd name="connsiteX151" fmla="*/ 4279853 w 4760876"/>
              <a:gd name="connsiteY151" fmla="*/ 331698 h 3164769"/>
              <a:gd name="connsiteX152" fmla="*/ 4283029 w 4760876"/>
              <a:gd name="connsiteY152" fmla="*/ 1579472 h 3164769"/>
              <a:gd name="connsiteX153" fmla="*/ 4337002 w 4760876"/>
              <a:gd name="connsiteY153" fmla="*/ 1373098 h 3164769"/>
              <a:gd name="connsiteX154" fmla="*/ 4381452 w 4760876"/>
              <a:gd name="connsiteY154" fmla="*/ 1139735 h 3164769"/>
              <a:gd name="connsiteX155" fmla="*/ 4400501 w 4760876"/>
              <a:gd name="connsiteY155" fmla="*/ 1573122 h 3164769"/>
              <a:gd name="connsiteX156" fmla="*/ 4460828 w 4760876"/>
              <a:gd name="connsiteY156" fmla="*/ 1042898 h 3164769"/>
              <a:gd name="connsiteX157" fmla="*/ 4481464 w 4760876"/>
              <a:gd name="connsiteY157" fmla="*/ 1619160 h 3164769"/>
              <a:gd name="connsiteX158" fmla="*/ 4537026 w 4760876"/>
              <a:gd name="connsiteY158" fmla="*/ 1230222 h 3164769"/>
              <a:gd name="connsiteX159" fmla="*/ 4544963 w 4760876"/>
              <a:gd name="connsiteY159" fmla="*/ 1798548 h 3164769"/>
              <a:gd name="connsiteX160" fmla="*/ 4576712 w 4760876"/>
              <a:gd name="connsiteY160" fmla="*/ 1538198 h 3164769"/>
              <a:gd name="connsiteX161" fmla="*/ 4622749 w 4760876"/>
              <a:gd name="connsiteY161" fmla="*/ 2008097 h 3164769"/>
              <a:gd name="connsiteX162" fmla="*/ 4632273 w 4760876"/>
              <a:gd name="connsiteY162" fmla="*/ 1662023 h 3164769"/>
              <a:gd name="connsiteX163" fmla="*/ 4643385 w 4760876"/>
              <a:gd name="connsiteY163" fmla="*/ 1609635 h 3164769"/>
              <a:gd name="connsiteX164" fmla="*/ 4691010 w 4760876"/>
              <a:gd name="connsiteY164" fmla="*/ 1952535 h 3164769"/>
              <a:gd name="connsiteX165" fmla="*/ 4708472 w 4760876"/>
              <a:gd name="connsiteY165" fmla="*/ 1715997 h 3164769"/>
              <a:gd name="connsiteX166" fmla="*/ 4748159 w 4760876"/>
              <a:gd name="connsiteY166" fmla="*/ 1968410 h 3164769"/>
              <a:gd name="connsiteX167" fmla="*/ 4760859 w 4760876"/>
              <a:gd name="connsiteY167" fmla="*/ 2192248 h 3164769"/>
              <a:gd name="connsiteX0" fmla="*/ 0 w 4798960"/>
              <a:gd name="connsiteY0" fmla="*/ 2935195 h 3164769"/>
              <a:gd name="connsiteX1" fmla="*/ 46038 w 4798960"/>
              <a:gd name="connsiteY1" fmla="*/ 2968532 h 3164769"/>
              <a:gd name="connsiteX2" fmla="*/ 65088 w 4798960"/>
              <a:gd name="connsiteY2" fmla="*/ 2993932 h 3164769"/>
              <a:gd name="connsiteX3" fmla="*/ 80963 w 4798960"/>
              <a:gd name="connsiteY3" fmla="*/ 3003457 h 3164769"/>
              <a:gd name="connsiteX4" fmla="*/ 88900 w 4798960"/>
              <a:gd name="connsiteY4" fmla="*/ 2998695 h 3164769"/>
              <a:gd name="connsiteX5" fmla="*/ 117475 w 4798960"/>
              <a:gd name="connsiteY5" fmla="*/ 3024095 h 3164769"/>
              <a:gd name="connsiteX6" fmla="*/ 146050 w 4798960"/>
              <a:gd name="connsiteY6" fmla="*/ 3005045 h 3164769"/>
              <a:gd name="connsiteX7" fmla="*/ 180975 w 4798960"/>
              <a:gd name="connsiteY7" fmla="*/ 3089182 h 3164769"/>
              <a:gd name="connsiteX8" fmla="*/ 200025 w 4798960"/>
              <a:gd name="connsiteY8" fmla="*/ 3092357 h 3164769"/>
              <a:gd name="connsiteX9" fmla="*/ 223838 w 4798960"/>
              <a:gd name="connsiteY9" fmla="*/ 3047907 h 3164769"/>
              <a:gd name="connsiteX10" fmla="*/ 246063 w 4798960"/>
              <a:gd name="connsiteY10" fmla="*/ 3105057 h 3164769"/>
              <a:gd name="connsiteX11" fmla="*/ 290513 w 4798960"/>
              <a:gd name="connsiteY11" fmla="*/ 3006632 h 3164769"/>
              <a:gd name="connsiteX12" fmla="*/ 330200 w 4798960"/>
              <a:gd name="connsiteY12" fmla="*/ 3160620 h 3164769"/>
              <a:gd name="connsiteX13" fmla="*/ 360363 w 4798960"/>
              <a:gd name="connsiteY13" fmla="*/ 3119345 h 3164769"/>
              <a:gd name="connsiteX14" fmla="*/ 374650 w 4798960"/>
              <a:gd name="connsiteY14" fmla="*/ 3103470 h 3164769"/>
              <a:gd name="connsiteX15" fmla="*/ 377825 w 4798960"/>
              <a:gd name="connsiteY15" fmla="*/ 2874870 h 3164769"/>
              <a:gd name="connsiteX16" fmla="*/ 400050 w 4798960"/>
              <a:gd name="connsiteY16" fmla="*/ 2935195 h 3164769"/>
              <a:gd name="connsiteX17" fmla="*/ 455613 w 4798960"/>
              <a:gd name="connsiteY17" fmla="*/ 2519270 h 3164769"/>
              <a:gd name="connsiteX18" fmla="*/ 476250 w 4798960"/>
              <a:gd name="connsiteY18" fmla="*/ 2576420 h 3164769"/>
              <a:gd name="connsiteX19" fmla="*/ 501650 w 4798960"/>
              <a:gd name="connsiteY19" fmla="*/ 2835182 h 3164769"/>
              <a:gd name="connsiteX20" fmla="*/ 527050 w 4798960"/>
              <a:gd name="connsiteY20" fmla="*/ 2881220 h 3164769"/>
              <a:gd name="connsiteX21" fmla="*/ 538163 w 4798960"/>
              <a:gd name="connsiteY21" fmla="*/ 2847882 h 3164769"/>
              <a:gd name="connsiteX22" fmla="*/ 547688 w 4798960"/>
              <a:gd name="connsiteY22" fmla="*/ 2784382 h 3164769"/>
              <a:gd name="connsiteX23" fmla="*/ 574675 w 4798960"/>
              <a:gd name="connsiteY23" fmla="*/ 2787557 h 3164769"/>
              <a:gd name="connsiteX24" fmla="*/ 593725 w 4798960"/>
              <a:gd name="connsiteY24" fmla="*/ 2670082 h 3164769"/>
              <a:gd name="connsiteX25" fmla="*/ 590550 w 4798960"/>
              <a:gd name="connsiteY25" fmla="*/ 2341470 h 3164769"/>
              <a:gd name="connsiteX26" fmla="*/ 625475 w 4798960"/>
              <a:gd name="connsiteY26" fmla="*/ 1830295 h 3164769"/>
              <a:gd name="connsiteX27" fmla="*/ 652462 w 4798960"/>
              <a:gd name="connsiteY27" fmla="*/ 1836645 h 3164769"/>
              <a:gd name="connsiteX28" fmla="*/ 661987 w 4798960"/>
              <a:gd name="connsiteY28" fmla="*/ 1684245 h 3164769"/>
              <a:gd name="connsiteX29" fmla="*/ 681036 w 4798960"/>
              <a:gd name="connsiteY29" fmla="*/ 2014445 h 3164769"/>
              <a:gd name="connsiteX30" fmla="*/ 681036 w 4798960"/>
              <a:gd name="connsiteY30" fmla="*/ 2014445 h 3164769"/>
              <a:gd name="connsiteX31" fmla="*/ 719135 w 4798960"/>
              <a:gd name="connsiteY31" fmla="*/ 1714407 h 3164769"/>
              <a:gd name="connsiteX32" fmla="*/ 731835 w 4798960"/>
              <a:gd name="connsiteY32" fmla="*/ 2058895 h 3164769"/>
              <a:gd name="connsiteX33" fmla="*/ 784223 w 4798960"/>
              <a:gd name="connsiteY33" fmla="*/ 2038258 h 3164769"/>
              <a:gd name="connsiteX34" fmla="*/ 806448 w 4798960"/>
              <a:gd name="connsiteY34" fmla="*/ 2481170 h 3164769"/>
              <a:gd name="connsiteX35" fmla="*/ 835021 w 4798960"/>
              <a:gd name="connsiteY35" fmla="*/ 2470057 h 3164769"/>
              <a:gd name="connsiteX36" fmla="*/ 836609 w 4798960"/>
              <a:gd name="connsiteY36" fmla="*/ 2660557 h 3164769"/>
              <a:gd name="connsiteX37" fmla="*/ 862008 w 4798960"/>
              <a:gd name="connsiteY37" fmla="*/ 2641507 h 3164769"/>
              <a:gd name="connsiteX38" fmla="*/ 865183 w 4798960"/>
              <a:gd name="connsiteY38" fmla="*/ 2698657 h 3164769"/>
              <a:gd name="connsiteX39" fmla="*/ 892169 w 4798960"/>
              <a:gd name="connsiteY39" fmla="*/ 2493870 h 3164769"/>
              <a:gd name="connsiteX40" fmla="*/ 912807 w 4798960"/>
              <a:gd name="connsiteY40" fmla="*/ 2460532 h 3164769"/>
              <a:gd name="connsiteX41" fmla="*/ 912807 w 4798960"/>
              <a:gd name="connsiteY41" fmla="*/ 2416082 h 3164769"/>
              <a:gd name="connsiteX42" fmla="*/ 949318 w 4798960"/>
              <a:gd name="connsiteY42" fmla="*/ 2392270 h 3164769"/>
              <a:gd name="connsiteX43" fmla="*/ 941380 w 4798960"/>
              <a:gd name="connsiteY43" fmla="*/ 2317657 h 3164769"/>
              <a:gd name="connsiteX44" fmla="*/ 1019169 w 4798960"/>
              <a:gd name="connsiteY44" fmla="*/ 895257 h 3164769"/>
              <a:gd name="connsiteX45" fmla="*/ 1031869 w 4798960"/>
              <a:gd name="connsiteY45" fmla="*/ 1068824 h 3164769"/>
              <a:gd name="connsiteX46" fmla="*/ 1053036 w 4798960"/>
              <a:gd name="connsiteY46" fmla="*/ 793657 h 3164769"/>
              <a:gd name="connsiteX47" fmla="*/ 1074202 w 4798960"/>
              <a:gd name="connsiteY47" fmla="*/ 1365157 h 3164769"/>
              <a:gd name="connsiteX48" fmla="*/ 1103833 w 4798960"/>
              <a:gd name="connsiteY48" fmla="*/ 869857 h 3164769"/>
              <a:gd name="connsiteX49" fmla="*/ 1137701 w 4798960"/>
              <a:gd name="connsiteY49" fmla="*/ 937590 h 3164769"/>
              <a:gd name="connsiteX50" fmla="*/ 1167333 w 4798960"/>
              <a:gd name="connsiteY50" fmla="*/ 1242391 h 3164769"/>
              <a:gd name="connsiteX51" fmla="*/ 1188500 w 4798960"/>
              <a:gd name="connsiteY51" fmla="*/ 1128090 h 3164769"/>
              <a:gd name="connsiteX52" fmla="*/ 1218132 w 4798960"/>
              <a:gd name="connsiteY52" fmla="*/ 1348223 h 3164769"/>
              <a:gd name="connsiteX53" fmla="*/ 1264699 w 4798960"/>
              <a:gd name="connsiteY53" fmla="*/ 1335523 h 3164769"/>
              <a:gd name="connsiteX54" fmla="*/ 1273165 w 4798960"/>
              <a:gd name="connsiteY54" fmla="*/ 1483690 h 3164769"/>
              <a:gd name="connsiteX55" fmla="*/ 1302799 w 4798960"/>
              <a:gd name="connsiteY55" fmla="*/ 1415957 h 3164769"/>
              <a:gd name="connsiteX56" fmla="*/ 1294330 w 4798960"/>
              <a:gd name="connsiteY56" fmla="*/ 1686890 h 3164769"/>
              <a:gd name="connsiteX57" fmla="*/ 1294331 w 4798960"/>
              <a:gd name="connsiteY57" fmla="*/ 1674190 h 3164769"/>
              <a:gd name="connsiteX58" fmla="*/ 1362063 w 4798960"/>
              <a:gd name="connsiteY58" fmla="*/ 2165257 h 3164769"/>
              <a:gd name="connsiteX59" fmla="*/ 1383231 w 4798960"/>
              <a:gd name="connsiteY59" fmla="*/ 2050957 h 3164769"/>
              <a:gd name="connsiteX60" fmla="*/ 1425565 w 4798960"/>
              <a:gd name="connsiteY60" fmla="*/ 2381157 h 3164769"/>
              <a:gd name="connsiteX61" fmla="*/ 1438264 w 4798960"/>
              <a:gd name="connsiteY61" fmla="*/ 2241457 h 3164769"/>
              <a:gd name="connsiteX62" fmla="*/ 1476363 w 4798960"/>
              <a:gd name="connsiteY62" fmla="*/ 2448891 h 3164769"/>
              <a:gd name="connsiteX63" fmla="*/ 1518696 w 4798960"/>
              <a:gd name="connsiteY63" fmla="*/ 2258390 h 3164769"/>
              <a:gd name="connsiteX64" fmla="*/ 1573729 w 4798960"/>
              <a:gd name="connsiteY64" fmla="*/ 2398090 h 3164769"/>
              <a:gd name="connsiteX65" fmla="*/ 1607596 w 4798960"/>
              <a:gd name="connsiteY65" fmla="*/ 1835057 h 3164769"/>
              <a:gd name="connsiteX66" fmla="*/ 1641461 w 4798960"/>
              <a:gd name="connsiteY66" fmla="*/ 1923957 h 3164769"/>
              <a:gd name="connsiteX67" fmla="*/ 1658393 w 4798960"/>
              <a:gd name="connsiteY67" fmla="*/ 1682657 h 3164769"/>
              <a:gd name="connsiteX68" fmla="*/ 1692260 w 4798960"/>
              <a:gd name="connsiteY68" fmla="*/ 1767324 h 3164769"/>
              <a:gd name="connsiteX69" fmla="*/ 1696492 w 4798960"/>
              <a:gd name="connsiteY69" fmla="*/ 1373623 h 3164769"/>
              <a:gd name="connsiteX70" fmla="*/ 1730359 w 4798960"/>
              <a:gd name="connsiteY70" fmla="*/ 1555657 h 3164769"/>
              <a:gd name="connsiteX71" fmla="*/ 1743060 w 4798960"/>
              <a:gd name="connsiteY71" fmla="*/ 1009558 h 3164769"/>
              <a:gd name="connsiteX72" fmla="*/ 1785392 w 4798960"/>
              <a:gd name="connsiteY72" fmla="*/ 1183124 h 3164769"/>
              <a:gd name="connsiteX73" fmla="*/ 1802326 w 4798960"/>
              <a:gd name="connsiteY73" fmla="*/ 962990 h 3164769"/>
              <a:gd name="connsiteX74" fmla="*/ 1831957 w 4798960"/>
              <a:gd name="connsiteY74" fmla="*/ 1360924 h 3164769"/>
              <a:gd name="connsiteX75" fmla="*/ 1895458 w 4798960"/>
              <a:gd name="connsiteY75" fmla="*/ 1174657 h 3164769"/>
              <a:gd name="connsiteX76" fmla="*/ 1908157 w 4798960"/>
              <a:gd name="connsiteY76" fmla="*/ 1589523 h 3164769"/>
              <a:gd name="connsiteX77" fmla="*/ 1971657 w 4798960"/>
              <a:gd name="connsiteY77" fmla="*/ 1043424 h 3164769"/>
              <a:gd name="connsiteX78" fmla="*/ 1971657 w 4798960"/>
              <a:gd name="connsiteY78" fmla="*/ 1043424 h 3164769"/>
              <a:gd name="connsiteX79" fmla="*/ 2022457 w 4798960"/>
              <a:gd name="connsiteY79" fmla="*/ 1462524 h 3164769"/>
              <a:gd name="connsiteX80" fmla="*/ 2022457 w 4798960"/>
              <a:gd name="connsiteY80" fmla="*/ 1462524 h 3164769"/>
              <a:gd name="connsiteX81" fmla="*/ 2064790 w 4798960"/>
              <a:gd name="connsiteY81" fmla="*/ 988390 h 3164769"/>
              <a:gd name="connsiteX82" fmla="*/ 2162155 w 4798960"/>
              <a:gd name="connsiteY82" fmla="*/ 1813891 h 3164769"/>
              <a:gd name="connsiteX83" fmla="*/ 2191790 w 4798960"/>
              <a:gd name="connsiteY83" fmla="*/ 1695358 h 3164769"/>
              <a:gd name="connsiteX84" fmla="*/ 2246823 w 4798960"/>
              <a:gd name="connsiteY84" fmla="*/ 1919724 h 3164769"/>
              <a:gd name="connsiteX85" fmla="*/ 2289155 w 4798960"/>
              <a:gd name="connsiteY85" fmla="*/ 1847757 h 3164769"/>
              <a:gd name="connsiteX86" fmla="*/ 2297622 w 4798960"/>
              <a:gd name="connsiteY86" fmla="*/ 2059424 h 3164769"/>
              <a:gd name="connsiteX87" fmla="*/ 2348422 w 4798960"/>
              <a:gd name="connsiteY87" fmla="*/ 1932423 h 3164769"/>
              <a:gd name="connsiteX88" fmla="*/ 2382288 w 4798960"/>
              <a:gd name="connsiteY88" fmla="*/ 2021324 h 3164769"/>
              <a:gd name="connsiteX89" fmla="*/ 2411920 w 4798960"/>
              <a:gd name="connsiteY89" fmla="*/ 1691123 h 3164769"/>
              <a:gd name="connsiteX90" fmla="*/ 2479655 w 4798960"/>
              <a:gd name="connsiteY90" fmla="*/ 1885858 h 3164769"/>
              <a:gd name="connsiteX91" fmla="*/ 2521986 w 4798960"/>
              <a:gd name="connsiteY91" fmla="*/ 1568357 h 3164769"/>
              <a:gd name="connsiteX92" fmla="*/ 2585486 w 4798960"/>
              <a:gd name="connsiteY92" fmla="*/ 1860457 h 3164769"/>
              <a:gd name="connsiteX93" fmla="*/ 2615118 w 4798960"/>
              <a:gd name="connsiteY93" fmla="*/ 1462523 h 3164769"/>
              <a:gd name="connsiteX94" fmla="*/ 2695551 w 4798960"/>
              <a:gd name="connsiteY94" fmla="*/ 1661491 h 3164769"/>
              <a:gd name="connsiteX95" fmla="*/ 2720951 w 4798960"/>
              <a:gd name="connsiteY95" fmla="*/ 1068823 h 3164769"/>
              <a:gd name="connsiteX96" fmla="*/ 2780217 w 4798960"/>
              <a:gd name="connsiteY96" fmla="*/ 1356691 h 3164769"/>
              <a:gd name="connsiteX97" fmla="*/ 2780215 w 4798960"/>
              <a:gd name="connsiteY97" fmla="*/ 679358 h 3164769"/>
              <a:gd name="connsiteX98" fmla="*/ 2831016 w 4798960"/>
              <a:gd name="connsiteY98" fmla="*/ 1386324 h 3164769"/>
              <a:gd name="connsiteX99" fmla="*/ 2881817 w 4798960"/>
              <a:gd name="connsiteY99" fmla="*/ 404191 h 3164769"/>
              <a:gd name="connsiteX100" fmla="*/ 2919916 w 4798960"/>
              <a:gd name="connsiteY100" fmla="*/ 916424 h 3164769"/>
              <a:gd name="connsiteX101" fmla="*/ 2962249 w 4798960"/>
              <a:gd name="connsiteY101" fmla="*/ 14724 h 3164769"/>
              <a:gd name="connsiteX102" fmla="*/ 2991881 w 4798960"/>
              <a:gd name="connsiteY102" fmla="*/ 1022258 h 3164769"/>
              <a:gd name="connsiteX103" fmla="*/ 3046914 w 4798960"/>
              <a:gd name="connsiteY103" fmla="*/ 615859 h 3164769"/>
              <a:gd name="connsiteX104" fmla="*/ 3051147 w 4798960"/>
              <a:gd name="connsiteY104" fmla="*/ 1149259 h 3164769"/>
              <a:gd name="connsiteX105" fmla="*/ 3106181 w 4798960"/>
              <a:gd name="connsiteY105" fmla="*/ 349159 h 3164769"/>
              <a:gd name="connsiteX106" fmla="*/ 3165447 w 4798960"/>
              <a:gd name="connsiteY106" fmla="*/ 988393 h 3164769"/>
              <a:gd name="connsiteX107" fmla="*/ 3207779 w 4798960"/>
              <a:gd name="connsiteY107" fmla="*/ 319526 h 3164769"/>
              <a:gd name="connsiteX108" fmla="*/ 3224711 w 4798960"/>
              <a:gd name="connsiteY108" fmla="*/ 1132325 h 3164769"/>
              <a:gd name="connsiteX109" fmla="*/ 3271277 w 4798960"/>
              <a:gd name="connsiteY109" fmla="*/ 145958 h 3164769"/>
              <a:gd name="connsiteX110" fmla="*/ 3296677 w 4798960"/>
              <a:gd name="connsiteY110" fmla="*/ 594693 h 3164769"/>
              <a:gd name="connsiteX111" fmla="*/ 3329485 w 4798960"/>
              <a:gd name="connsiteY111" fmla="*/ 22664 h 3164769"/>
              <a:gd name="connsiteX112" fmla="*/ 3359118 w 4798960"/>
              <a:gd name="connsiteY112" fmla="*/ 946059 h 3164769"/>
              <a:gd name="connsiteX113" fmla="*/ 3394043 w 4798960"/>
              <a:gd name="connsiteY113" fmla="*/ 307885 h 3164769"/>
              <a:gd name="connsiteX114" fmla="*/ 3395631 w 4798960"/>
              <a:gd name="connsiteY114" fmla="*/ 1096872 h 3164769"/>
              <a:gd name="connsiteX115" fmla="*/ 3438492 w 4798960"/>
              <a:gd name="connsiteY115" fmla="*/ 445998 h 3164769"/>
              <a:gd name="connsiteX116" fmla="*/ 3448017 w 4798960"/>
              <a:gd name="connsiteY116" fmla="*/ 931773 h 3164769"/>
              <a:gd name="connsiteX117" fmla="*/ 3476593 w 4798960"/>
              <a:gd name="connsiteY117" fmla="*/ 576173 h 3164769"/>
              <a:gd name="connsiteX118" fmla="*/ 3516278 w 4798960"/>
              <a:gd name="connsiteY118" fmla="*/ 1054010 h 3164769"/>
              <a:gd name="connsiteX119" fmla="*/ 3521041 w 4798960"/>
              <a:gd name="connsiteY119" fmla="*/ 263435 h 3164769"/>
              <a:gd name="connsiteX120" fmla="*/ 3546440 w 4798960"/>
              <a:gd name="connsiteY120" fmla="*/ 457110 h 3164769"/>
              <a:gd name="connsiteX121" fmla="*/ 3568665 w 4798960"/>
              <a:gd name="connsiteY121" fmla="*/ 282486 h 3164769"/>
              <a:gd name="connsiteX122" fmla="*/ 3594065 w 4798960"/>
              <a:gd name="connsiteY122" fmla="*/ 765086 h 3164769"/>
              <a:gd name="connsiteX123" fmla="*/ 3622640 w 4798960"/>
              <a:gd name="connsiteY123" fmla="*/ 201522 h 3164769"/>
              <a:gd name="connsiteX124" fmla="*/ 3625815 w 4798960"/>
              <a:gd name="connsiteY124" fmla="*/ 950824 h 3164769"/>
              <a:gd name="connsiteX125" fmla="*/ 3662327 w 4798960"/>
              <a:gd name="connsiteY125" fmla="*/ 584110 h 3164769"/>
              <a:gd name="connsiteX126" fmla="*/ 3671851 w 4798960"/>
              <a:gd name="connsiteY126" fmla="*/ 1015909 h 3164769"/>
              <a:gd name="connsiteX127" fmla="*/ 3717890 w 4798960"/>
              <a:gd name="connsiteY127" fmla="*/ 646023 h 3164769"/>
              <a:gd name="connsiteX128" fmla="*/ 3736938 w 4798960"/>
              <a:gd name="connsiteY128" fmla="*/ 1422310 h 3164769"/>
              <a:gd name="connsiteX129" fmla="*/ 3771863 w 4798960"/>
              <a:gd name="connsiteY129" fmla="*/ 771435 h 3164769"/>
              <a:gd name="connsiteX130" fmla="*/ 3790912 w 4798960"/>
              <a:gd name="connsiteY130" fmla="*/ 1133385 h 3164769"/>
              <a:gd name="connsiteX131" fmla="*/ 3817899 w 4798960"/>
              <a:gd name="connsiteY131" fmla="*/ 728572 h 3164769"/>
              <a:gd name="connsiteX132" fmla="*/ 3849650 w 4798960"/>
              <a:gd name="connsiteY132" fmla="*/ 1493748 h 3164769"/>
              <a:gd name="connsiteX133" fmla="*/ 3871874 w 4798960"/>
              <a:gd name="connsiteY133" fmla="*/ 728573 h 3164769"/>
              <a:gd name="connsiteX134" fmla="*/ 3906799 w 4798960"/>
              <a:gd name="connsiteY134" fmla="*/ 1376273 h 3164769"/>
              <a:gd name="connsiteX135" fmla="*/ 3925849 w 4798960"/>
              <a:gd name="connsiteY135" fmla="*/ 1187361 h 3164769"/>
              <a:gd name="connsiteX136" fmla="*/ 3951249 w 4798960"/>
              <a:gd name="connsiteY136" fmla="*/ 1327060 h 3164769"/>
              <a:gd name="connsiteX137" fmla="*/ 3957598 w 4798960"/>
              <a:gd name="connsiteY137" fmla="*/ 758735 h 3164769"/>
              <a:gd name="connsiteX138" fmla="*/ 3981409 w 4798960"/>
              <a:gd name="connsiteY138" fmla="*/ 1027023 h 3164769"/>
              <a:gd name="connsiteX139" fmla="*/ 3992522 w 4798960"/>
              <a:gd name="connsiteY139" fmla="*/ 704760 h 3164769"/>
              <a:gd name="connsiteX140" fmla="*/ 4000458 w 4798960"/>
              <a:gd name="connsiteY140" fmla="*/ 1192123 h 3164769"/>
              <a:gd name="connsiteX141" fmla="*/ 4029032 w 4798960"/>
              <a:gd name="connsiteY141" fmla="*/ 1071473 h 3164769"/>
              <a:gd name="connsiteX142" fmla="*/ 4036970 w 4798960"/>
              <a:gd name="connsiteY142" fmla="*/ 1549310 h 3164769"/>
              <a:gd name="connsiteX143" fmla="*/ 4078244 w 4798960"/>
              <a:gd name="connsiteY143" fmla="*/ 1201648 h 3164769"/>
              <a:gd name="connsiteX144" fmla="*/ 4094119 w 4798960"/>
              <a:gd name="connsiteY144" fmla="*/ 1393735 h 3164769"/>
              <a:gd name="connsiteX145" fmla="*/ 4106818 w 4798960"/>
              <a:gd name="connsiteY145" fmla="*/ 800010 h 3164769"/>
              <a:gd name="connsiteX146" fmla="*/ 4132218 w 4798960"/>
              <a:gd name="connsiteY146" fmla="*/ 1382623 h 3164769"/>
              <a:gd name="connsiteX147" fmla="*/ 4179843 w 4798960"/>
              <a:gd name="connsiteY147" fmla="*/ 715872 h 3164769"/>
              <a:gd name="connsiteX148" fmla="*/ 4214768 w 4798960"/>
              <a:gd name="connsiteY148" fmla="*/ 1122273 h 3164769"/>
              <a:gd name="connsiteX149" fmla="*/ 4233817 w 4798960"/>
              <a:gd name="connsiteY149" fmla="*/ 895261 h 3164769"/>
              <a:gd name="connsiteX150" fmla="*/ 4248105 w 4798960"/>
              <a:gd name="connsiteY150" fmla="*/ 1419135 h 3164769"/>
              <a:gd name="connsiteX151" fmla="*/ 4279853 w 4798960"/>
              <a:gd name="connsiteY151" fmla="*/ 331698 h 3164769"/>
              <a:gd name="connsiteX152" fmla="*/ 4283029 w 4798960"/>
              <a:gd name="connsiteY152" fmla="*/ 1579472 h 3164769"/>
              <a:gd name="connsiteX153" fmla="*/ 4337002 w 4798960"/>
              <a:gd name="connsiteY153" fmla="*/ 1373098 h 3164769"/>
              <a:gd name="connsiteX154" fmla="*/ 4381452 w 4798960"/>
              <a:gd name="connsiteY154" fmla="*/ 1139735 h 3164769"/>
              <a:gd name="connsiteX155" fmla="*/ 4400501 w 4798960"/>
              <a:gd name="connsiteY155" fmla="*/ 1573122 h 3164769"/>
              <a:gd name="connsiteX156" fmla="*/ 4460828 w 4798960"/>
              <a:gd name="connsiteY156" fmla="*/ 1042898 h 3164769"/>
              <a:gd name="connsiteX157" fmla="*/ 4481464 w 4798960"/>
              <a:gd name="connsiteY157" fmla="*/ 1619160 h 3164769"/>
              <a:gd name="connsiteX158" fmla="*/ 4537026 w 4798960"/>
              <a:gd name="connsiteY158" fmla="*/ 1230222 h 3164769"/>
              <a:gd name="connsiteX159" fmla="*/ 4544963 w 4798960"/>
              <a:gd name="connsiteY159" fmla="*/ 1798548 h 3164769"/>
              <a:gd name="connsiteX160" fmla="*/ 4576712 w 4798960"/>
              <a:gd name="connsiteY160" fmla="*/ 1538198 h 3164769"/>
              <a:gd name="connsiteX161" fmla="*/ 4622749 w 4798960"/>
              <a:gd name="connsiteY161" fmla="*/ 2008097 h 3164769"/>
              <a:gd name="connsiteX162" fmla="*/ 4632273 w 4798960"/>
              <a:gd name="connsiteY162" fmla="*/ 1662023 h 3164769"/>
              <a:gd name="connsiteX163" fmla="*/ 4643385 w 4798960"/>
              <a:gd name="connsiteY163" fmla="*/ 1609635 h 3164769"/>
              <a:gd name="connsiteX164" fmla="*/ 4691010 w 4798960"/>
              <a:gd name="connsiteY164" fmla="*/ 1952535 h 3164769"/>
              <a:gd name="connsiteX165" fmla="*/ 4708472 w 4798960"/>
              <a:gd name="connsiteY165" fmla="*/ 1715997 h 3164769"/>
              <a:gd name="connsiteX166" fmla="*/ 4748159 w 4798960"/>
              <a:gd name="connsiteY166" fmla="*/ 1968410 h 3164769"/>
              <a:gd name="connsiteX167" fmla="*/ 4798959 w 4798960"/>
              <a:gd name="connsiteY167" fmla="*/ 1763623 h 3164769"/>
              <a:gd name="connsiteX0" fmla="*/ 0 w 4798960"/>
              <a:gd name="connsiteY0" fmla="*/ 2935195 h 3164769"/>
              <a:gd name="connsiteX1" fmla="*/ 46038 w 4798960"/>
              <a:gd name="connsiteY1" fmla="*/ 2968532 h 3164769"/>
              <a:gd name="connsiteX2" fmla="*/ 65088 w 4798960"/>
              <a:gd name="connsiteY2" fmla="*/ 2993932 h 3164769"/>
              <a:gd name="connsiteX3" fmla="*/ 80963 w 4798960"/>
              <a:gd name="connsiteY3" fmla="*/ 3003457 h 3164769"/>
              <a:gd name="connsiteX4" fmla="*/ 88900 w 4798960"/>
              <a:gd name="connsiteY4" fmla="*/ 2998695 h 3164769"/>
              <a:gd name="connsiteX5" fmla="*/ 117475 w 4798960"/>
              <a:gd name="connsiteY5" fmla="*/ 3024095 h 3164769"/>
              <a:gd name="connsiteX6" fmla="*/ 146050 w 4798960"/>
              <a:gd name="connsiteY6" fmla="*/ 3005045 h 3164769"/>
              <a:gd name="connsiteX7" fmla="*/ 180975 w 4798960"/>
              <a:gd name="connsiteY7" fmla="*/ 3089182 h 3164769"/>
              <a:gd name="connsiteX8" fmla="*/ 200025 w 4798960"/>
              <a:gd name="connsiteY8" fmla="*/ 3092357 h 3164769"/>
              <a:gd name="connsiteX9" fmla="*/ 223838 w 4798960"/>
              <a:gd name="connsiteY9" fmla="*/ 3047907 h 3164769"/>
              <a:gd name="connsiteX10" fmla="*/ 246063 w 4798960"/>
              <a:gd name="connsiteY10" fmla="*/ 3105057 h 3164769"/>
              <a:gd name="connsiteX11" fmla="*/ 290513 w 4798960"/>
              <a:gd name="connsiteY11" fmla="*/ 3006632 h 3164769"/>
              <a:gd name="connsiteX12" fmla="*/ 330200 w 4798960"/>
              <a:gd name="connsiteY12" fmla="*/ 3160620 h 3164769"/>
              <a:gd name="connsiteX13" fmla="*/ 360363 w 4798960"/>
              <a:gd name="connsiteY13" fmla="*/ 3119345 h 3164769"/>
              <a:gd name="connsiteX14" fmla="*/ 374650 w 4798960"/>
              <a:gd name="connsiteY14" fmla="*/ 3103470 h 3164769"/>
              <a:gd name="connsiteX15" fmla="*/ 377825 w 4798960"/>
              <a:gd name="connsiteY15" fmla="*/ 2874870 h 3164769"/>
              <a:gd name="connsiteX16" fmla="*/ 400050 w 4798960"/>
              <a:gd name="connsiteY16" fmla="*/ 2935195 h 3164769"/>
              <a:gd name="connsiteX17" fmla="*/ 455613 w 4798960"/>
              <a:gd name="connsiteY17" fmla="*/ 2519270 h 3164769"/>
              <a:gd name="connsiteX18" fmla="*/ 476250 w 4798960"/>
              <a:gd name="connsiteY18" fmla="*/ 2576420 h 3164769"/>
              <a:gd name="connsiteX19" fmla="*/ 501650 w 4798960"/>
              <a:gd name="connsiteY19" fmla="*/ 2835182 h 3164769"/>
              <a:gd name="connsiteX20" fmla="*/ 527050 w 4798960"/>
              <a:gd name="connsiteY20" fmla="*/ 2881220 h 3164769"/>
              <a:gd name="connsiteX21" fmla="*/ 538163 w 4798960"/>
              <a:gd name="connsiteY21" fmla="*/ 2847882 h 3164769"/>
              <a:gd name="connsiteX22" fmla="*/ 547688 w 4798960"/>
              <a:gd name="connsiteY22" fmla="*/ 2784382 h 3164769"/>
              <a:gd name="connsiteX23" fmla="*/ 574675 w 4798960"/>
              <a:gd name="connsiteY23" fmla="*/ 2787557 h 3164769"/>
              <a:gd name="connsiteX24" fmla="*/ 593725 w 4798960"/>
              <a:gd name="connsiteY24" fmla="*/ 2670082 h 3164769"/>
              <a:gd name="connsiteX25" fmla="*/ 590550 w 4798960"/>
              <a:gd name="connsiteY25" fmla="*/ 2341470 h 3164769"/>
              <a:gd name="connsiteX26" fmla="*/ 625475 w 4798960"/>
              <a:gd name="connsiteY26" fmla="*/ 1830295 h 3164769"/>
              <a:gd name="connsiteX27" fmla="*/ 652462 w 4798960"/>
              <a:gd name="connsiteY27" fmla="*/ 1836645 h 3164769"/>
              <a:gd name="connsiteX28" fmla="*/ 661987 w 4798960"/>
              <a:gd name="connsiteY28" fmla="*/ 1684245 h 3164769"/>
              <a:gd name="connsiteX29" fmla="*/ 681036 w 4798960"/>
              <a:gd name="connsiteY29" fmla="*/ 2014445 h 3164769"/>
              <a:gd name="connsiteX30" fmla="*/ 681036 w 4798960"/>
              <a:gd name="connsiteY30" fmla="*/ 2014445 h 3164769"/>
              <a:gd name="connsiteX31" fmla="*/ 719135 w 4798960"/>
              <a:gd name="connsiteY31" fmla="*/ 1714407 h 3164769"/>
              <a:gd name="connsiteX32" fmla="*/ 731835 w 4798960"/>
              <a:gd name="connsiteY32" fmla="*/ 2058895 h 3164769"/>
              <a:gd name="connsiteX33" fmla="*/ 784223 w 4798960"/>
              <a:gd name="connsiteY33" fmla="*/ 2038258 h 3164769"/>
              <a:gd name="connsiteX34" fmla="*/ 806448 w 4798960"/>
              <a:gd name="connsiteY34" fmla="*/ 2481170 h 3164769"/>
              <a:gd name="connsiteX35" fmla="*/ 835021 w 4798960"/>
              <a:gd name="connsiteY35" fmla="*/ 2470057 h 3164769"/>
              <a:gd name="connsiteX36" fmla="*/ 836609 w 4798960"/>
              <a:gd name="connsiteY36" fmla="*/ 2660557 h 3164769"/>
              <a:gd name="connsiteX37" fmla="*/ 862008 w 4798960"/>
              <a:gd name="connsiteY37" fmla="*/ 2641507 h 3164769"/>
              <a:gd name="connsiteX38" fmla="*/ 865183 w 4798960"/>
              <a:gd name="connsiteY38" fmla="*/ 2698657 h 3164769"/>
              <a:gd name="connsiteX39" fmla="*/ 892169 w 4798960"/>
              <a:gd name="connsiteY39" fmla="*/ 2493870 h 3164769"/>
              <a:gd name="connsiteX40" fmla="*/ 912807 w 4798960"/>
              <a:gd name="connsiteY40" fmla="*/ 2460532 h 3164769"/>
              <a:gd name="connsiteX41" fmla="*/ 912807 w 4798960"/>
              <a:gd name="connsiteY41" fmla="*/ 2416082 h 3164769"/>
              <a:gd name="connsiteX42" fmla="*/ 949318 w 4798960"/>
              <a:gd name="connsiteY42" fmla="*/ 2392270 h 3164769"/>
              <a:gd name="connsiteX43" fmla="*/ 941380 w 4798960"/>
              <a:gd name="connsiteY43" fmla="*/ 2317657 h 3164769"/>
              <a:gd name="connsiteX44" fmla="*/ 1019169 w 4798960"/>
              <a:gd name="connsiteY44" fmla="*/ 895257 h 3164769"/>
              <a:gd name="connsiteX45" fmla="*/ 1031869 w 4798960"/>
              <a:gd name="connsiteY45" fmla="*/ 1068824 h 3164769"/>
              <a:gd name="connsiteX46" fmla="*/ 1053036 w 4798960"/>
              <a:gd name="connsiteY46" fmla="*/ 793657 h 3164769"/>
              <a:gd name="connsiteX47" fmla="*/ 1074202 w 4798960"/>
              <a:gd name="connsiteY47" fmla="*/ 1365157 h 3164769"/>
              <a:gd name="connsiteX48" fmla="*/ 1103833 w 4798960"/>
              <a:gd name="connsiteY48" fmla="*/ 869857 h 3164769"/>
              <a:gd name="connsiteX49" fmla="*/ 1137701 w 4798960"/>
              <a:gd name="connsiteY49" fmla="*/ 937590 h 3164769"/>
              <a:gd name="connsiteX50" fmla="*/ 1167333 w 4798960"/>
              <a:gd name="connsiteY50" fmla="*/ 1242391 h 3164769"/>
              <a:gd name="connsiteX51" fmla="*/ 1188500 w 4798960"/>
              <a:gd name="connsiteY51" fmla="*/ 1128090 h 3164769"/>
              <a:gd name="connsiteX52" fmla="*/ 1218132 w 4798960"/>
              <a:gd name="connsiteY52" fmla="*/ 1348223 h 3164769"/>
              <a:gd name="connsiteX53" fmla="*/ 1264699 w 4798960"/>
              <a:gd name="connsiteY53" fmla="*/ 1335523 h 3164769"/>
              <a:gd name="connsiteX54" fmla="*/ 1273165 w 4798960"/>
              <a:gd name="connsiteY54" fmla="*/ 1483690 h 3164769"/>
              <a:gd name="connsiteX55" fmla="*/ 1302799 w 4798960"/>
              <a:gd name="connsiteY55" fmla="*/ 1415957 h 3164769"/>
              <a:gd name="connsiteX56" fmla="*/ 1294330 w 4798960"/>
              <a:gd name="connsiteY56" fmla="*/ 1686890 h 3164769"/>
              <a:gd name="connsiteX57" fmla="*/ 1294331 w 4798960"/>
              <a:gd name="connsiteY57" fmla="*/ 1674190 h 3164769"/>
              <a:gd name="connsiteX58" fmla="*/ 1362063 w 4798960"/>
              <a:gd name="connsiteY58" fmla="*/ 2165257 h 3164769"/>
              <a:gd name="connsiteX59" fmla="*/ 1383231 w 4798960"/>
              <a:gd name="connsiteY59" fmla="*/ 2050957 h 3164769"/>
              <a:gd name="connsiteX60" fmla="*/ 1425565 w 4798960"/>
              <a:gd name="connsiteY60" fmla="*/ 2381157 h 3164769"/>
              <a:gd name="connsiteX61" fmla="*/ 1438264 w 4798960"/>
              <a:gd name="connsiteY61" fmla="*/ 2241457 h 3164769"/>
              <a:gd name="connsiteX62" fmla="*/ 1476363 w 4798960"/>
              <a:gd name="connsiteY62" fmla="*/ 2448891 h 3164769"/>
              <a:gd name="connsiteX63" fmla="*/ 1518696 w 4798960"/>
              <a:gd name="connsiteY63" fmla="*/ 2258390 h 3164769"/>
              <a:gd name="connsiteX64" fmla="*/ 1573729 w 4798960"/>
              <a:gd name="connsiteY64" fmla="*/ 2398090 h 3164769"/>
              <a:gd name="connsiteX65" fmla="*/ 1607596 w 4798960"/>
              <a:gd name="connsiteY65" fmla="*/ 1835057 h 3164769"/>
              <a:gd name="connsiteX66" fmla="*/ 1641461 w 4798960"/>
              <a:gd name="connsiteY66" fmla="*/ 1923957 h 3164769"/>
              <a:gd name="connsiteX67" fmla="*/ 1658393 w 4798960"/>
              <a:gd name="connsiteY67" fmla="*/ 1682657 h 3164769"/>
              <a:gd name="connsiteX68" fmla="*/ 1692260 w 4798960"/>
              <a:gd name="connsiteY68" fmla="*/ 1767324 h 3164769"/>
              <a:gd name="connsiteX69" fmla="*/ 1696492 w 4798960"/>
              <a:gd name="connsiteY69" fmla="*/ 1373623 h 3164769"/>
              <a:gd name="connsiteX70" fmla="*/ 1730359 w 4798960"/>
              <a:gd name="connsiteY70" fmla="*/ 1555657 h 3164769"/>
              <a:gd name="connsiteX71" fmla="*/ 1743060 w 4798960"/>
              <a:gd name="connsiteY71" fmla="*/ 1009558 h 3164769"/>
              <a:gd name="connsiteX72" fmla="*/ 1785392 w 4798960"/>
              <a:gd name="connsiteY72" fmla="*/ 1183124 h 3164769"/>
              <a:gd name="connsiteX73" fmla="*/ 1802326 w 4798960"/>
              <a:gd name="connsiteY73" fmla="*/ 962990 h 3164769"/>
              <a:gd name="connsiteX74" fmla="*/ 1831957 w 4798960"/>
              <a:gd name="connsiteY74" fmla="*/ 1360924 h 3164769"/>
              <a:gd name="connsiteX75" fmla="*/ 1895458 w 4798960"/>
              <a:gd name="connsiteY75" fmla="*/ 1174657 h 3164769"/>
              <a:gd name="connsiteX76" fmla="*/ 1908157 w 4798960"/>
              <a:gd name="connsiteY76" fmla="*/ 1589523 h 3164769"/>
              <a:gd name="connsiteX77" fmla="*/ 1971657 w 4798960"/>
              <a:gd name="connsiteY77" fmla="*/ 1043424 h 3164769"/>
              <a:gd name="connsiteX78" fmla="*/ 1971657 w 4798960"/>
              <a:gd name="connsiteY78" fmla="*/ 1043424 h 3164769"/>
              <a:gd name="connsiteX79" fmla="*/ 2022457 w 4798960"/>
              <a:gd name="connsiteY79" fmla="*/ 1462524 h 3164769"/>
              <a:gd name="connsiteX80" fmla="*/ 2022457 w 4798960"/>
              <a:gd name="connsiteY80" fmla="*/ 1462524 h 3164769"/>
              <a:gd name="connsiteX81" fmla="*/ 2064790 w 4798960"/>
              <a:gd name="connsiteY81" fmla="*/ 988390 h 3164769"/>
              <a:gd name="connsiteX82" fmla="*/ 2162155 w 4798960"/>
              <a:gd name="connsiteY82" fmla="*/ 1813891 h 3164769"/>
              <a:gd name="connsiteX83" fmla="*/ 2191790 w 4798960"/>
              <a:gd name="connsiteY83" fmla="*/ 1695358 h 3164769"/>
              <a:gd name="connsiteX84" fmla="*/ 2246823 w 4798960"/>
              <a:gd name="connsiteY84" fmla="*/ 1919724 h 3164769"/>
              <a:gd name="connsiteX85" fmla="*/ 2289155 w 4798960"/>
              <a:gd name="connsiteY85" fmla="*/ 1847757 h 3164769"/>
              <a:gd name="connsiteX86" fmla="*/ 2297622 w 4798960"/>
              <a:gd name="connsiteY86" fmla="*/ 2059424 h 3164769"/>
              <a:gd name="connsiteX87" fmla="*/ 2348422 w 4798960"/>
              <a:gd name="connsiteY87" fmla="*/ 1932423 h 3164769"/>
              <a:gd name="connsiteX88" fmla="*/ 2382288 w 4798960"/>
              <a:gd name="connsiteY88" fmla="*/ 2021324 h 3164769"/>
              <a:gd name="connsiteX89" fmla="*/ 2411920 w 4798960"/>
              <a:gd name="connsiteY89" fmla="*/ 1691123 h 3164769"/>
              <a:gd name="connsiteX90" fmla="*/ 2479655 w 4798960"/>
              <a:gd name="connsiteY90" fmla="*/ 1885858 h 3164769"/>
              <a:gd name="connsiteX91" fmla="*/ 2521986 w 4798960"/>
              <a:gd name="connsiteY91" fmla="*/ 1568357 h 3164769"/>
              <a:gd name="connsiteX92" fmla="*/ 2585486 w 4798960"/>
              <a:gd name="connsiteY92" fmla="*/ 1860457 h 3164769"/>
              <a:gd name="connsiteX93" fmla="*/ 2615118 w 4798960"/>
              <a:gd name="connsiteY93" fmla="*/ 1462523 h 3164769"/>
              <a:gd name="connsiteX94" fmla="*/ 2695551 w 4798960"/>
              <a:gd name="connsiteY94" fmla="*/ 1661491 h 3164769"/>
              <a:gd name="connsiteX95" fmla="*/ 2720951 w 4798960"/>
              <a:gd name="connsiteY95" fmla="*/ 1068823 h 3164769"/>
              <a:gd name="connsiteX96" fmla="*/ 2780217 w 4798960"/>
              <a:gd name="connsiteY96" fmla="*/ 1356691 h 3164769"/>
              <a:gd name="connsiteX97" fmla="*/ 2780215 w 4798960"/>
              <a:gd name="connsiteY97" fmla="*/ 679358 h 3164769"/>
              <a:gd name="connsiteX98" fmla="*/ 2831016 w 4798960"/>
              <a:gd name="connsiteY98" fmla="*/ 1386324 h 3164769"/>
              <a:gd name="connsiteX99" fmla="*/ 2881817 w 4798960"/>
              <a:gd name="connsiteY99" fmla="*/ 404191 h 3164769"/>
              <a:gd name="connsiteX100" fmla="*/ 2919916 w 4798960"/>
              <a:gd name="connsiteY100" fmla="*/ 916424 h 3164769"/>
              <a:gd name="connsiteX101" fmla="*/ 2962249 w 4798960"/>
              <a:gd name="connsiteY101" fmla="*/ 14724 h 3164769"/>
              <a:gd name="connsiteX102" fmla="*/ 2991881 w 4798960"/>
              <a:gd name="connsiteY102" fmla="*/ 1022258 h 3164769"/>
              <a:gd name="connsiteX103" fmla="*/ 3046914 w 4798960"/>
              <a:gd name="connsiteY103" fmla="*/ 615859 h 3164769"/>
              <a:gd name="connsiteX104" fmla="*/ 3051147 w 4798960"/>
              <a:gd name="connsiteY104" fmla="*/ 1149259 h 3164769"/>
              <a:gd name="connsiteX105" fmla="*/ 3106181 w 4798960"/>
              <a:gd name="connsiteY105" fmla="*/ 349159 h 3164769"/>
              <a:gd name="connsiteX106" fmla="*/ 3165447 w 4798960"/>
              <a:gd name="connsiteY106" fmla="*/ 988393 h 3164769"/>
              <a:gd name="connsiteX107" fmla="*/ 3207779 w 4798960"/>
              <a:gd name="connsiteY107" fmla="*/ 319526 h 3164769"/>
              <a:gd name="connsiteX108" fmla="*/ 3224711 w 4798960"/>
              <a:gd name="connsiteY108" fmla="*/ 1132325 h 3164769"/>
              <a:gd name="connsiteX109" fmla="*/ 3271277 w 4798960"/>
              <a:gd name="connsiteY109" fmla="*/ 145958 h 3164769"/>
              <a:gd name="connsiteX110" fmla="*/ 3296677 w 4798960"/>
              <a:gd name="connsiteY110" fmla="*/ 594693 h 3164769"/>
              <a:gd name="connsiteX111" fmla="*/ 3329485 w 4798960"/>
              <a:gd name="connsiteY111" fmla="*/ 22664 h 3164769"/>
              <a:gd name="connsiteX112" fmla="*/ 3359118 w 4798960"/>
              <a:gd name="connsiteY112" fmla="*/ 946059 h 3164769"/>
              <a:gd name="connsiteX113" fmla="*/ 3394043 w 4798960"/>
              <a:gd name="connsiteY113" fmla="*/ 307885 h 3164769"/>
              <a:gd name="connsiteX114" fmla="*/ 3395631 w 4798960"/>
              <a:gd name="connsiteY114" fmla="*/ 1096872 h 3164769"/>
              <a:gd name="connsiteX115" fmla="*/ 3438492 w 4798960"/>
              <a:gd name="connsiteY115" fmla="*/ 445998 h 3164769"/>
              <a:gd name="connsiteX116" fmla="*/ 3448017 w 4798960"/>
              <a:gd name="connsiteY116" fmla="*/ 931773 h 3164769"/>
              <a:gd name="connsiteX117" fmla="*/ 3476593 w 4798960"/>
              <a:gd name="connsiteY117" fmla="*/ 576173 h 3164769"/>
              <a:gd name="connsiteX118" fmla="*/ 3516278 w 4798960"/>
              <a:gd name="connsiteY118" fmla="*/ 1054010 h 3164769"/>
              <a:gd name="connsiteX119" fmla="*/ 3521041 w 4798960"/>
              <a:gd name="connsiteY119" fmla="*/ 263435 h 3164769"/>
              <a:gd name="connsiteX120" fmla="*/ 3546440 w 4798960"/>
              <a:gd name="connsiteY120" fmla="*/ 457110 h 3164769"/>
              <a:gd name="connsiteX121" fmla="*/ 3568665 w 4798960"/>
              <a:gd name="connsiteY121" fmla="*/ 282486 h 3164769"/>
              <a:gd name="connsiteX122" fmla="*/ 3594065 w 4798960"/>
              <a:gd name="connsiteY122" fmla="*/ 765086 h 3164769"/>
              <a:gd name="connsiteX123" fmla="*/ 3622640 w 4798960"/>
              <a:gd name="connsiteY123" fmla="*/ 201522 h 3164769"/>
              <a:gd name="connsiteX124" fmla="*/ 3625815 w 4798960"/>
              <a:gd name="connsiteY124" fmla="*/ 950824 h 3164769"/>
              <a:gd name="connsiteX125" fmla="*/ 3662327 w 4798960"/>
              <a:gd name="connsiteY125" fmla="*/ 584110 h 3164769"/>
              <a:gd name="connsiteX126" fmla="*/ 3671851 w 4798960"/>
              <a:gd name="connsiteY126" fmla="*/ 1015909 h 3164769"/>
              <a:gd name="connsiteX127" fmla="*/ 3717890 w 4798960"/>
              <a:gd name="connsiteY127" fmla="*/ 646023 h 3164769"/>
              <a:gd name="connsiteX128" fmla="*/ 3736938 w 4798960"/>
              <a:gd name="connsiteY128" fmla="*/ 1422310 h 3164769"/>
              <a:gd name="connsiteX129" fmla="*/ 3771863 w 4798960"/>
              <a:gd name="connsiteY129" fmla="*/ 771435 h 3164769"/>
              <a:gd name="connsiteX130" fmla="*/ 3790912 w 4798960"/>
              <a:gd name="connsiteY130" fmla="*/ 1133385 h 3164769"/>
              <a:gd name="connsiteX131" fmla="*/ 3817899 w 4798960"/>
              <a:gd name="connsiteY131" fmla="*/ 728572 h 3164769"/>
              <a:gd name="connsiteX132" fmla="*/ 3849650 w 4798960"/>
              <a:gd name="connsiteY132" fmla="*/ 1493748 h 3164769"/>
              <a:gd name="connsiteX133" fmla="*/ 3871874 w 4798960"/>
              <a:gd name="connsiteY133" fmla="*/ 728573 h 3164769"/>
              <a:gd name="connsiteX134" fmla="*/ 3906799 w 4798960"/>
              <a:gd name="connsiteY134" fmla="*/ 1376273 h 3164769"/>
              <a:gd name="connsiteX135" fmla="*/ 3925849 w 4798960"/>
              <a:gd name="connsiteY135" fmla="*/ 1187361 h 3164769"/>
              <a:gd name="connsiteX136" fmla="*/ 3951249 w 4798960"/>
              <a:gd name="connsiteY136" fmla="*/ 1327060 h 3164769"/>
              <a:gd name="connsiteX137" fmla="*/ 3957598 w 4798960"/>
              <a:gd name="connsiteY137" fmla="*/ 758735 h 3164769"/>
              <a:gd name="connsiteX138" fmla="*/ 3981409 w 4798960"/>
              <a:gd name="connsiteY138" fmla="*/ 1027023 h 3164769"/>
              <a:gd name="connsiteX139" fmla="*/ 3992522 w 4798960"/>
              <a:gd name="connsiteY139" fmla="*/ 704760 h 3164769"/>
              <a:gd name="connsiteX140" fmla="*/ 4000458 w 4798960"/>
              <a:gd name="connsiteY140" fmla="*/ 1192123 h 3164769"/>
              <a:gd name="connsiteX141" fmla="*/ 4029032 w 4798960"/>
              <a:gd name="connsiteY141" fmla="*/ 1071473 h 3164769"/>
              <a:gd name="connsiteX142" fmla="*/ 4036970 w 4798960"/>
              <a:gd name="connsiteY142" fmla="*/ 1549310 h 3164769"/>
              <a:gd name="connsiteX143" fmla="*/ 4078244 w 4798960"/>
              <a:gd name="connsiteY143" fmla="*/ 1201648 h 3164769"/>
              <a:gd name="connsiteX144" fmla="*/ 4094119 w 4798960"/>
              <a:gd name="connsiteY144" fmla="*/ 1393735 h 3164769"/>
              <a:gd name="connsiteX145" fmla="*/ 4106818 w 4798960"/>
              <a:gd name="connsiteY145" fmla="*/ 800010 h 3164769"/>
              <a:gd name="connsiteX146" fmla="*/ 4132218 w 4798960"/>
              <a:gd name="connsiteY146" fmla="*/ 1382623 h 3164769"/>
              <a:gd name="connsiteX147" fmla="*/ 4179843 w 4798960"/>
              <a:gd name="connsiteY147" fmla="*/ 715872 h 3164769"/>
              <a:gd name="connsiteX148" fmla="*/ 4214768 w 4798960"/>
              <a:gd name="connsiteY148" fmla="*/ 1122273 h 3164769"/>
              <a:gd name="connsiteX149" fmla="*/ 4233817 w 4798960"/>
              <a:gd name="connsiteY149" fmla="*/ 895261 h 3164769"/>
              <a:gd name="connsiteX150" fmla="*/ 4248105 w 4798960"/>
              <a:gd name="connsiteY150" fmla="*/ 1419135 h 3164769"/>
              <a:gd name="connsiteX151" fmla="*/ 4279853 w 4798960"/>
              <a:gd name="connsiteY151" fmla="*/ 331698 h 3164769"/>
              <a:gd name="connsiteX152" fmla="*/ 4283029 w 4798960"/>
              <a:gd name="connsiteY152" fmla="*/ 1579472 h 3164769"/>
              <a:gd name="connsiteX153" fmla="*/ 4337002 w 4798960"/>
              <a:gd name="connsiteY153" fmla="*/ 1373098 h 3164769"/>
              <a:gd name="connsiteX154" fmla="*/ 4381452 w 4798960"/>
              <a:gd name="connsiteY154" fmla="*/ 1139735 h 3164769"/>
              <a:gd name="connsiteX155" fmla="*/ 4400501 w 4798960"/>
              <a:gd name="connsiteY155" fmla="*/ 1573122 h 3164769"/>
              <a:gd name="connsiteX156" fmla="*/ 4460828 w 4798960"/>
              <a:gd name="connsiteY156" fmla="*/ 1042898 h 3164769"/>
              <a:gd name="connsiteX157" fmla="*/ 4481464 w 4798960"/>
              <a:gd name="connsiteY157" fmla="*/ 1619160 h 3164769"/>
              <a:gd name="connsiteX158" fmla="*/ 4537026 w 4798960"/>
              <a:gd name="connsiteY158" fmla="*/ 1230222 h 3164769"/>
              <a:gd name="connsiteX159" fmla="*/ 4544963 w 4798960"/>
              <a:gd name="connsiteY159" fmla="*/ 1798548 h 3164769"/>
              <a:gd name="connsiteX160" fmla="*/ 4576712 w 4798960"/>
              <a:gd name="connsiteY160" fmla="*/ 1538198 h 3164769"/>
              <a:gd name="connsiteX161" fmla="*/ 4622749 w 4798960"/>
              <a:gd name="connsiteY161" fmla="*/ 2008097 h 3164769"/>
              <a:gd name="connsiteX162" fmla="*/ 4632273 w 4798960"/>
              <a:gd name="connsiteY162" fmla="*/ 1662023 h 3164769"/>
              <a:gd name="connsiteX163" fmla="*/ 4643385 w 4798960"/>
              <a:gd name="connsiteY163" fmla="*/ 1609635 h 3164769"/>
              <a:gd name="connsiteX164" fmla="*/ 4691010 w 4798960"/>
              <a:gd name="connsiteY164" fmla="*/ 1952535 h 3164769"/>
              <a:gd name="connsiteX165" fmla="*/ 4708472 w 4798960"/>
              <a:gd name="connsiteY165" fmla="*/ 1715997 h 3164769"/>
              <a:gd name="connsiteX166" fmla="*/ 4748159 w 4798960"/>
              <a:gd name="connsiteY166" fmla="*/ 1968410 h 3164769"/>
              <a:gd name="connsiteX167" fmla="*/ 4798959 w 4798960"/>
              <a:gd name="connsiteY167" fmla="*/ 1763623 h 3164769"/>
              <a:gd name="connsiteX0" fmla="*/ 0 w 4798960"/>
              <a:gd name="connsiteY0" fmla="*/ 2935195 h 3164769"/>
              <a:gd name="connsiteX1" fmla="*/ 46038 w 4798960"/>
              <a:gd name="connsiteY1" fmla="*/ 2968532 h 3164769"/>
              <a:gd name="connsiteX2" fmla="*/ 65088 w 4798960"/>
              <a:gd name="connsiteY2" fmla="*/ 2993932 h 3164769"/>
              <a:gd name="connsiteX3" fmla="*/ 80963 w 4798960"/>
              <a:gd name="connsiteY3" fmla="*/ 3003457 h 3164769"/>
              <a:gd name="connsiteX4" fmla="*/ 88900 w 4798960"/>
              <a:gd name="connsiteY4" fmla="*/ 2998695 h 3164769"/>
              <a:gd name="connsiteX5" fmla="*/ 117475 w 4798960"/>
              <a:gd name="connsiteY5" fmla="*/ 3024095 h 3164769"/>
              <a:gd name="connsiteX6" fmla="*/ 146050 w 4798960"/>
              <a:gd name="connsiteY6" fmla="*/ 3005045 h 3164769"/>
              <a:gd name="connsiteX7" fmla="*/ 180975 w 4798960"/>
              <a:gd name="connsiteY7" fmla="*/ 3089182 h 3164769"/>
              <a:gd name="connsiteX8" fmla="*/ 200025 w 4798960"/>
              <a:gd name="connsiteY8" fmla="*/ 3092357 h 3164769"/>
              <a:gd name="connsiteX9" fmla="*/ 223838 w 4798960"/>
              <a:gd name="connsiteY9" fmla="*/ 3047907 h 3164769"/>
              <a:gd name="connsiteX10" fmla="*/ 246063 w 4798960"/>
              <a:gd name="connsiteY10" fmla="*/ 3105057 h 3164769"/>
              <a:gd name="connsiteX11" fmla="*/ 290513 w 4798960"/>
              <a:gd name="connsiteY11" fmla="*/ 3006632 h 3164769"/>
              <a:gd name="connsiteX12" fmla="*/ 330200 w 4798960"/>
              <a:gd name="connsiteY12" fmla="*/ 3160620 h 3164769"/>
              <a:gd name="connsiteX13" fmla="*/ 360363 w 4798960"/>
              <a:gd name="connsiteY13" fmla="*/ 3119345 h 3164769"/>
              <a:gd name="connsiteX14" fmla="*/ 374650 w 4798960"/>
              <a:gd name="connsiteY14" fmla="*/ 3103470 h 3164769"/>
              <a:gd name="connsiteX15" fmla="*/ 377825 w 4798960"/>
              <a:gd name="connsiteY15" fmla="*/ 2874870 h 3164769"/>
              <a:gd name="connsiteX16" fmla="*/ 400050 w 4798960"/>
              <a:gd name="connsiteY16" fmla="*/ 2935195 h 3164769"/>
              <a:gd name="connsiteX17" fmla="*/ 455613 w 4798960"/>
              <a:gd name="connsiteY17" fmla="*/ 2519270 h 3164769"/>
              <a:gd name="connsiteX18" fmla="*/ 476250 w 4798960"/>
              <a:gd name="connsiteY18" fmla="*/ 2576420 h 3164769"/>
              <a:gd name="connsiteX19" fmla="*/ 501650 w 4798960"/>
              <a:gd name="connsiteY19" fmla="*/ 2835182 h 3164769"/>
              <a:gd name="connsiteX20" fmla="*/ 527050 w 4798960"/>
              <a:gd name="connsiteY20" fmla="*/ 2881220 h 3164769"/>
              <a:gd name="connsiteX21" fmla="*/ 538163 w 4798960"/>
              <a:gd name="connsiteY21" fmla="*/ 2847882 h 3164769"/>
              <a:gd name="connsiteX22" fmla="*/ 547688 w 4798960"/>
              <a:gd name="connsiteY22" fmla="*/ 2784382 h 3164769"/>
              <a:gd name="connsiteX23" fmla="*/ 574675 w 4798960"/>
              <a:gd name="connsiteY23" fmla="*/ 2787557 h 3164769"/>
              <a:gd name="connsiteX24" fmla="*/ 593725 w 4798960"/>
              <a:gd name="connsiteY24" fmla="*/ 2670082 h 3164769"/>
              <a:gd name="connsiteX25" fmla="*/ 590550 w 4798960"/>
              <a:gd name="connsiteY25" fmla="*/ 2341470 h 3164769"/>
              <a:gd name="connsiteX26" fmla="*/ 625475 w 4798960"/>
              <a:gd name="connsiteY26" fmla="*/ 1830295 h 3164769"/>
              <a:gd name="connsiteX27" fmla="*/ 652462 w 4798960"/>
              <a:gd name="connsiteY27" fmla="*/ 1836645 h 3164769"/>
              <a:gd name="connsiteX28" fmla="*/ 661987 w 4798960"/>
              <a:gd name="connsiteY28" fmla="*/ 1684245 h 3164769"/>
              <a:gd name="connsiteX29" fmla="*/ 681036 w 4798960"/>
              <a:gd name="connsiteY29" fmla="*/ 2014445 h 3164769"/>
              <a:gd name="connsiteX30" fmla="*/ 681036 w 4798960"/>
              <a:gd name="connsiteY30" fmla="*/ 2014445 h 3164769"/>
              <a:gd name="connsiteX31" fmla="*/ 719135 w 4798960"/>
              <a:gd name="connsiteY31" fmla="*/ 1714407 h 3164769"/>
              <a:gd name="connsiteX32" fmla="*/ 731835 w 4798960"/>
              <a:gd name="connsiteY32" fmla="*/ 2058895 h 3164769"/>
              <a:gd name="connsiteX33" fmla="*/ 784223 w 4798960"/>
              <a:gd name="connsiteY33" fmla="*/ 2038258 h 3164769"/>
              <a:gd name="connsiteX34" fmla="*/ 806448 w 4798960"/>
              <a:gd name="connsiteY34" fmla="*/ 2481170 h 3164769"/>
              <a:gd name="connsiteX35" fmla="*/ 835021 w 4798960"/>
              <a:gd name="connsiteY35" fmla="*/ 2470057 h 3164769"/>
              <a:gd name="connsiteX36" fmla="*/ 836609 w 4798960"/>
              <a:gd name="connsiteY36" fmla="*/ 2660557 h 3164769"/>
              <a:gd name="connsiteX37" fmla="*/ 862008 w 4798960"/>
              <a:gd name="connsiteY37" fmla="*/ 2641507 h 3164769"/>
              <a:gd name="connsiteX38" fmla="*/ 865183 w 4798960"/>
              <a:gd name="connsiteY38" fmla="*/ 2698657 h 3164769"/>
              <a:gd name="connsiteX39" fmla="*/ 892169 w 4798960"/>
              <a:gd name="connsiteY39" fmla="*/ 2493870 h 3164769"/>
              <a:gd name="connsiteX40" fmla="*/ 912807 w 4798960"/>
              <a:gd name="connsiteY40" fmla="*/ 2460532 h 3164769"/>
              <a:gd name="connsiteX41" fmla="*/ 912807 w 4798960"/>
              <a:gd name="connsiteY41" fmla="*/ 2416082 h 3164769"/>
              <a:gd name="connsiteX42" fmla="*/ 949318 w 4798960"/>
              <a:gd name="connsiteY42" fmla="*/ 2392270 h 3164769"/>
              <a:gd name="connsiteX43" fmla="*/ 941380 w 4798960"/>
              <a:gd name="connsiteY43" fmla="*/ 2317657 h 3164769"/>
              <a:gd name="connsiteX44" fmla="*/ 1019169 w 4798960"/>
              <a:gd name="connsiteY44" fmla="*/ 895257 h 3164769"/>
              <a:gd name="connsiteX45" fmla="*/ 1031869 w 4798960"/>
              <a:gd name="connsiteY45" fmla="*/ 1068824 h 3164769"/>
              <a:gd name="connsiteX46" fmla="*/ 1053036 w 4798960"/>
              <a:gd name="connsiteY46" fmla="*/ 793657 h 3164769"/>
              <a:gd name="connsiteX47" fmla="*/ 1074202 w 4798960"/>
              <a:gd name="connsiteY47" fmla="*/ 1365157 h 3164769"/>
              <a:gd name="connsiteX48" fmla="*/ 1103833 w 4798960"/>
              <a:gd name="connsiteY48" fmla="*/ 869857 h 3164769"/>
              <a:gd name="connsiteX49" fmla="*/ 1137701 w 4798960"/>
              <a:gd name="connsiteY49" fmla="*/ 937590 h 3164769"/>
              <a:gd name="connsiteX50" fmla="*/ 1167333 w 4798960"/>
              <a:gd name="connsiteY50" fmla="*/ 1242391 h 3164769"/>
              <a:gd name="connsiteX51" fmla="*/ 1188500 w 4798960"/>
              <a:gd name="connsiteY51" fmla="*/ 1128090 h 3164769"/>
              <a:gd name="connsiteX52" fmla="*/ 1218132 w 4798960"/>
              <a:gd name="connsiteY52" fmla="*/ 1348223 h 3164769"/>
              <a:gd name="connsiteX53" fmla="*/ 1264699 w 4798960"/>
              <a:gd name="connsiteY53" fmla="*/ 1335523 h 3164769"/>
              <a:gd name="connsiteX54" fmla="*/ 1273165 w 4798960"/>
              <a:gd name="connsiteY54" fmla="*/ 1483690 h 3164769"/>
              <a:gd name="connsiteX55" fmla="*/ 1302799 w 4798960"/>
              <a:gd name="connsiteY55" fmla="*/ 1415957 h 3164769"/>
              <a:gd name="connsiteX56" fmla="*/ 1294330 w 4798960"/>
              <a:gd name="connsiteY56" fmla="*/ 1686890 h 3164769"/>
              <a:gd name="connsiteX57" fmla="*/ 1294331 w 4798960"/>
              <a:gd name="connsiteY57" fmla="*/ 1674190 h 3164769"/>
              <a:gd name="connsiteX58" fmla="*/ 1362063 w 4798960"/>
              <a:gd name="connsiteY58" fmla="*/ 2165257 h 3164769"/>
              <a:gd name="connsiteX59" fmla="*/ 1383231 w 4798960"/>
              <a:gd name="connsiteY59" fmla="*/ 2050957 h 3164769"/>
              <a:gd name="connsiteX60" fmla="*/ 1425565 w 4798960"/>
              <a:gd name="connsiteY60" fmla="*/ 2381157 h 3164769"/>
              <a:gd name="connsiteX61" fmla="*/ 1438264 w 4798960"/>
              <a:gd name="connsiteY61" fmla="*/ 2241457 h 3164769"/>
              <a:gd name="connsiteX62" fmla="*/ 1476363 w 4798960"/>
              <a:gd name="connsiteY62" fmla="*/ 2448891 h 3164769"/>
              <a:gd name="connsiteX63" fmla="*/ 1518696 w 4798960"/>
              <a:gd name="connsiteY63" fmla="*/ 2258390 h 3164769"/>
              <a:gd name="connsiteX64" fmla="*/ 1573729 w 4798960"/>
              <a:gd name="connsiteY64" fmla="*/ 2398090 h 3164769"/>
              <a:gd name="connsiteX65" fmla="*/ 1607596 w 4798960"/>
              <a:gd name="connsiteY65" fmla="*/ 1835057 h 3164769"/>
              <a:gd name="connsiteX66" fmla="*/ 1641461 w 4798960"/>
              <a:gd name="connsiteY66" fmla="*/ 1923957 h 3164769"/>
              <a:gd name="connsiteX67" fmla="*/ 1658393 w 4798960"/>
              <a:gd name="connsiteY67" fmla="*/ 1682657 h 3164769"/>
              <a:gd name="connsiteX68" fmla="*/ 1692260 w 4798960"/>
              <a:gd name="connsiteY68" fmla="*/ 1767324 h 3164769"/>
              <a:gd name="connsiteX69" fmla="*/ 1696492 w 4798960"/>
              <a:gd name="connsiteY69" fmla="*/ 1373623 h 3164769"/>
              <a:gd name="connsiteX70" fmla="*/ 1730359 w 4798960"/>
              <a:gd name="connsiteY70" fmla="*/ 1555657 h 3164769"/>
              <a:gd name="connsiteX71" fmla="*/ 1743060 w 4798960"/>
              <a:gd name="connsiteY71" fmla="*/ 1009558 h 3164769"/>
              <a:gd name="connsiteX72" fmla="*/ 1785392 w 4798960"/>
              <a:gd name="connsiteY72" fmla="*/ 1183124 h 3164769"/>
              <a:gd name="connsiteX73" fmla="*/ 1802326 w 4798960"/>
              <a:gd name="connsiteY73" fmla="*/ 962990 h 3164769"/>
              <a:gd name="connsiteX74" fmla="*/ 1831957 w 4798960"/>
              <a:gd name="connsiteY74" fmla="*/ 1360924 h 3164769"/>
              <a:gd name="connsiteX75" fmla="*/ 1895458 w 4798960"/>
              <a:gd name="connsiteY75" fmla="*/ 1174657 h 3164769"/>
              <a:gd name="connsiteX76" fmla="*/ 1908157 w 4798960"/>
              <a:gd name="connsiteY76" fmla="*/ 1589523 h 3164769"/>
              <a:gd name="connsiteX77" fmla="*/ 1971657 w 4798960"/>
              <a:gd name="connsiteY77" fmla="*/ 1043424 h 3164769"/>
              <a:gd name="connsiteX78" fmla="*/ 1971657 w 4798960"/>
              <a:gd name="connsiteY78" fmla="*/ 1043424 h 3164769"/>
              <a:gd name="connsiteX79" fmla="*/ 2022457 w 4798960"/>
              <a:gd name="connsiteY79" fmla="*/ 1462524 h 3164769"/>
              <a:gd name="connsiteX80" fmla="*/ 2022457 w 4798960"/>
              <a:gd name="connsiteY80" fmla="*/ 1462524 h 3164769"/>
              <a:gd name="connsiteX81" fmla="*/ 2064790 w 4798960"/>
              <a:gd name="connsiteY81" fmla="*/ 988390 h 3164769"/>
              <a:gd name="connsiteX82" fmla="*/ 2162155 w 4798960"/>
              <a:gd name="connsiteY82" fmla="*/ 1813891 h 3164769"/>
              <a:gd name="connsiteX83" fmla="*/ 2191790 w 4798960"/>
              <a:gd name="connsiteY83" fmla="*/ 1695358 h 3164769"/>
              <a:gd name="connsiteX84" fmla="*/ 2246823 w 4798960"/>
              <a:gd name="connsiteY84" fmla="*/ 1919724 h 3164769"/>
              <a:gd name="connsiteX85" fmla="*/ 2289155 w 4798960"/>
              <a:gd name="connsiteY85" fmla="*/ 1847757 h 3164769"/>
              <a:gd name="connsiteX86" fmla="*/ 2297622 w 4798960"/>
              <a:gd name="connsiteY86" fmla="*/ 2059424 h 3164769"/>
              <a:gd name="connsiteX87" fmla="*/ 2348422 w 4798960"/>
              <a:gd name="connsiteY87" fmla="*/ 1932423 h 3164769"/>
              <a:gd name="connsiteX88" fmla="*/ 2382288 w 4798960"/>
              <a:gd name="connsiteY88" fmla="*/ 2021324 h 3164769"/>
              <a:gd name="connsiteX89" fmla="*/ 2411920 w 4798960"/>
              <a:gd name="connsiteY89" fmla="*/ 1691123 h 3164769"/>
              <a:gd name="connsiteX90" fmla="*/ 2479655 w 4798960"/>
              <a:gd name="connsiteY90" fmla="*/ 1885858 h 3164769"/>
              <a:gd name="connsiteX91" fmla="*/ 2521986 w 4798960"/>
              <a:gd name="connsiteY91" fmla="*/ 1568357 h 3164769"/>
              <a:gd name="connsiteX92" fmla="*/ 2585486 w 4798960"/>
              <a:gd name="connsiteY92" fmla="*/ 1860457 h 3164769"/>
              <a:gd name="connsiteX93" fmla="*/ 2615118 w 4798960"/>
              <a:gd name="connsiteY93" fmla="*/ 1462523 h 3164769"/>
              <a:gd name="connsiteX94" fmla="*/ 2695551 w 4798960"/>
              <a:gd name="connsiteY94" fmla="*/ 1661491 h 3164769"/>
              <a:gd name="connsiteX95" fmla="*/ 2720951 w 4798960"/>
              <a:gd name="connsiteY95" fmla="*/ 1068823 h 3164769"/>
              <a:gd name="connsiteX96" fmla="*/ 2780217 w 4798960"/>
              <a:gd name="connsiteY96" fmla="*/ 1356691 h 3164769"/>
              <a:gd name="connsiteX97" fmla="*/ 2780215 w 4798960"/>
              <a:gd name="connsiteY97" fmla="*/ 679358 h 3164769"/>
              <a:gd name="connsiteX98" fmla="*/ 2831016 w 4798960"/>
              <a:gd name="connsiteY98" fmla="*/ 1386324 h 3164769"/>
              <a:gd name="connsiteX99" fmla="*/ 2881817 w 4798960"/>
              <a:gd name="connsiteY99" fmla="*/ 404191 h 3164769"/>
              <a:gd name="connsiteX100" fmla="*/ 2919916 w 4798960"/>
              <a:gd name="connsiteY100" fmla="*/ 916424 h 3164769"/>
              <a:gd name="connsiteX101" fmla="*/ 2962249 w 4798960"/>
              <a:gd name="connsiteY101" fmla="*/ 14724 h 3164769"/>
              <a:gd name="connsiteX102" fmla="*/ 2991881 w 4798960"/>
              <a:gd name="connsiteY102" fmla="*/ 1022258 h 3164769"/>
              <a:gd name="connsiteX103" fmla="*/ 3046914 w 4798960"/>
              <a:gd name="connsiteY103" fmla="*/ 615859 h 3164769"/>
              <a:gd name="connsiteX104" fmla="*/ 3051147 w 4798960"/>
              <a:gd name="connsiteY104" fmla="*/ 1149259 h 3164769"/>
              <a:gd name="connsiteX105" fmla="*/ 3106181 w 4798960"/>
              <a:gd name="connsiteY105" fmla="*/ 349159 h 3164769"/>
              <a:gd name="connsiteX106" fmla="*/ 3165447 w 4798960"/>
              <a:gd name="connsiteY106" fmla="*/ 988393 h 3164769"/>
              <a:gd name="connsiteX107" fmla="*/ 3207779 w 4798960"/>
              <a:gd name="connsiteY107" fmla="*/ 319526 h 3164769"/>
              <a:gd name="connsiteX108" fmla="*/ 3224711 w 4798960"/>
              <a:gd name="connsiteY108" fmla="*/ 1132325 h 3164769"/>
              <a:gd name="connsiteX109" fmla="*/ 3271277 w 4798960"/>
              <a:gd name="connsiteY109" fmla="*/ 145958 h 3164769"/>
              <a:gd name="connsiteX110" fmla="*/ 3296677 w 4798960"/>
              <a:gd name="connsiteY110" fmla="*/ 594693 h 3164769"/>
              <a:gd name="connsiteX111" fmla="*/ 3329485 w 4798960"/>
              <a:gd name="connsiteY111" fmla="*/ 22664 h 3164769"/>
              <a:gd name="connsiteX112" fmla="*/ 3359118 w 4798960"/>
              <a:gd name="connsiteY112" fmla="*/ 946059 h 3164769"/>
              <a:gd name="connsiteX113" fmla="*/ 3394043 w 4798960"/>
              <a:gd name="connsiteY113" fmla="*/ 307885 h 3164769"/>
              <a:gd name="connsiteX114" fmla="*/ 3395631 w 4798960"/>
              <a:gd name="connsiteY114" fmla="*/ 1096872 h 3164769"/>
              <a:gd name="connsiteX115" fmla="*/ 3438492 w 4798960"/>
              <a:gd name="connsiteY115" fmla="*/ 445998 h 3164769"/>
              <a:gd name="connsiteX116" fmla="*/ 3448017 w 4798960"/>
              <a:gd name="connsiteY116" fmla="*/ 931773 h 3164769"/>
              <a:gd name="connsiteX117" fmla="*/ 3476593 w 4798960"/>
              <a:gd name="connsiteY117" fmla="*/ 576173 h 3164769"/>
              <a:gd name="connsiteX118" fmla="*/ 3516278 w 4798960"/>
              <a:gd name="connsiteY118" fmla="*/ 1054010 h 3164769"/>
              <a:gd name="connsiteX119" fmla="*/ 3521041 w 4798960"/>
              <a:gd name="connsiteY119" fmla="*/ 263435 h 3164769"/>
              <a:gd name="connsiteX120" fmla="*/ 3546440 w 4798960"/>
              <a:gd name="connsiteY120" fmla="*/ 457110 h 3164769"/>
              <a:gd name="connsiteX121" fmla="*/ 3568665 w 4798960"/>
              <a:gd name="connsiteY121" fmla="*/ 282486 h 3164769"/>
              <a:gd name="connsiteX122" fmla="*/ 3594065 w 4798960"/>
              <a:gd name="connsiteY122" fmla="*/ 765086 h 3164769"/>
              <a:gd name="connsiteX123" fmla="*/ 3622640 w 4798960"/>
              <a:gd name="connsiteY123" fmla="*/ 201522 h 3164769"/>
              <a:gd name="connsiteX124" fmla="*/ 3625815 w 4798960"/>
              <a:gd name="connsiteY124" fmla="*/ 950824 h 3164769"/>
              <a:gd name="connsiteX125" fmla="*/ 3662327 w 4798960"/>
              <a:gd name="connsiteY125" fmla="*/ 584110 h 3164769"/>
              <a:gd name="connsiteX126" fmla="*/ 3671851 w 4798960"/>
              <a:gd name="connsiteY126" fmla="*/ 1015909 h 3164769"/>
              <a:gd name="connsiteX127" fmla="*/ 3717890 w 4798960"/>
              <a:gd name="connsiteY127" fmla="*/ 646023 h 3164769"/>
              <a:gd name="connsiteX128" fmla="*/ 3736938 w 4798960"/>
              <a:gd name="connsiteY128" fmla="*/ 1422310 h 3164769"/>
              <a:gd name="connsiteX129" fmla="*/ 3771863 w 4798960"/>
              <a:gd name="connsiteY129" fmla="*/ 771435 h 3164769"/>
              <a:gd name="connsiteX130" fmla="*/ 3790912 w 4798960"/>
              <a:gd name="connsiteY130" fmla="*/ 1133385 h 3164769"/>
              <a:gd name="connsiteX131" fmla="*/ 3817899 w 4798960"/>
              <a:gd name="connsiteY131" fmla="*/ 728572 h 3164769"/>
              <a:gd name="connsiteX132" fmla="*/ 3849650 w 4798960"/>
              <a:gd name="connsiteY132" fmla="*/ 1493748 h 3164769"/>
              <a:gd name="connsiteX133" fmla="*/ 3871874 w 4798960"/>
              <a:gd name="connsiteY133" fmla="*/ 728573 h 3164769"/>
              <a:gd name="connsiteX134" fmla="*/ 3906799 w 4798960"/>
              <a:gd name="connsiteY134" fmla="*/ 1376273 h 3164769"/>
              <a:gd name="connsiteX135" fmla="*/ 3925849 w 4798960"/>
              <a:gd name="connsiteY135" fmla="*/ 1187361 h 3164769"/>
              <a:gd name="connsiteX136" fmla="*/ 3951249 w 4798960"/>
              <a:gd name="connsiteY136" fmla="*/ 1327060 h 3164769"/>
              <a:gd name="connsiteX137" fmla="*/ 3957598 w 4798960"/>
              <a:gd name="connsiteY137" fmla="*/ 758735 h 3164769"/>
              <a:gd name="connsiteX138" fmla="*/ 3981409 w 4798960"/>
              <a:gd name="connsiteY138" fmla="*/ 1027023 h 3164769"/>
              <a:gd name="connsiteX139" fmla="*/ 3992522 w 4798960"/>
              <a:gd name="connsiteY139" fmla="*/ 704760 h 3164769"/>
              <a:gd name="connsiteX140" fmla="*/ 4000458 w 4798960"/>
              <a:gd name="connsiteY140" fmla="*/ 1192123 h 3164769"/>
              <a:gd name="connsiteX141" fmla="*/ 4029032 w 4798960"/>
              <a:gd name="connsiteY141" fmla="*/ 1071473 h 3164769"/>
              <a:gd name="connsiteX142" fmla="*/ 4036970 w 4798960"/>
              <a:gd name="connsiteY142" fmla="*/ 1549310 h 3164769"/>
              <a:gd name="connsiteX143" fmla="*/ 4078244 w 4798960"/>
              <a:gd name="connsiteY143" fmla="*/ 1201648 h 3164769"/>
              <a:gd name="connsiteX144" fmla="*/ 4094119 w 4798960"/>
              <a:gd name="connsiteY144" fmla="*/ 1393735 h 3164769"/>
              <a:gd name="connsiteX145" fmla="*/ 4106818 w 4798960"/>
              <a:gd name="connsiteY145" fmla="*/ 800010 h 3164769"/>
              <a:gd name="connsiteX146" fmla="*/ 4132218 w 4798960"/>
              <a:gd name="connsiteY146" fmla="*/ 1382623 h 3164769"/>
              <a:gd name="connsiteX147" fmla="*/ 4179843 w 4798960"/>
              <a:gd name="connsiteY147" fmla="*/ 715872 h 3164769"/>
              <a:gd name="connsiteX148" fmla="*/ 4214768 w 4798960"/>
              <a:gd name="connsiteY148" fmla="*/ 1122273 h 3164769"/>
              <a:gd name="connsiteX149" fmla="*/ 4233817 w 4798960"/>
              <a:gd name="connsiteY149" fmla="*/ 895261 h 3164769"/>
              <a:gd name="connsiteX150" fmla="*/ 4248105 w 4798960"/>
              <a:gd name="connsiteY150" fmla="*/ 1419135 h 3164769"/>
              <a:gd name="connsiteX151" fmla="*/ 4279853 w 4798960"/>
              <a:gd name="connsiteY151" fmla="*/ 331698 h 3164769"/>
              <a:gd name="connsiteX152" fmla="*/ 4283029 w 4798960"/>
              <a:gd name="connsiteY152" fmla="*/ 1579472 h 3164769"/>
              <a:gd name="connsiteX153" fmla="*/ 4337002 w 4798960"/>
              <a:gd name="connsiteY153" fmla="*/ 1373098 h 3164769"/>
              <a:gd name="connsiteX154" fmla="*/ 4381452 w 4798960"/>
              <a:gd name="connsiteY154" fmla="*/ 1139735 h 3164769"/>
              <a:gd name="connsiteX155" fmla="*/ 4400501 w 4798960"/>
              <a:gd name="connsiteY155" fmla="*/ 1573122 h 3164769"/>
              <a:gd name="connsiteX156" fmla="*/ 4460828 w 4798960"/>
              <a:gd name="connsiteY156" fmla="*/ 1042898 h 3164769"/>
              <a:gd name="connsiteX157" fmla="*/ 4481464 w 4798960"/>
              <a:gd name="connsiteY157" fmla="*/ 1619160 h 3164769"/>
              <a:gd name="connsiteX158" fmla="*/ 4537026 w 4798960"/>
              <a:gd name="connsiteY158" fmla="*/ 1230222 h 3164769"/>
              <a:gd name="connsiteX159" fmla="*/ 4544963 w 4798960"/>
              <a:gd name="connsiteY159" fmla="*/ 1798548 h 3164769"/>
              <a:gd name="connsiteX160" fmla="*/ 4576712 w 4798960"/>
              <a:gd name="connsiteY160" fmla="*/ 1538198 h 3164769"/>
              <a:gd name="connsiteX161" fmla="*/ 4622749 w 4798960"/>
              <a:gd name="connsiteY161" fmla="*/ 2008097 h 3164769"/>
              <a:gd name="connsiteX162" fmla="*/ 4632273 w 4798960"/>
              <a:gd name="connsiteY162" fmla="*/ 1662023 h 3164769"/>
              <a:gd name="connsiteX163" fmla="*/ 4643385 w 4798960"/>
              <a:gd name="connsiteY163" fmla="*/ 1609635 h 3164769"/>
              <a:gd name="connsiteX164" fmla="*/ 4691010 w 4798960"/>
              <a:gd name="connsiteY164" fmla="*/ 1952535 h 3164769"/>
              <a:gd name="connsiteX165" fmla="*/ 4708472 w 4798960"/>
              <a:gd name="connsiteY165" fmla="*/ 1715997 h 3164769"/>
              <a:gd name="connsiteX166" fmla="*/ 4760859 w 4798960"/>
              <a:gd name="connsiteY166" fmla="*/ 2187485 h 3164769"/>
              <a:gd name="connsiteX167" fmla="*/ 4798959 w 4798960"/>
              <a:gd name="connsiteY167" fmla="*/ 1763623 h 3164769"/>
              <a:gd name="connsiteX0" fmla="*/ 0 w 4801363"/>
              <a:gd name="connsiteY0" fmla="*/ 2935195 h 3164769"/>
              <a:gd name="connsiteX1" fmla="*/ 46038 w 4801363"/>
              <a:gd name="connsiteY1" fmla="*/ 2968532 h 3164769"/>
              <a:gd name="connsiteX2" fmla="*/ 65088 w 4801363"/>
              <a:gd name="connsiteY2" fmla="*/ 2993932 h 3164769"/>
              <a:gd name="connsiteX3" fmla="*/ 80963 w 4801363"/>
              <a:gd name="connsiteY3" fmla="*/ 3003457 h 3164769"/>
              <a:gd name="connsiteX4" fmla="*/ 88900 w 4801363"/>
              <a:gd name="connsiteY4" fmla="*/ 2998695 h 3164769"/>
              <a:gd name="connsiteX5" fmla="*/ 117475 w 4801363"/>
              <a:gd name="connsiteY5" fmla="*/ 3024095 h 3164769"/>
              <a:gd name="connsiteX6" fmla="*/ 146050 w 4801363"/>
              <a:gd name="connsiteY6" fmla="*/ 3005045 h 3164769"/>
              <a:gd name="connsiteX7" fmla="*/ 180975 w 4801363"/>
              <a:gd name="connsiteY7" fmla="*/ 3089182 h 3164769"/>
              <a:gd name="connsiteX8" fmla="*/ 200025 w 4801363"/>
              <a:gd name="connsiteY8" fmla="*/ 3092357 h 3164769"/>
              <a:gd name="connsiteX9" fmla="*/ 223838 w 4801363"/>
              <a:gd name="connsiteY9" fmla="*/ 3047907 h 3164769"/>
              <a:gd name="connsiteX10" fmla="*/ 246063 w 4801363"/>
              <a:gd name="connsiteY10" fmla="*/ 3105057 h 3164769"/>
              <a:gd name="connsiteX11" fmla="*/ 290513 w 4801363"/>
              <a:gd name="connsiteY11" fmla="*/ 3006632 h 3164769"/>
              <a:gd name="connsiteX12" fmla="*/ 330200 w 4801363"/>
              <a:gd name="connsiteY12" fmla="*/ 3160620 h 3164769"/>
              <a:gd name="connsiteX13" fmla="*/ 360363 w 4801363"/>
              <a:gd name="connsiteY13" fmla="*/ 3119345 h 3164769"/>
              <a:gd name="connsiteX14" fmla="*/ 374650 w 4801363"/>
              <a:gd name="connsiteY14" fmla="*/ 3103470 h 3164769"/>
              <a:gd name="connsiteX15" fmla="*/ 377825 w 4801363"/>
              <a:gd name="connsiteY15" fmla="*/ 2874870 h 3164769"/>
              <a:gd name="connsiteX16" fmla="*/ 400050 w 4801363"/>
              <a:gd name="connsiteY16" fmla="*/ 2935195 h 3164769"/>
              <a:gd name="connsiteX17" fmla="*/ 455613 w 4801363"/>
              <a:gd name="connsiteY17" fmla="*/ 2519270 h 3164769"/>
              <a:gd name="connsiteX18" fmla="*/ 476250 w 4801363"/>
              <a:gd name="connsiteY18" fmla="*/ 2576420 h 3164769"/>
              <a:gd name="connsiteX19" fmla="*/ 501650 w 4801363"/>
              <a:gd name="connsiteY19" fmla="*/ 2835182 h 3164769"/>
              <a:gd name="connsiteX20" fmla="*/ 527050 w 4801363"/>
              <a:gd name="connsiteY20" fmla="*/ 2881220 h 3164769"/>
              <a:gd name="connsiteX21" fmla="*/ 538163 w 4801363"/>
              <a:gd name="connsiteY21" fmla="*/ 2847882 h 3164769"/>
              <a:gd name="connsiteX22" fmla="*/ 547688 w 4801363"/>
              <a:gd name="connsiteY22" fmla="*/ 2784382 h 3164769"/>
              <a:gd name="connsiteX23" fmla="*/ 574675 w 4801363"/>
              <a:gd name="connsiteY23" fmla="*/ 2787557 h 3164769"/>
              <a:gd name="connsiteX24" fmla="*/ 593725 w 4801363"/>
              <a:gd name="connsiteY24" fmla="*/ 2670082 h 3164769"/>
              <a:gd name="connsiteX25" fmla="*/ 590550 w 4801363"/>
              <a:gd name="connsiteY25" fmla="*/ 2341470 h 3164769"/>
              <a:gd name="connsiteX26" fmla="*/ 625475 w 4801363"/>
              <a:gd name="connsiteY26" fmla="*/ 1830295 h 3164769"/>
              <a:gd name="connsiteX27" fmla="*/ 652462 w 4801363"/>
              <a:gd name="connsiteY27" fmla="*/ 1836645 h 3164769"/>
              <a:gd name="connsiteX28" fmla="*/ 661987 w 4801363"/>
              <a:gd name="connsiteY28" fmla="*/ 1684245 h 3164769"/>
              <a:gd name="connsiteX29" fmla="*/ 681036 w 4801363"/>
              <a:gd name="connsiteY29" fmla="*/ 2014445 h 3164769"/>
              <a:gd name="connsiteX30" fmla="*/ 681036 w 4801363"/>
              <a:gd name="connsiteY30" fmla="*/ 2014445 h 3164769"/>
              <a:gd name="connsiteX31" fmla="*/ 719135 w 4801363"/>
              <a:gd name="connsiteY31" fmla="*/ 1714407 h 3164769"/>
              <a:gd name="connsiteX32" fmla="*/ 731835 w 4801363"/>
              <a:gd name="connsiteY32" fmla="*/ 2058895 h 3164769"/>
              <a:gd name="connsiteX33" fmla="*/ 784223 w 4801363"/>
              <a:gd name="connsiteY33" fmla="*/ 2038258 h 3164769"/>
              <a:gd name="connsiteX34" fmla="*/ 806448 w 4801363"/>
              <a:gd name="connsiteY34" fmla="*/ 2481170 h 3164769"/>
              <a:gd name="connsiteX35" fmla="*/ 835021 w 4801363"/>
              <a:gd name="connsiteY35" fmla="*/ 2470057 h 3164769"/>
              <a:gd name="connsiteX36" fmla="*/ 836609 w 4801363"/>
              <a:gd name="connsiteY36" fmla="*/ 2660557 h 3164769"/>
              <a:gd name="connsiteX37" fmla="*/ 862008 w 4801363"/>
              <a:gd name="connsiteY37" fmla="*/ 2641507 h 3164769"/>
              <a:gd name="connsiteX38" fmla="*/ 865183 w 4801363"/>
              <a:gd name="connsiteY38" fmla="*/ 2698657 h 3164769"/>
              <a:gd name="connsiteX39" fmla="*/ 892169 w 4801363"/>
              <a:gd name="connsiteY39" fmla="*/ 2493870 h 3164769"/>
              <a:gd name="connsiteX40" fmla="*/ 912807 w 4801363"/>
              <a:gd name="connsiteY40" fmla="*/ 2460532 h 3164769"/>
              <a:gd name="connsiteX41" fmla="*/ 912807 w 4801363"/>
              <a:gd name="connsiteY41" fmla="*/ 2416082 h 3164769"/>
              <a:gd name="connsiteX42" fmla="*/ 949318 w 4801363"/>
              <a:gd name="connsiteY42" fmla="*/ 2392270 h 3164769"/>
              <a:gd name="connsiteX43" fmla="*/ 941380 w 4801363"/>
              <a:gd name="connsiteY43" fmla="*/ 2317657 h 3164769"/>
              <a:gd name="connsiteX44" fmla="*/ 1019169 w 4801363"/>
              <a:gd name="connsiteY44" fmla="*/ 895257 h 3164769"/>
              <a:gd name="connsiteX45" fmla="*/ 1031869 w 4801363"/>
              <a:gd name="connsiteY45" fmla="*/ 1068824 h 3164769"/>
              <a:gd name="connsiteX46" fmla="*/ 1053036 w 4801363"/>
              <a:gd name="connsiteY46" fmla="*/ 793657 h 3164769"/>
              <a:gd name="connsiteX47" fmla="*/ 1074202 w 4801363"/>
              <a:gd name="connsiteY47" fmla="*/ 1365157 h 3164769"/>
              <a:gd name="connsiteX48" fmla="*/ 1103833 w 4801363"/>
              <a:gd name="connsiteY48" fmla="*/ 869857 h 3164769"/>
              <a:gd name="connsiteX49" fmla="*/ 1137701 w 4801363"/>
              <a:gd name="connsiteY49" fmla="*/ 937590 h 3164769"/>
              <a:gd name="connsiteX50" fmla="*/ 1167333 w 4801363"/>
              <a:gd name="connsiteY50" fmla="*/ 1242391 h 3164769"/>
              <a:gd name="connsiteX51" fmla="*/ 1188500 w 4801363"/>
              <a:gd name="connsiteY51" fmla="*/ 1128090 h 3164769"/>
              <a:gd name="connsiteX52" fmla="*/ 1218132 w 4801363"/>
              <a:gd name="connsiteY52" fmla="*/ 1348223 h 3164769"/>
              <a:gd name="connsiteX53" fmla="*/ 1264699 w 4801363"/>
              <a:gd name="connsiteY53" fmla="*/ 1335523 h 3164769"/>
              <a:gd name="connsiteX54" fmla="*/ 1273165 w 4801363"/>
              <a:gd name="connsiteY54" fmla="*/ 1483690 h 3164769"/>
              <a:gd name="connsiteX55" fmla="*/ 1302799 w 4801363"/>
              <a:gd name="connsiteY55" fmla="*/ 1415957 h 3164769"/>
              <a:gd name="connsiteX56" fmla="*/ 1294330 w 4801363"/>
              <a:gd name="connsiteY56" fmla="*/ 1686890 h 3164769"/>
              <a:gd name="connsiteX57" fmla="*/ 1294331 w 4801363"/>
              <a:gd name="connsiteY57" fmla="*/ 1674190 h 3164769"/>
              <a:gd name="connsiteX58" fmla="*/ 1362063 w 4801363"/>
              <a:gd name="connsiteY58" fmla="*/ 2165257 h 3164769"/>
              <a:gd name="connsiteX59" fmla="*/ 1383231 w 4801363"/>
              <a:gd name="connsiteY59" fmla="*/ 2050957 h 3164769"/>
              <a:gd name="connsiteX60" fmla="*/ 1425565 w 4801363"/>
              <a:gd name="connsiteY60" fmla="*/ 2381157 h 3164769"/>
              <a:gd name="connsiteX61" fmla="*/ 1438264 w 4801363"/>
              <a:gd name="connsiteY61" fmla="*/ 2241457 h 3164769"/>
              <a:gd name="connsiteX62" fmla="*/ 1476363 w 4801363"/>
              <a:gd name="connsiteY62" fmla="*/ 2448891 h 3164769"/>
              <a:gd name="connsiteX63" fmla="*/ 1518696 w 4801363"/>
              <a:gd name="connsiteY63" fmla="*/ 2258390 h 3164769"/>
              <a:gd name="connsiteX64" fmla="*/ 1573729 w 4801363"/>
              <a:gd name="connsiteY64" fmla="*/ 2398090 h 3164769"/>
              <a:gd name="connsiteX65" fmla="*/ 1607596 w 4801363"/>
              <a:gd name="connsiteY65" fmla="*/ 1835057 h 3164769"/>
              <a:gd name="connsiteX66" fmla="*/ 1641461 w 4801363"/>
              <a:gd name="connsiteY66" fmla="*/ 1923957 h 3164769"/>
              <a:gd name="connsiteX67" fmla="*/ 1658393 w 4801363"/>
              <a:gd name="connsiteY67" fmla="*/ 1682657 h 3164769"/>
              <a:gd name="connsiteX68" fmla="*/ 1692260 w 4801363"/>
              <a:gd name="connsiteY68" fmla="*/ 1767324 h 3164769"/>
              <a:gd name="connsiteX69" fmla="*/ 1696492 w 4801363"/>
              <a:gd name="connsiteY69" fmla="*/ 1373623 h 3164769"/>
              <a:gd name="connsiteX70" fmla="*/ 1730359 w 4801363"/>
              <a:gd name="connsiteY70" fmla="*/ 1555657 h 3164769"/>
              <a:gd name="connsiteX71" fmla="*/ 1743060 w 4801363"/>
              <a:gd name="connsiteY71" fmla="*/ 1009558 h 3164769"/>
              <a:gd name="connsiteX72" fmla="*/ 1785392 w 4801363"/>
              <a:gd name="connsiteY72" fmla="*/ 1183124 h 3164769"/>
              <a:gd name="connsiteX73" fmla="*/ 1802326 w 4801363"/>
              <a:gd name="connsiteY73" fmla="*/ 962990 h 3164769"/>
              <a:gd name="connsiteX74" fmla="*/ 1831957 w 4801363"/>
              <a:gd name="connsiteY74" fmla="*/ 1360924 h 3164769"/>
              <a:gd name="connsiteX75" fmla="*/ 1895458 w 4801363"/>
              <a:gd name="connsiteY75" fmla="*/ 1174657 h 3164769"/>
              <a:gd name="connsiteX76" fmla="*/ 1908157 w 4801363"/>
              <a:gd name="connsiteY76" fmla="*/ 1589523 h 3164769"/>
              <a:gd name="connsiteX77" fmla="*/ 1971657 w 4801363"/>
              <a:gd name="connsiteY77" fmla="*/ 1043424 h 3164769"/>
              <a:gd name="connsiteX78" fmla="*/ 1971657 w 4801363"/>
              <a:gd name="connsiteY78" fmla="*/ 1043424 h 3164769"/>
              <a:gd name="connsiteX79" fmla="*/ 2022457 w 4801363"/>
              <a:gd name="connsiteY79" fmla="*/ 1462524 h 3164769"/>
              <a:gd name="connsiteX80" fmla="*/ 2022457 w 4801363"/>
              <a:gd name="connsiteY80" fmla="*/ 1462524 h 3164769"/>
              <a:gd name="connsiteX81" fmla="*/ 2064790 w 4801363"/>
              <a:gd name="connsiteY81" fmla="*/ 988390 h 3164769"/>
              <a:gd name="connsiteX82" fmla="*/ 2162155 w 4801363"/>
              <a:gd name="connsiteY82" fmla="*/ 1813891 h 3164769"/>
              <a:gd name="connsiteX83" fmla="*/ 2191790 w 4801363"/>
              <a:gd name="connsiteY83" fmla="*/ 1695358 h 3164769"/>
              <a:gd name="connsiteX84" fmla="*/ 2246823 w 4801363"/>
              <a:gd name="connsiteY84" fmla="*/ 1919724 h 3164769"/>
              <a:gd name="connsiteX85" fmla="*/ 2289155 w 4801363"/>
              <a:gd name="connsiteY85" fmla="*/ 1847757 h 3164769"/>
              <a:gd name="connsiteX86" fmla="*/ 2297622 w 4801363"/>
              <a:gd name="connsiteY86" fmla="*/ 2059424 h 3164769"/>
              <a:gd name="connsiteX87" fmla="*/ 2348422 w 4801363"/>
              <a:gd name="connsiteY87" fmla="*/ 1932423 h 3164769"/>
              <a:gd name="connsiteX88" fmla="*/ 2382288 w 4801363"/>
              <a:gd name="connsiteY88" fmla="*/ 2021324 h 3164769"/>
              <a:gd name="connsiteX89" fmla="*/ 2411920 w 4801363"/>
              <a:gd name="connsiteY89" fmla="*/ 1691123 h 3164769"/>
              <a:gd name="connsiteX90" fmla="*/ 2479655 w 4801363"/>
              <a:gd name="connsiteY90" fmla="*/ 1885858 h 3164769"/>
              <a:gd name="connsiteX91" fmla="*/ 2521986 w 4801363"/>
              <a:gd name="connsiteY91" fmla="*/ 1568357 h 3164769"/>
              <a:gd name="connsiteX92" fmla="*/ 2585486 w 4801363"/>
              <a:gd name="connsiteY92" fmla="*/ 1860457 h 3164769"/>
              <a:gd name="connsiteX93" fmla="*/ 2615118 w 4801363"/>
              <a:gd name="connsiteY93" fmla="*/ 1462523 h 3164769"/>
              <a:gd name="connsiteX94" fmla="*/ 2695551 w 4801363"/>
              <a:gd name="connsiteY94" fmla="*/ 1661491 h 3164769"/>
              <a:gd name="connsiteX95" fmla="*/ 2720951 w 4801363"/>
              <a:gd name="connsiteY95" fmla="*/ 1068823 h 3164769"/>
              <a:gd name="connsiteX96" fmla="*/ 2780217 w 4801363"/>
              <a:gd name="connsiteY96" fmla="*/ 1356691 h 3164769"/>
              <a:gd name="connsiteX97" fmla="*/ 2780215 w 4801363"/>
              <a:gd name="connsiteY97" fmla="*/ 679358 h 3164769"/>
              <a:gd name="connsiteX98" fmla="*/ 2831016 w 4801363"/>
              <a:gd name="connsiteY98" fmla="*/ 1386324 h 3164769"/>
              <a:gd name="connsiteX99" fmla="*/ 2881817 w 4801363"/>
              <a:gd name="connsiteY99" fmla="*/ 404191 h 3164769"/>
              <a:gd name="connsiteX100" fmla="*/ 2919916 w 4801363"/>
              <a:gd name="connsiteY100" fmla="*/ 916424 h 3164769"/>
              <a:gd name="connsiteX101" fmla="*/ 2962249 w 4801363"/>
              <a:gd name="connsiteY101" fmla="*/ 14724 h 3164769"/>
              <a:gd name="connsiteX102" fmla="*/ 2991881 w 4801363"/>
              <a:gd name="connsiteY102" fmla="*/ 1022258 h 3164769"/>
              <a:gd name="connsiteX103" fmla="*/ 3046914 w 4801363"/>
              <a:gd name="connsiteY103" fmla="*/ 615859 h 3164769"/>
              <a:gd name="connsiteX104" fmla="*/ 3051147 w 4801363"/>
              <a:gd name="connsiteY104" fmla="*/ 1149259 h 3164769"/>
              <a:gd name="connsiteX105" fmla="*/ 3106181 w 4801363"/>
              <a:gd name="connsiteY105" fmla="*/ 349159 h 3164769"/>
              <a:gd name="connsiteX106" fmla="*/ 3165447 w 4801363"/>
              <a:gd name="connsiteY106" fmla="*/ 988393 h 3164769"/>
              <a:gd name="connsiteX107" fmla="*/ 3207779 w 4801363"/>
              <a:gd name="connsiteY107" fmla="*/ 319526 h 3164769"/>
              <a:gd name="connsiteX108" fmla="*/ 3224711 w 4801363"/>
              <a:gd name="connsiteY108" fmla="*/ 1132325 h 3164769"/>
              <a:gd name="connsiteX109" fmla="*/ 3271277 w 4801363"/>
              <a:gd name="connsiteY109" fmla="*/ 145958 h 3164769"/>
              <a:gd name="connsiteX110" fmla="*/ 3296677 w 4801363"/>
              <a:gd name="connsiteY110" fmla="*/ 594693 h 3164769"/>
              <a:gd name="connsiteX111" fmla="*/ 3329485 w 4801363"/>
              <a:gd name="connsiteY111" fmla="*/ 22664 h 3164769"/>
              <a:gd name="connsiteX112" fmla="*/ 3359118 w 4801363"/>
              <a:gd name="connsiteY112" fmla="*/ 946059 h 3164769"/>
              <a:gd name="connsiteX113" fmla="*/ 3394043 w 4801363"/>
              <a:gd name="connsiteY113" fmla="*/ 307885 h 3164769"/>
              <a:gd name="connsiteX114" fmla="*/ 3395631 w 4801363"/>
              <a:gd name="connsiteY114" fmla="*/ 1096872 h 3164769"/>
              <a:gd name="connsiteX115" fmla="*/ 3438492 w 4801363"/>
              <a:gd name="connsiteY115" fmla="*/ 445998 h 3164769"/>
              <a:gd name="connsiteX116" fmla="*/ 3448017 w 4801363"/>
              <a:gd name="connsiteY116" fmla="*/ 931773 h 3164769"/>
              <a:gd name="connsiteX117" fmla="*/ 3476593 w 4801363"/>
              <a:gd name="connsiteY117" fmla="*/ 576173 h 3164769"/>
              <a:gd name="connsiteX118" fmla="*/ 3516278 w 4801363"/>
              <a:gd name="connsiteY118" fmla="*/ 1054010 h 3164769"/>
              <a:gd name="connsiteX119" fmla="*/ 3521041 w 4801363"/>
              <a:gd name="connsiteY119" fmla="*/ 263435 h 3164769"/>
              <a:gd name="connsiteX120" fmla="*/ 3546440 w 4801363"/>
              <a:gd name="connsiteY120" fmla="*/ 457110 h 3164769"/>
              <a:gd name="connsiteX121" fmla="*/ 3568665 w 4801363"/>
              <a:gd name="connsiteY121" fmla="*/ 282486 h 3164769"/>
              <a:gd name="connsiteX122" fmla="*/ 3594065 w 4801363"/>
              <a:gd name="connsiteY122" fmla="*/ 765086 h 3164769"/>
              <a:gd name="connsiteX123" fmla="*/ 3622640 w 4801363"/>
              <a:gd name="connsiteY123" fmla="*/ 201522 h 3164769"/>
              <a:gd name="connsiteX124" fmla="*/ 3625815 w 4801363"/>
              <a:gd name="connsiteY124" fmla="*/ 950824 h 3164769"/>
              <a:gd name="connsiteX125" fmla="*/ 3662327 w 4801363"/>
              <a:gd name="connsiteY125" fmla="*/ 584110 h 3164769"/>
              <a:gd name="connsiteX126" fmla="*/ 3671851 w 4801363"/>
              <a:gd name="connsiteY126" fmla="*/ 1015909 h 3164769"/>
              <a:gd name="connsiteX127" fmla="*/ 3717890 w 4801363"/>
              <a:gd name="connsiteY127" fmla="*/ 646023 h 3164769"/>
              <a:gd name="connsiteX128" fmla="*/ 3736938 w 4801363"/>
              <a:gd name="connsiteY128" fmla="*/ 1422310 h 3164769"/>
              <a:gd name="connsiteX129" fmla="*/ 3771863 w 4801363"/>
              <a:gd name="connsiteY129" fmla="*/ 771435 h 3164769"/>
              <a:gd name="connsiteX130" fmla="*/ 3790912 w 4801363"/>
              <a:gd name="connsiteY130" fmla="*/ 1133385 h 3164769"/>
              <a:gd name="connsiteX131" fmla="*/ 3817899 w 4801363"/>
              <a:gd name="connsiteY131" fmla="*/ 728572 h 3164769"/>
              <a:gd name="connsiteX132" fmla="*/ 3849650 w 4801363"/>
              <a:gd name="connsiteY132" fmla="*/ 1493748 h 3164769"/>
              <a:gd name="connsiteX133" fmla="*/ 3871874 w 4801363"/>
              <a:gd name="connsiteY133" fmla="*/ 728573 h 3164769"/>
              <a:gd name="connsiteX134" fmla="*/ 3906799 w 4801363"/>
              <a:gd name="connsiteY134" fmla="*/ 1376273 h 3164769"/>
              <a:gd name="connsiteX135" fmla="*/ 3925849 w 4801363"/>
              <a:gd name="connsiteY135" fmla="*/ 1187361 h 3164769"/>
              <a:gd name="connsiteX136" fmla="*/ 3951249 w 4801363"/>
              <a:gd name="connsiteY136" fmla="*/ 1327060 h 3164769"/>
              <a:gd name="connsiteX137" fmla="*/ 3957598 w 4801363"/>
              <a:gd name="connsiteY137" fmla="*/ 758735 h 3164769"/>
              <a:gd name="connsiteX138" fmla="*/ 3981409 w 4801363"/>
              <a:gd name="connsiteY138" fmla="*/ 1027023 h 3164769"/>
              <a:gd name="connsiteX139" fmla="*/ 3992522 w 4801363"/>
              <a:gd name="connsiteY139" fmla="*/ 704760 h 3164769"/>
              <a:gd name="connsiteX140" fmla="*/ 4000458 w 4801363"/>
              <a:gd name="connsiteY140" fmla="*/ 1192123 h 3164769"/>
              <a:gd name="connsiteX141" fmla="*/ 4029032 w 4801363"/>
              <a:gd name="connsiteY141" fmla="*/ 1071473 h 3164769"/>
              <a:gd name="connsiteX142" fmla="*/ 4036970 w 4801363"/>
              <a:gd name="connsiteY142" fmla="*/ 1549310 h 3164769"/>
              <a:gd name="connsiteX143" fmla="*/ 4078244 w 4801363"/>
              <a:gd name="connsiteY143" fmla="*/ 1201648 h 3164769"/>
              <a:gd name="connsiteX144" fmla="*/ 4094119 w 4801363"/>
              <a:gd name="connsiteY144" fmla="*/ 1393735 h 3164769"/>
              <a:gd name="connsiteX145" fmla="*/ 4106818 w 4801363"/>
              <a:gd name="connsiteY145" fmla="*/ 800010 h 3164769"/>
              <a:gd name="connsiteX146" fmla="*/ 4132218 w 4801363"/>
              <a:gd name="connsiteY146" fmla="*/ 1382623 h 3164769"/>
              <a:gd name="connsiteX147" fmla="*/ 4179843 w 4801363"/>
              <a:gd name="connsiteY147" fmla="*/ 715872 h 3164769"/>
              <a:gd name="connsiteX148" fmla="*/ 4214768 w 4801363"/>
              <a:gd name="connsiteY148" fmla="*/ 1122273 h 3164769"/>
              <a:gd name="connsiteX149" fmla="*/ 4233817 w 4801363"/>
              <a:gd name="connsiteY149" fmla="*/ 895261 h 3164769"/>
              <a:gd name="connsiteX150" fmla="*/ 4248105 w 4801363"/>
              <a:gd name="connsiteY150" fmla="*/ 1419135 h 3164769"/>
              <a:gd name="connsiteX151" fmla="*/ 4279853 w 4801363"/>
              <a:gd name="connsiteY151" fmla="*/ 331698 h 3164769"/>
              <a:gd name="connsiteX152" fmla="*/ 4283029 w 4801363"/>
              <a:gd name="connsiteY152" fmla="*/ 1579472 h 3164769"/>
              <a:gd name="connsiteX153" fmla="*/ 4337002 w 4801363"/>
              <a:gd name="connsiteY153" fmla="*/ 1373098 h 3164769"/>
              <a:gd name="connsiteX154" fmla="*/ 4381452 w 4801363"/>
              <a:gd name="connsiteY154" fmla="*/ 1139735 h 3164769"/>
              <a:gd name="connsiteX155" fmla="*/ 4400501 w 4801363"/>
              <a:gd name="connsiteY155" fmla="*/ 1573122 h 3164769"/>
              <a:gd name="connsiteX156" fmla="*/ 4460828 w 4801363"/>
              <a:gd name="connsiteY156" fmla="*/ 1042898 h 3164769"/>
              <a:gd name="connsiteX157" fmla="*/ 4481464 w 4801363"/>
              <a:gd name="connsiteY157" fmla="*/ 1619160 h 3164769"/>
              <a:gd name="connsiteX158" fmla="*/ 4537026 w 4801363"/>
              <a:gd name="connsiteY158" fmla="*/ 1230222 h 3164769"/>
              <a:gd name="connsiteX159" fmla="*/ 4544963 w 4801363"/>
              <a:gd name="connsiteY159" fmla="*/ 1798548 h 3164769"/>
              <a:gd name="connsiteX160" fmla="*/ 4576712 w 4801363"/>
              <a:gd name="connsiteY160" fmla="*/ 1538198 h 3164769"/>
              <a:gd name="connsiteX161" fmla="*/ 4622749 w 4801363"/>
              <a:gd name="connsiteY161" fmla="*/ 2008097 h 3164769"/>
              <a:gd name="connsiteX162" fmla="*/ 4632273 w 4801363"/>
              <a:gd name="connsiteY162" fmla="*/ 1662023 h 3164769"/>
              <a:gd name="connsiteX163" fmla="*/ 4643385 w 4801363"/>
              <a:gd name="connsiteY163" fmla="*/ 1609635 h 3164769"/>
              <a:gd name="connsiteX164" fmla="*/ 4691010 w 4801363"/>
              <a:gd name="connsiteY164" fmla="*/ 1952535 h 3164769"/>
              <a:gd name="connsiteX165" fmla="*/ 4708472 w 4801363"/>
              <a:gd name="connsiteY165" fmla="*/ 1715997 h 3164769"/>
              <a:gd name="connsiteX166" fmla="*/ 4760859 w 4801363"/>
              <a:gd name="connsiteY166" fmla="*/ 2187485 h 3164769"/>
              <a:gd name="connsiteX167" fmla="*/ 4798959 w 4801363"/>
              <a:gd name="connsiteY167" fmla="*/ 1763623 h 3164769"/>
              <a:gd name="connsiteX168" fmla="*/ 4797370 w 4801363"/>
              <a:gd name="connsiteY168" fmla="*/ 1765210 h 3164769"/>
              <a:gd name="connsiteX0" fmla="*/ 0 w 4908495"/>
              <a:gd name="connsiteY0" fmla="*/ 2935195 h 3164769"/>
              <a:gd name="connsiteX1" fmla="*/ 46038 w 4908495"/>
              <a:gd name="connsiteY1" fmla="*/ 2968532 h 3164769"/>
              <a:gd name="connsiteX2" fmla="*/ 65088 w 4908495"/>
              <a:gd name="connsiteY2" fmla="*/ 2993932 h 3164769"/>
              <a:gd name="connsiteX3" fmla="*/ 80963 w 4908495"/>
              <a:gd name="connsiteY3" fmla="*/ 3003457 h 3164769"/>
              <a:gd name="connsiteX4" fmla="*/ 88900 w 4908495"/>
              <a:gd name="connsiteY4" fmla="*/ 2998695 h 3164769"/>
              <a:gd name="connsiteX5" fmla="*/ 117475 w 4908495"/>
              <a:gd name="connsiteY5" fmla="*/ 3024095 h 3164769"/>
              <a:gd name="connsiteX6" fmla="*/ 146050 w 4908495"/>
              <a:gd name="connsiteY6" fmla="*/ 3005045 h 3164769"/>
              <a:gd name="connsiteX7" fmla="*/ 180975 w 4908495"/>
              <a:gd name="connsiteY7" fmla="*/ 3089182 h 3164769"/>
              <a:gd name="connsiteX8" fmla="*/ 200025 w 4908495"/>
              <a:gd name="connsiteY8" fmla="*/ 3092357 h 3164769"/>
              <a:gd name="connsiteX9" fmla="*/ 223838 w 4908495"/>
              <a:gd name="connsiteY9" fmla="*/ 3047907 h 3164769"/>
              <a:gd name="connsiteX10" fmla="*/ 246063 w 4908495"/>
              <a:gd name="connsiteY10" fmla="*/ 3105057 h 3164769"/>
              <a:gd name="connsiteX11" fmla="*/ 290513 w 4908495"/>
              <a:gd name="connsiteY11" fmla="*/ 3006632 h 3164769"/>
              <a:gd name="connsiteX12" fmla="*/ 330200 w 4908495"/>
              <a:gd name="connsiteY12" fmla="*/ 3160620 h 3164769"/>
              <a:gd name="connsiteX13" fmla="*/ 360363 w 4908495"/>
              <a:gd name="connsiteY13" fmla="*/ 3119345 h 3164769"/>
              <a:gd name="connsiteX14" fmla="*/ 374650 w 4908495"/>
              <a:gd name="connsiteY14" fmla="*/ 3103470 h 3164769"/>
              <a:gd name="connsiteX15" fmla="*/ 377825 w 4908495"/>
              <a:gd name="connsiteY15" fmla="*/ 2874870 h 3164769"/>
              <a:gd name="connsiteX16" fmla="*/ 400050 w 4908495"/>
              <a:gd name="connsiteY16" fmla="*/ 2935195 h 3164769"/>
              <a:gd name="connsiteX17" fmla="*/ 455613 w 4908495"/>
              <a:gd name="connsiteY17" fmla="*/ 2519270 h 3164769"/>
              <a:gd name="connsiteX18" fmla="*/ 476250 w 4908495"/>
              <a:gd name="connsiteY18" fmla="*/ 2576420 h 3164769"/>
              <a:gd name="connsiteX19" fmla="*/ 501650 w 4908495"/>
              <a:gd name="connsiteY19" fmla="*/ 2835182 h 3164769"/>
              <a:gd name="connsiteX20" fmla="*/ 527050 w 4908495"/>
              <a:gd name="connsiteY20" fmla="*/ 2881220 h 3164769"/>
              <a:gd name="connsiteX21" fmla="*/ 538163 w 4908495"/>
              <a:gd name="connsiteY21" fmla="*/ 2847882 h 3164769"/>
              <a:gd name="connsiteX22" fmla="*/ 547688 w 4908495"/>
              <a:gd name="connsiteY22" fmla="*/ 2784382 h 3164769"/>
              <a:gd name="connsiteX23" fmla="*/ 574675 w 4908495"/>
              <a:gd name="connsiteY23" fmla="*/ 2787557 h 3164769"/>
              <a:gd name="connsiteX24" fmla="*/ 593725 w 4908495"/>
              <a:gd name="connsiteY24" fmla="*/ 2670082 h 3164769"/>
              <a:gd name="connsiteX25" fmla="*/ 590550 w 4908495"/>
              <a:gd name="connsiteY25" fmla="*/ 2341470 h 3164769"/>
              <a:gd name="connsiteX26" fmla="*/ 625475 w 4908495"/>
              <a:gd name="connsiteY26" fmla="*/ 1830295 h 3164769"/>
              <a:gd name="connsiteX27" fmla="*/ 652462 w 4908495"/>
              <a:gd name="connsiteY27" fmla="*/ 1836645 h 3164769"/>
              <a:gd name="connsiteX28" fmla="*/ 661987 w 4908495"/>
              <a:gd name="connsiteY28" fmla="*/ 1684245 h 3164769"/>
              <a:gd name="connsiteX29" fmla="*/ 681036 w 4908495"/>
              <a:gd name="connsiteY29" fmla="*/ 2014445 h 3164769"/>
              <a:gd name="connsiteX30" fmla="*/ 681036 w 4908495"/>
              <a:gd name="connsiteY30" fmla="*/ 2014445 h 3164769"/>
              <a:gd name="connsiteX31" fmla="*/ 719135 w 4908495"/>
              <a:gd name="connsiteY31" fmla="*/ 1714407 h 3164769"/>
              <a:gd name="connsiteX32" fmla="*/ 731835 w 4908495"/>
              <a:gd name="connsiteY32" fmla="*/ 2058895 h 3164769"/>
              <a:gd name="connsiteX33" fmla="*/ 784223 w 4908495"/>
              <a:gd name="connsiteY33" fmla="*/ 2038258 h 3164769"/>
              <a:gd name="connsiteX34" fmla="*/ 806448 w 4908495"/>
              <a:gd name="connsiteY34" fmla="*/ 2481170 h 3164769"/>
              <a:gd name="connsiteX35" fmla="*/ 835021 w 4908495"/>
              <a:gd name="connsiteY35" fmla="*/ 2470057 h 3164769"/>
              <a:gd name="connsiteX36" fmla="*/ 836609 w 4908495"/>
              <a:gd name="connsiteY36" fmla="*/ 2660557 h 3164769"/>
              <a:gd name="connsiteX37" fmla="*/ 862008 w 4908495"/>
              <a:gd name="connsiteY37" fmla="*/ 2641507 h 3164769"/>
              <a:gd name="connsiteX38" fmla="*/ 865183 w 4908495"/>
              <a:gd name="connsiteY38" fmla="*/ 2698657 h 3164769"/>
              <a:gd name="connsiteX39" fmla="*/ 892169 w 4908495"/>
              <a:gd name="connsiteY39" fmla="*/ 2493870 h 3164769"/>
              <a:gd name="connsiteX40" fmla="*/ 912807 w 4908495"/>
              <a:gd name="connsiteY40" fmla="*/ 2460532 h 3164769"/>
              <a:gd name="connsiteX41" fmla="*/ 912807 w 4908495"/>
              <a:gd name="connsiteY41" fmla="*/ 2416082 h 3164769"/>
              <a:gd name="connsiteX42" fmla="*/ 949318 w 4908495"/>
              <a:gd name="connsiteY42" fmla="*/ 2392270 h 3164769"/>
              <a:gd name="connsiteX43" fmla="*/ 941380 w 4908495"/>
              <a:gd name="connsiteY43" fmla="*/ 2317657 h 3164769"/>
              <a:gd name="connsiteX44" fmla="*/ 1019169 w 4908495"/>
              <a:gd name="connsiteY44" fmla="*/ 895257 h 3164769"/>
              <a:gd name="connsiteX45" fmla="*/ 1031869 w 4908495"/>
              <a:gd name="connsiteY45" fmla="*/ 1068824 h 3164769"/>
              <a:gd name="connsiteX46" fmla="*/ 1053036 w 4908495"/>
              <a:gd name="connsiteY46" fmla="*/ 793657 h 3164769"/>
              <a:gd name="connsiteX47" fmla="*/ 1074202 w 4908495"/>
              <a:gd name="connsiteY47" fmla="*/ 1365157 h 3164769"/>
              <a:gd name="connsiteX48" fmla="*/ 1103833 w 4908495"/>
              <a:gd name="connsiteY48" fmla="*/ 869857 h 3164769"/>
              <a:gd name="connsiteX49" fmla="*/ 1137701 w 4908495"/>
              <a:gd name="connsiteY49" fmla="*/ 937590 h 3164769"/>
              <a:gd name="connsiteX50" fmla="*/ 1167333 w 4908495"/>
              <a:gd name="connsiteY50" fmla="*/ 1242391 h 3164769"/>
              <a:gd name="connsiteX51" fmla="*/ 1188500 w 4908495"/>
              <a:gd name="connsiteY51" fmla="*/ 1128090 h 3164769"/>
              <a:gd name="connsiteX52" fmla="*/ 1218132 w 4908495"/>
              <a:gd name="connsiteY52" fmla="*/ 1348223 h 3164769"/>
              <a:gd name="connsiteX53" fmla="*/ 1264699 w 4908495"/>
              <a:gd name="connsiteY53" fmla="*/ 1335523 h 3164769"/>
              <a:gd name="connsiteX54" fmla="*/ 1273165 w 4908495"/>
              <a:gd name="connsiteY54" fmla="*/ 1483690 h 3164769"/>
              <a:gd name="connsiteX55" fmla="*/ 1302799 w 4908495"/>
              <a:gd name="connsiteY55" fmla="*/ 1415957 h 3164769"/>
              <a:gd name="connsiteX56" fmla="*/ 1294330 w 4908495"/>
              <a:gd name="connsiteY56" fmla="*/ 1686890 h 3164769"/>
              <a:gd name="connsiteX57" fmla="*/ 1294331 w 4908495"/>
              <a:gd name="connsiteY57" fmla="*/ 1674190 h 3164769"/>
              <a:gd name="connsiteX58" fmla="*/ 1362063 w 4908495"/>
              <a:gd name="connsiteY58" fmla="*/ 2165257 h 3164769"/>
              <a:gd name="connsiteX59" fmla="*/ 1383231 w 4908495"/>
              <a:gd name="connsiteY59" fmla="*/ 2050957 h 3164769"/>
              <a:gd name="connsiteX60" fmla="*/ 1425565 w 4908495"/>
              <a:gd name="connsiteY60" fmla="*/ 2381157 h 3164769"/>
              <a:gd name="connsiteX61" fmla="*/ 1438264 w 4908495"/>
              <a:gd name="connsiteY61" fmla="*/ 2241457 h 3164769"/>
              <a:gd name="connsiteX62" fmla="*/ 1476363 w 4908495"/>
              <a:gd name="connsiteY62" fmla="*/ 2448891 h 3164769"/>
              <a:gd name="connsiteX63" fmla="*/ 1518696 w 4908495"/>
              <a:gd name="connsiteY63" fmla="*/ 2258390 h 3164769"/>
              <a:gd name="connsiteX64" fmla="*/ 1573729 w 4908495"/>
              <a:gd name="connsiteY64" fmla="*/ 2398090 h 3164769"/>
              <a:gd name="connsiteX65" fmla="*/ 1607596 w 4908495"/>
              <a:gd name="connsiteY65" fmla="*/ 1835057 h 3164769"/>
              <a:gd name="connsiteX66" fmla="*/ 1641461 w 4908495"/>
              <a:gd name="connsiteY66" fmla="*/ 1923957 h 3164769"/>
              <a:gd name="connsiteX67" fmla="*/ 1658393 w 4908495"/>
              <a:gd name="connsiteY67" fmla="*/ 1682657 h 3164769"/>
              <a:gd name="connsiteX68" fmla="*/ 1692260 w 4908495"/>
              <a:gd name="connsiteY68" fmla="*/ 1767324 h 3164769"/>
              <a:gd name="connsiteX69" fmla="*/ 1696492 w 4908495"/>
              <a:gd name="connsiteY69" fmla="*/ 1373623 h 3164769"/>
              <a:gd name="connsiteX70" fmla="*/ 1730359 w 4908495"/>
              <a:gd name="connsiteY70" fmla="*/ 1555657 h 3164769"/>
              <a:gd name="connsiteX71" fmla="*/ 1743060 w 4908495"/>
              <a:gd name="connsiteY71" fmla="*/ 1009558 h 3164769"/>
              <a:gd name="connsiteX72" fmla="*/ 1785392 w 4908495"/>
              <a:gd name="connsiteY72" fmla="*/ 1183124 h 3164769"/>
              <a:gd name="connsiteX73" fmla="*/ 1802326 w 4908495"/>
              <a:gd name="connsiteY73" fmla="*/ 962990 h 3164769"/>
              <a:gd name="connsiteX74" fmla="*/ 1831957 w 4908495"/>
              <a:gd name="connsiteY74" fmla="*/ 1360924 h 3164769"/>
              <a:gd name="connsiteX75" fmla="*/ 1895458 w 4908495"/>
              <a:gd name="connsiteY75" fmla="*/ 1174657 h 3164769"/>
              <a:gd name="connsiteX76" fmla="*/ 1908157 w 4908495"/>
              <a:gd name="connsiteY76" fmla="*/ 1589523 h 3164769"/>
              <a:gd name="connsiteX77" fmla="*/ 1971657 w 4908495"/>
              <a:gd name="connsiteY77" fmla="*/ 1043424 h 3164769"/>
              <a:gd name="connsiteX78" fmla="*/ 1971657 w 4908495"/>
              <a:gd name="connsiteY78" fmla="*/ 1043424 h 3164769"/>
              <a:gd name="connsiteX79" fmla="*/ 2022457 w 4908495"/>
              <a:gd name="connsiteY79" fmla="*/ 1462524 h 3164769"/>
              <a:gd name="connsiteX80" fmla="*/ 2022457 w 4908495"/>
              <a:gd name="connsiteY80" fmla="*/ 1462524 h 3164769"/>
              <a:gd name="connsiteX81" fmla="*/ 2064790 w 4908495"/>
              <a:gd name="connsiteY81" fmla="*/ 988390 h 3164769"/>
              <a:gd name="connsiteX82" fmla="*/ 2162155 w 4908495"/>
              <a:gd name="connsiteY82" fmla="*/ 1813891 h 3164769"/>
              <a:gd name="connsiteX83" fmla="*/ 2191790 w 4908495"/>
              <a:gd name="connsiteY83" fmla="*/ 1695358 h 3164769"/>
              <a:gd name="connsiteX84" fmla="*/ 2246823 w 4908495"/>
              <a:gd name="connsiteY84" fmla="*/ 1919724 h 3164769"/>
              <a:gd name="connsiteX85" fmla="*/ 2289155 w 4908495"/>
              <a:gd name="connsiteY85" fmla="*/ 1847757 h 3164769"/>
              <a:gd name="connsiteX86" fmla="*/ 2297622 w 4908495"/>
              <a:gd name="connsiteY86" fmla="*/ 2059424 h 3164769"/>
              <a:gd name="connsiteX87" fmla="*/ 2348422 w 4908495"/>
              <a:gd name="connsiteY87" fmla="*/ 1932423 h 3164769"/>
              <a:gd name="connsiteX88" fmla="*/ 2382288 w 4908495"/>
              <a:gd name="connsiteY88" fmla="*/ 2021324 h 3164769"/>
              <a:gd name="connsiteX89" fmla="*/ 2411920 w 4908495"/>
              <a:gd name="connsiteY89" fmla="*/ 1691123 h 3164769"/>
              <a:gd name="connsiteX90" fmla="*/ 2479655 w 4908495"/>
              <a:gd name="connsiteY90" fmla="*/ 1885858 h 3164769"/>
              <a:gd name="connsiteX91" fmla="*/ 2521986 w 4908495"/>
              <a:gd name="connsiteY91" fmla="*/ 1568357 h 3164769"/>
              <a:gd name="connsiteX92" fmla="*/ 2585486 w 4908495"/>
              <a:gd name="connsiteY92" fmla="*/ 1860457 h 3164769"/>
              <a:gd name="connsiteX93" fmla="*/ 2615118 w 4908495"/>
              <a:gd name="connsiteY93" fmla="*/ 1462523 h 3164769"/>
              <a:gd name="connsiteX94" fmla="*/ 2695551 w 4908495"/>
              <a:gd name="connsiteY94" fmla="*/ 1661491 h 3164769"/>
              <a:gd name="connsiteX95" fmla="*/ 2720951 w 4908495"/>
              <a:gd name="connsiteY95" fmla="*/ 1068823 h 3164769"/>
              <a:gd name="connsiteX96" fmla="*/ 2780217 w 4908495"/>
              <a:gd name="connsiteY96" fmla="*/ 1356691 h 3164769"/>
              <a:gd name="connsiteX97" fmla="*/ 2780215 w 4908495"/>
              <a:gd name="connsiteY97" fmla="*/ 679358 h 3164769"/>
              <a:gd name="connsiteX98" fmla="*/ 2831016 w 4908495"/>
              <a:gd name="connsiteY98" fmla="*/ 1386324 h 3164769"/>
              <a:gd name="connsiteX99" fmla="*/ 2881817 w 4908495"/>
              <a:gd name="connsiteY99" fmla="*/ 404191 h 3164769"/>
              <a:gd name="connsiteX100" fmla="*/ 2919916 w 4908495"/>
              <a:gd name="connsiteY100" fmla="*/ 916424 h 3164769"/>
              <a:gd name="connsiteX101" fmla="*/ 2962249 w 4908495"/>
              <a:gd name="connsiteY101" fmla="*/ 14724 h 3164769"/>
              <a:gd name="connsiteX102" fmla="*/ 2991881 w 4908495"/>
              <a:gd name="connsiteY102" fmla="*/ 1022258 h 3164769"/>
              <a:gd name="connsiteX103" fmla="*/ 3046914 w 4908495"/>
              <a:gd name="connsiteY103" fmla="*/ 615859 h 3164769"/>
              <a:gd name="connsiteX104" fmla="*/ 3051147 w 4908495"/>
              <a:gd name="connsiteY104" fmla="*/ 1149259 h 3164769"/>
              <a:gd name="connsiteX105" fmla="*/ 3106181 w 4908495"/>
              <a:gd name="connsiteY105" fmla="*/ 349159 h 3164769"/>
              <a:gd name="connsiteX106" fmla="*/ 3165447 w 4908495"/>
              <a:gd name="connsiteY106" fmla="*/ 988393 h 3164769"/>
              <a:gd name="connsiteX107" fmla="*/ 3207779 w 4908495"/>
              <a:gd name="connsiteY107" fmla="*/ 319526 h 3164769"/>
              <a:gd name="connsiteX108" fmla="*/ 3224711 w 4908495"/>
              <a:gd name="connsiteY108" fmla="*/ 1132325 h 3164769"/>
              <a:gd name="connsiteX109" fmla="*/ 3271277 w 4908495"/>
              <a:gd name="connsiteY109" fmla="*/ 145958 h 3164769"/>
              <a:gd name="connsiteX110" fmla="*/ 3296677 w 4908495"/>
              <a:gd name="connsiteY110" fmla="*/ 594693 h 3164769"/>
              <a:gd name="connsiteX111" fmla="*/ 3329485 w 4908495"/>
              <a:gd name="connsiteY111" fmla="*/ 22664 h 3164769"/>
              <a:gd name="connsiteX112" fmla="*/ 3359118 w 4908495"/>
              <a:gd name="connsiteY112" fmla="*/ 946059 h 3164769"/>
              <a:gd name="connsiteX113" fmla="*/ 3394043 w 4908495"/>
              <a:gd name="connsiteY113" fmla="*/ 307885 h 3164769"/>
              <a:gd name="connsiteX114" fmla="*/ 3395631 w 4908495"/>
              <a:gd name="connsiteY114" fmla="*/ 1096872 h 3164769"/>
              <a:gd name="connsiteX115" fmla="*/ 3438492 w 4908495"/>
              <a:gd name="connsiteY115" fmla="*/ 445998 h 3164769"/>
              <a:gd name="connsiteX116" fmla="*/ 3448017 w 4908495"/>
              <a:gd name="connsiteY116" fmla="*/ 931773 h 3164769"/>
              <a:gd name="connsiteX117" fmla="*/ 3476593 w 4908495"/>
              <a:gd name="connsiteY117" fmla="*/ 576173 h 3164769"/>
              <a:gd name="connsiteX118" fmla="*/ 3516278 w 4908495"/>
              <a:gd name="connsiteY118" fmla="*/ 1054010 h 3164769"/>
              <a:gd name="connsiteX119" fmla="*/ 3521041 w 4908495"/>
              <a:gd name="connsiteY119" fmla="*/ 263435 h 3164769"/>
              <a:gd name="connsiteX120" fmla="*/ 3546440 w 4908495"/>
              <a:gd name="connsiteY120" fmla="*/ 457110 h 3164769"/>
              <a:gd name="connsiteX121" fmla="*/ 3568665 w 4908495"/>
              <a:gd name="connsiteY121" fmla="*/ 282486 h 3164769"/>
              <a:gd name="connsiteX122" fmla="*/ 3594065 w 4908495"/>
              <a:gd name="connsiteY122" fmla="*/ 765086 h 3164769"/>
              <a:gd name="connsiteX123" fmla="*/ 3622640 w 4908495"/>
              <a:gd name="connsiteY123" fmla="*/ 201522 h 3164769"/>
              <a:gd name="connsiteX124" fmla="*/ 3625815 w 4908495"/>
              <a:gd name="connsiteY124" fmla="*/ 950824 h 3164769"/>
              <a:gd name="connsiteX125" fmla="*/ 3662327 w 4908495"/>
              <a:gd name="connsiteY125" fmla="*/ 584110 h 3164769"/>
              <a:gd name="connsiteX126" fmla="*/ 3671851 w 4908495"/>
              <a:gd name="connsiteY126" fmla="*/ 1015909 h 3164769"/>
              <a:gd name="connsiteX127" fmla="*/ 3717890 w 4908495"/>
              <a:gd name="connsiteY127" fmla="*/ 646023 h 3164769"/>
              <a:gd name="connsiteX128" fmla="*/ 3736938 w 4908495"/>
              <a:gd name="connsiteY128" fmla="*/ 1422310 h 3164769"/>
              <a:gd name="connsiteX129" fmla="*/ 3771863 w 4908495"/>
              <a:gd name="connsiteY129" fmla="*/ 771435 h 3164769"/>
              <a:gd name="connsiteX130" fmla="*/ 3790912 w 4908495"/>
              <a:gd name="connsiteY130" fmla="*/ 1133385 h 3164769"/>
              <a:gd name="connsiteX131" fmla="*/ 3817899 w 4908495"/>
              <a:gd name="connsiteY131" fmla="*/ 728572 h 3164769"/>
              <a:gd name="connsiteX132" fmla="*/ 3849650 w 4908495"/>
              <a:gd name="connsiteY132" fmla="*/ 1493748 h 3164769"/>
              <a:gd name="connsiteX133" fmla="*/ 3871874 w 4908495"/>
              <a:gd name="connsiteY133" fmla="*/ 728573 h 3164769"/>
              <a:gd name="connsiteX134" fmla="*/ 3906799 w 4908495"/>
              <a:gd name="connsiteY134" fmla="*/ 1376273 h 3164769"/>
              <a:gd name="connsiteX135" fmla="*/ 3925849 w 4908495"/>
              <a:gd name="connsiteY135" fmla="*/ 1187361 h 3164769"/>
              <a:gd name="connsiteX136" fmla="*/ 3951249 w 4908495"/>
              <a:gd name="connsiteY136" fmla="*/ 1327060 h 3164769"/>
              <a:gd name="connsiteX137" fmla="*/ 3957598 w 4908495"/>
              <a:gd name="connsiteY137" fmla="*/ 758735 h 3164769"/>
              <a:gd name="connsiteX138" fmla="*/ 3981409 w 4908495"/>
              <a:gd name="connsiteY138" fmla="*/ 1027023 h 3164769"/>
              <a:gd name="connsiteX139" fmla="*/ 3992522 w 4908495"/>
              <a:gd name="connsiteY139" fmla="*/ 704760 h 3164769"/>
              <a:gd name="connsiteX140" fmla="*/ 4000458 w 4908495"/>
              <a:gd name="connsiteY140" fmla="*/ 1192123 h 3164769"/>
              <a:gd name="connsiteX141" fmla="*/ 4029032 w 4908495"/>
              <a:gd name="connsiteY141" fmla="*/ 1071473 h 3164769"/>
              <a:gd name="connsiteX142" fmla="*/ 4036970 w 4908495"/>
              <a:gd name="connsiteY142" fmla="*/ 1549310 h 3164769"/>
              <a:gd name="connsiteX143" fmla="*/ 4078244 w 4908495"/>
              <a:gd name="connsiteY143" fmla="*/ 1201648 h 3164769"/>
              <a:gd name="connsiteX144" fmla="*/ 4094119 w 4908495"/>
              <a:gd name="connsiteY144" fmla="*/ 1393735 h 3164769"/>
              <a:gd name="connsiteX145" fmla="*/ 4106818 w 4908495"/>
              <a:gd name="connsiteY145" fmla="*/ 800010 h 3164769"/>
              <a:gd name="connsiteX146" fmla="*/ 4132218 w 4908495"/>
              <a:gd name="connsiteY146" fmla="*/ 1382623 h 3164769"/>
              <a:gd name="connsiteX147" fmla="*/ 4179843 w 4908495"/>
              <a:gd name="connsiteY147" fmla="*/ 715872 h 3164769"/>
              <a:gd name="connsiteX148" fmla="*/ 4214768 w 4908495"/>
              <a:gd name="connsiteY148" fmla="*/ 1122273 h 3164769"/>
              <a:gd name="connsiteX149" fmla="*/ 4233817 w 4908495"/>
              <a:gd name="connsiteY149" fmla="*/ 895261 h 3164769"/>
              <a:gd name="connsiteX150" fmla="*/ 4248105 w 4908495"/>
              <a:gd name="connsiteY150" fmla="*/ 1419135 h 3164769"/>
              <a:gd name="connsiteX151" fmla="*/ 4279853 w 4908495"/>
              <a:gd name="connsiteY151" fmla="*/ 331698 h 3164769"/>
              <a:gd name="connsiteX152" fmla="*/ 4283029 w 4908495"/>
              <a:gd name="connsiteY152" fmla="*/ 1579472 h 3164769"/>
              <a:gd name="connsiteX153" fmla="*/ 4337002 w 4908495"/>
              <a:gd name="connsiteY153" fmla="*/ 1373098 h 3164769"/>
              <a:gd name="connsiteX154" fmla="*/ 4381452 w 4908495"/>
              <a:gd name="connsiteY154" fmla="*/ 1139735 h 3164769"/>
              <a:gd name="connsiteX155" fmla="*/ 4400501 w 4908495"/>
              <a:gd name="connsiteY155" fmla="*/ 1573122 h 3164769"/>
              <a:gd name="connsiteX156" fmla="*/ 4460828 w 4908495"/>
              <a:gd name="connsiteY156" fmla="*/ 1042898 h 3164769"/>
              <a:gd name="connsiteX157" fmla="*/ 4481464 w 4908495"/>
              <a:gd name="connsiteY157" fmla="*/ 1619160 h 3164769"/>
              <a:gd name="connsiteX158" fmla="*/ 4537026 w 4908495"/>
              <a:gd name="connsiteY158" fmla="*/ 1230222 h 3164769"/>
              <a:gd name="connsiteX159" fmla="*/ 4544963 w 4908495"/>
              <a:gd name="connsiteY159" fmla="*/ 1798548 h 3164769"/>
              <a:gd name="connsiteX160" fmla="*/ 4576712 w 4908495"/>
              <a:gd name="connsiteY160" fmla="*/ 1538198 h 3164769"/>
              <a:gd name="connsiteX161" fmla="*/ 4622749 w 4908495"/>
              <a:gd name="connsiteY161" fmla="*/ 2008097 h 3164769"/>
              <a:gd name="connsiteX162" fmla="*/ 4632273 w 4908495"/>
              <a:gd name="connsiteY162" fmla="*/ 1662023 h 3164769"/>
              <a:gd name="connsiteX163" fmla="*/ 4643385 w 4908495"/>
              <a:gd name="connsiteY163" fmla="*/ 1609635 h 3164769"/>
              <a:gd name="connsiteX164" fmla="*/ 4691010 w 4908495"/>
              <a:gd name="connsiteY164" fmla="*/ 1952535 h 3164769"/>
              <a:gd name="connsiteX165" fmla="*/ 4708472 w 4908495"/>
              <a:gd name="connsiteY165" fmla="*/ 1715997 h 3164769"/>
              <a:gd name="connsiteX166" fmla="*/ 4760859 w 4908495"/>
              <a:gd name="connsiteY166" fmla="*/ 2187485 h 3164769"/>
              <a:gd name="connsiteX167" fmla="*/ 4798959 w 4908495"/>
              <a:gd name="connsiteY167" fmla="*/ 1763623 h 3164769"/>
              <a:gd name="connsiteX168" fmla="*/ 4908495 w 4908495"/>
              <a:gd name="connsiteY168" fmla="*/ 2350997 h 3164769"/>
              <a:gd name="connsiteX0" fmla="*/ 0 w 4915752"/>
              <a:gd name="connsiteY0" fmla="*/ 2935195 h 3164769"/>
              <a:gd name="connsiteX1" fmla="*/ 46038 w 4915752"/>
              <a:gd name="connsiteY1" fmla="*/ 2968532 h 3164769"/>
              <a:gd name="connsiteX2" fmla="*/ 65088 w 4915752"/>
              <a:gd name="connsiteY2" fmla="*/ 2993932 h 3164769"/>
              <a:gd name="connsiteX3" fmla="*/ 80963 w 4915752"/>
              <a:gd name="connsiteY3" fmla="*/ 3003457 h 3164769"/>
              <a:gd name="connsiteX4" fmla="*/ 88900 w 4915752"/>
              <a:gd name="connsiteY4" fmla="*/ 2998695 h 3164769"/>
              <a:gd name="connsiteX5" fmla="*/ 117475 w 4915752"/>
              <a:gd name="connsiteY5" fmla="*/ 3024095 h 3164769"/>
              <a:gd name="connsiteX6" fmla="*/ 146050 w 4915752"/>
              <a:gd name="connsiteY6" fmla="*/ 3005045 h 3164769"/>
              <a:gd name="connsiteX7" fmla="*/ 180975 w 4915752"/>
              <a:gd name="connsiteY7" fmla="*/ 3089182 h 3164769"/>
              <a:gd name="connsiteX8" fmla="*/ 200025 w 4915752"/>
              <a:gd name="connsiteY8" fmla="*/ 3092357 h 3164769"/>
              <a:gd name="connsiteX9" fmla="*/ 223838 w 4915752"/>
              <a:gd name="connsiteY9" fmla="*/ 3047907 h 3164769"/>
              <a:gd name="connsiteX10" fmla="*/ 246063 w 4915752"/>
              <a:gd name="connsiteY10" fmla="*/ 3105057 h 3164769"/>
              <a:gd name="connsiteX11" fmla="*/ 290513 w 4915752"/>
              <a:gd name="connsiteY11" fmla="*/ 3006632 h 3164769"/>
              <a:gd name="connsiteX12" fmla="*/ 330200 w 4915752"/>
              <a:gd name="connsiteY12" fmla="*/ 3160620 h 3164769"/>
              <a:gd name="connsiteX13" fmla="*/ 360363 w 4915752"/>
              <a:gd name="connsiteY13" fmla="*/ 3119345 h 3164769"/>
              <a:gd name="connsiteX14" fmla="*/ 374650 w 4915752"/>
              <a:gd name="connsiteY14" fmla="*/ 3103470 h 3164769"/>
              <a:gd name="connsiteX15" fmla="*/ 377825 w 4915752"/>
              <a:gd name="connsiteY15" fmla="*/ 2874870 h 3164769"/>
              <a:gd name="connsiteX16" fmla="*/ 400050 w 4915752"/>
              <a:gd name="connsiteY16" fmla="*/ 2935195 h 3164769"/>
              <a:gd name="connsiteX17" fmla="*/ 455613 w 4915752"/>
              <a:gd name="connsiteY17" fmla="*/ 2519270 h 3164769"/>
              <a:gd name="connsiteX18" fmla="*/ 476250 w 4915752"/>
              <a:gd name="connsiteY18" fmla="*/ 2576420 h 3164769"/>
              <a:gd name="connsiteX19" fmla="*/ 501650 w 4915752"/>
              <a:gd name="connsiteY19" fmla="*/ 2835182 h 3164769"/>
              <a:gd name="connsiteX20" fmla="*/ 527050 w 4915752"/>
              <a:gd name="connsiteY20" fmla="*/ 2881220 h 3164769"/>
              <a:gd name="connsiteX21" fmla="*/ 538163 w 4915752"/>
              <a:gd name="connsiteY21" fmla="*/ 2847882 h 3164769"/>
              <a:gd name="connsiteX22" fmla="*/ 547688 w 4915752"/>
              <a:gd name="connsiteY22" fmla="*/ 2784382 h 3164769"/>
              <a:gd name="connsiteX23" fmla="*/ 574675 w 4915752"/>
              <a:gd name="connsiteY23" fmla="*/ 2787557 h 3164769"/>
              <a:gd name="connsiteX24" fmla="*/ 593725 w 4915752"/>
              <a:gd name="connsiteY24" fmla="*/ 2670082 h 3164769"/>
              <a:gd name="connsiteX25" fmla="*/ 590550 w 4915752"/>
              <a:gd name="connsiteY25" fmla="*/ 2341470 h 3164769"/>
              <a:gd name="connsiteX26" fmla="*/ 625475 w 4915752"/>
              <a:gd name="connsiteY26" fmla="*/ 1830295 h 3164769"/>
              <a:gd name="connsiteX27" fmla="*/ 652462 w 4915752"/>
              <a:gd name="connsiteY27" fmla="*/ 1836645 h 3164769"/>
              <a:gd name="connsiteX28" fmla="*/ 661987 w 4915752"/>
              <a:gd name="connsiteY28" fmla="*/ 1684245 h 3164769"/>
              <a:gd name="connsiteX29" fmla="*/ 681036 w 4915752"/>
              <a:gd name="connsiteY29" fmla="*/ 2014445 h 3164769"/>
              <a:gd name="connsiteX30" fmla="*/ 681036 w 4915752"/>
              <a:gd name="connsiteY30" fmla="*/ 2014445 h 3164769"/>
              <a:gd name="connsiteX31" fmla="*/ 719135 w 4915752"/>
              <a:gd name="connsiteY31" fmla="*/ 1714407 h 3164769"/>
              <a:gd name="connsiteX32" fmla="*/ 731835 w 4915752"/>
              <a:gd name="connsiteY32" fmla="*/ 2058895 h 3164769"/>
              <a:gd name="connsiteX33" fmla="*/ 784223 w 4915752"/>
              <a:gd name="connsiteY33" fmla="*/ 2038258 h 3164769"/>
              <a:gd name="connsiteX34" fmla="*/ 806448 w 4915752"/>
              <a:gd name="connsiteY34" fmla="*/ 2481170 h 3164769"/>
              <a:gd name="connsiteX35" fmla="*/ 835021 w 4915752"/>
              <a:gd name="connsiteY35" fmla="*/ 2470057 h 3164769"/>
              <a:gd name="connsiteX36" fmla="*/ 836609 w 4915752"/>
              <a:gd name="connsiteY36" fmla="*/ 2660557 h 3164769"/>
              <a:gd name="connsiteX37" fmla="*/ 862008 w 4915752"/>
              <a:gd name="connsiteY37" fmla="*/ 2641507 h 3164769"/>
              <a:gd name="connsiteX38" fmla="*/ 865183 w 4915752"/>
              <a:gd name="connsiteY38" fmla="*/ 2698657 h 3164769"/>
              <a:gd name="connsiteX39" fmla="*/ 892169 w 4915752"/>
              <a:gd name="connsiteY39" fmla="*/ 2493870 h 3164769"/>
              <a:gd name="connsiteX40" fmla="*/ 912807 w 4915752"/>
              <a:gd name="connsiteY40" fmla="*/ 2460532 h 3164769"/>
              <a:gd name="connsiteX41" fmla="*/ 912807 w 4915752"/>
              <a:gd name="connsiteY41" fmla="*/ 2416082 h 3164769"/>
              <a:gd name="connsiteX42" fmla="*/ 949318 w 4915752"/>
              <a:gd name="connsiteY42" fmla="*/ 2392270 h 3164769"/>
              <a:gd name="connsiteX43" fmla="*/ 941380 w 4915752"/>
              <a:gd name="connsiteY43" fmla="*/ 2317657 h 3164769"/>
              <a:gd name="connsiteX44" fmla="*/ 1019169 w 4915752"/>
              <a:gd name="connsiteY44" fmla="*/ 895257 h 3164769"/>
              <a:gd name="connsiteX45" fmla="*/ 1031869 w 4915752"/>
              <a:gd name="connsiteY45" fmla="*/ 1068824 h 3164769"/>
              <a:gd name="connsiteX46" fmla="*/ 1053036 w 4915752"/>
              <a:gd name="connsiteY46" fmla="*/ 793657 h 3164769"/>
              <a:gd name="connsiteX47" fmla="*/ 1074202 w 4915752"/>
              <a:gd name="connsiteY47" fmla="*/ 1365157 h 3164769"/>
              <a:gd name="connsiteX48" fmla="*/ 1103833 w 4915752"/>
              <a:gd name="connsiteY48" fmla="*/ 869857 h 3164769"/>
              <a:gd name="connsiteX49" fmla="*/ 1137701 w 4915752"/>
              <a:gd name="connsiteY49" fmla="*/ 937590 h 3164769"/>
              <a:gd name="connsiteX50" fmla="*/ 1167333 w 4915752"/>
              <a:gd name="connsiteY50" fmla="*/ 1242391 h 3164769"/>
              <a:gd name="connsiteX51" fmla="*/ 1188500 w 4915752"/>
              <a:gd name="connsiteY51" fmla="*/ 1128090 h 3164769"/>
              <a:gd name="connsiteX52" fmla="*/ 1218132 w 4915752"/>
              <a:gd name="connsiteY52" fmla="*/ 1348223 h 3164769"/>
              <a:gd name="connsiteX53" fmla="*/ 1264699 w 4915752"/>
              <a:gd name="connsiteY53" fmla="*/ 1335523 h 3164769"/>
              <a:gd name="connsiteX54" fmla="*/ 1273165 w 4915752"/>
              <a:gd name="connsiteY54" fmla="*/ 1483690 h 3164769"/>
              <a:gd name="connsiteX55" fmla="*/ 1302799 w 4915752"/>
              <a:gd name="connsiteY55" fmla="*/ 1415957 h 3164769"/>
              <a:gd name="connsiteX56" fmla="*/ 1294330 w 4915752"/>
              <a:gd name="connsiteY56" fmla="*/ 1686890 h 3164769"/>
              <a:gd name="connsiteX57" fmla="*/ 1294331 w 4915752"/>
              <a:gd name="connsiteY57" fmla="*/ 1674190 h 3164769"/>
              <a:gd name="connsiteX58" fmla="*/ 1362063 w 4915752"/>
              <a:gd name="connsiteY58" fmla="*/ 2165257 h 3164769"/>
              <a:gd name="connsiteX59" fmla="*/ 1383231 w 4915752"/>
              <a:gd name="connsiteY59" fmla="*/ 2050957 h 3164769"/>
              <a:gd name="connsiteX60" fmla="*/ 1425565 w 4915752"/>
              <a:gd name="connsiteY60" fmla="*/ 2381157 h 3164769"/>
              <a:gd name="connsiteX61" fmla="*/ 1438264 w 4915752"/>
              <a:gd name="connsiteY61" fmla="*/ 2241457 h 3164769"/>
              <a:gd name="connsiteX62" fmla="*/ 1476363 w 4915752"/>
              <a:gd name="connsiteY62" fmla="*/ 2448891 h 3164769"/>
              <a:gd name="connsiteX63" fmla="*/ 1518696 w 4915752"/>
              <a:gd name="connsiteY63" fmla="*/ 2258390 h 3164769"/>
              <a:gd name="connsiteX64" fmla="*/ 1573729 w 4915752"/>
              <a:gd name="connsiteY64" fmla="*/ 2398090 h 3164769"/>
              <a:gd name="connsiteX65" fmla="*/ 1607596 w 4915752"/>
              <a:gd name="connsiteY65" fmla="*/ 1835057 h 3164769"/>
              <a:gd name="connsiteX66" fmla="*/ 1641461 w 4915752"/>
              <a:gd name="connsiteY66" fmla="*/ 1923957 h 3164769"/>
              <a:gd name="connsiteX67" fmla="*/ 1658393 w 4915752"/>
              <a:gd name="connsiteY67" fmla="*/ 1682657 h 3164769"/>
              <a:gd name="connsiteX68" fmla="*/ 1692260 w 4915752"/>
              <a:gd name="connsiteY68" fmla="*/ 1767324 h 3164769"/>
              <a:gd name="connsiteX69" fmla="*/ 1696492 w 4915752"/>
              <a:gd name="connsiteY69" fmla="*/ 1373623 h 3164769"/>
              <a:gd name="connsiteX70" fmla="*/ 1730359 w 4915752"/>
              <a:gd name="connsiteY70" fmla="*/ 1555657 h 3164769"/>
              <a:gd name="connsiteX71" fmla="*/ 1743060 w 4915752"/>
              <a:gd name="connsiteY71" fmla="*/ 1009558 h 3164769"/>
              <a:gd name="connsiteX72" fmla="*/ 1785392 w 4915752"/>
              <a:gd name="connsiteY72" fmla="*/ 1183124 h 3164769"/>
              <a:gd name="connsiteX73" fmla="*/ 1802326 w 4915752"/>
              <a:gd name="connsiteY73" fmla="*/ 962990 h 3164769"/>
              <a:gd name="connsiteX74" fmla="*/ 1831957 w 4915752"/>
              <a:gd name="connsiteY74" fmla="*/ 1360924 h 3164769"/>
              <a:gd name="connsiteX75" fmla="*/ 1895458 w 4915752"/>
              <a:gd name="connsiteY75" fmla="*/ 1174657 h 3164769"/>
              <a:gd name="connsiteX76" fmla="*/ 1908157 w 4915752"/>
              <a:gd name="connsiteY76" fmla="*/ 1589523 h 3164769"/>
              <a:gd name="connsiteX77" fmla="*/ 1971657 w 4915752"/>
              <a:gd name="connsiteY77" fmla="*/ 1043424 h 3164769"/>
              <a:gd name="connsiteX78" fmla="*/ 1971657 w 4915752"/>
              <a:gd name="connsiteY78" fmla="*/ 1043424 h 3164769"/>
              <a:gd name="connsiteX79" fmla="*/ 2022457 w 4915752"/>
              <a:gd name="connsiteY79" fmla="*/ 1462524 h 3164769"/>
              <a:gd name="connsiteX80" fmla="*/ 2022457 w 4915752"/>
              <a:gd name="connsiteY80" fmla="*/ 1462524 h 3164769"/>
              <a:gd name="connsiteX81" fmla="*/ 2064790 w 4915752"/>
              <a:gd name="connsiteY81" fmla="*/ 988390 h 3164769"/>
              <a:gd name="connsiteX82" fmla="*/ 2162155 w 4915752"/>
              <a:gd name="connsiteY82" fmla="*/ 1813891 h 3164769"/>
              <a:gd name="connsiteX83" fmla="*/ 2191790 w 4915752"/>
              <a:gd name="connsiteY83" fmla="*/ 1695358 h 3164769"/>
              <a:gd name="connsiteX84" fmla="*/ 2246823 w 4915752"/>
              <a:gd name="connsiteY84" fmla="*/ 1919724 h 3164769"/>
              <a:gd name="connsiteX85" fmla="*/ 2289155 w 4915752"/>
              <a:gd name="connsiteY85" fmla="*/ 1847757 h 3164769"/>
              <a:gd name="connsiteX86" fmla="*/ 2297622 w 4915752"/>
              <a:gd name="connsiteY86" fmla="*/ 2059424 h 3164769"/>
              <a:gd name="connsiteX87" fmla="*/ 2348422 w 4915752"/>
              <a:gd name="connsiteY87" fmla="*/ 1932423 h 3164769"/>
              <a:gd name="connsiteX88" fmla="*/ 2382288 w 4915752"/>
              <a:gd name="connsiteY88" fmla="*/ 2021324 h 3164769"/>
              <a:gd name="connsiteX89" fmla="*/ 2411920 w 4915752"/>
              <a:gd name="connsiteY89" fmla="*/ 1691123 h 3164769"/>
              <a:gd name="connsiteX90" fmla="*/ 2479655 w 4915752"/>
              <a:gd name="connsiteY90" fmla="*/ 1885858 h 3164769"/>
              <a:gd name="connsiteX91" fmla="*/ 2521986 w 4915752"/>
              <a:gd name="connsiteY91" fmla="*/ 1568357 h 3164769"/>
              <a:gd name="connsiteX92" fmla="*/ 2585486 w 4915752"/>
              <a:gd name="connsiteY92" fmla="*/ 1860457 h 3164769"/>
              <a:gd name="connsiteX93" fmla="*/ 2615118 w 4915752"/>
              <a:gd name="connsiteY93" fmla="*/ 1462523 h 3164769"/>
              <a:gd name="connsiteX94" fmla="*/ 2695551 w 4915752"/>
              <a:gd name="connsiteY94" fmla="*/ 1661491 h 3164769"/>
              <a:gd name="connsiteX95" fmla="*/ 2720951 w 4915752"/>
              <a:gd name="connsiteY95" fmla="*/ 1068823 h 3164769"/>
              <a:gd name="connsiteX96" fmla="*/ 2780217 w 4915752"/>
              <a:gd name="connsiteY96" fmla="*/ 1356691 h 3164769"/>
              <a:gd name="connsiteX97" fmla="*/ 2780215 w 4915752"/>
              <a:gd name="connsiteY97" fmla="*/ 679358 h 3164769"/>
              <a:gd name="connsiteX98" fmla="*/ 2831016 w 4915752"/>
              <a:gd name="connsiteY98" fmla="*/ 1386324 h 3164769"/>
              <a:gd name="connsiteX99" fmla="*/ 2881817 w 4915752"/>
              <a:gd name="connsiteY99" fmla="*/ 404191 h 3164769"/>
              <a:gd name="connsiteX100" fmla="*/ 2919916 w 4915752"/>
              <a:gd name="connsiteY100" fmla="*/ 916424 h 3164769"/>
              <a:gd name="connsiteX101" fmla="*/ 2962249 w 4915752"/>
              <a:gd name="connsiteY101" fmla="*/ 14724 h 3164769"/>
              <a:gd name="connsiteX102" fmla="*/ 2991881 w 4915752"/>
              <a:gd name="connsiteY102" fmla="*/ 1022258 h 3164769"/>
              <a:gd name="connsiteX103" fmla="*/ 3046914 w 4915752"/>
              <a:gd name="connsiteY103" fmla="*/ 615859 h 3164769"/>
              <a:gd name="connsiteX104" fmla="*/ 3051147 w 4915752"/>
              <a:gd name="connsiteY104" fmla="*/ 1149259 h 3164769"/>
              <a:gd name="connsiteX105" fmla="*/ 3106181 w 4915752"/>
              <a:gd name="connsiteY105" fmla="*/ 349159 h 3164769"/>
              <a:gd name="connsiteX106" fmla="*/ 3165447 w 4915752"/>
              <a:gd name="connsiteY106" fmla="*/ 988393 h 3164769"/>
              <a:gd name="connsiteX107" fmla="*/ 3207779 w 4915752"/>
              <a:gd name="connsiteY107" fmla="*/ 319526 h 3164769"/>
              <a:gd name="connsiteX108" fmla="*/ 3224711 w 4915752"/>
              <a:gd name="connsiteY108" fmla="*/ 1132325 h 3164769"/>
              <a:gd name="connsiteX109" fmla="*/ 3271277 w 4915752"/>
              <a:gd name="connsiteY109" fmla="*/ 145958 h 3164769"/>
              <a:gd name="connsiteX110" fmla="*/ 3296677 w 4915752"/>
              <a:gd name="connsiteY110" fmla="*/ 594693 h 3164769"/>
              <a:gd name="connsiteX111" fmla="*/ 3329485 w 4915752"/>
              <a:gd name="connsiteY111" fmla="*/ 22664 h 3164769"/>
              <a:gd name="connsiteX112" fmla="*/ 3359118 w 4915752"/>
              <a:gd name="connsiteY112" fmla="*/ 946059 h 3164769"/>
              <a:gd name="connsiteX113" fmla="*/ 3394043 w 4915752"/>
              <a:gd name="connsiteY113" fmla="*/ 307885 h 3164769"/>
              <a:gd name="connsiteX114" fmla="*/ 3395631 w 4915752"/>
              <a:gd name="connsiteY114" fmla="*/ 1096872 h 3164769"/>
              <a:gd name="connsiteX115" fmla="*/ 3438492 w 4915752"/>
              <a:gd name="connsiteY115" fmla="*/ 445998 h 3164769"/>
              <a:gd name="connsiteX116" fmla="*/ 3448017 w 4915752"/>
              <a:gd name="connsiteY116" fmla="*/ 931773 h 3164769"/>
              <a:gd name="connsiteX117" fmla="*/ 3476593 w 4915752"/>
              <a:gd name="connsiteY117" fmla="*/ 576173 h 3164769"/>
              <a:gd name="connsiteX118" fmla="*/ 3516278 w 4915752"/>
              <a:gd name="connsiteY118" fmla="*/ 1054010 h 3164769"/>
              <a:gd name="connsiteX119" fmla="*/ 3521041 w 4915752"/>
              <a:gd name="connsiteY119" fmla="*/ 263435 h 3164769"/>
              <a:gd name="connsiteX120" fmla="*/ 3546440 w 4915752"/>
              <a:gd name="connsiteY120" fmla="*/ 457110 h 3164769"/>
              <a:gd name="connsiteX121" fmla="*/ 3568665 w 4915752"/>
              <a:gd name="connsiteY121" fmla="*/ 282486 h 3164769"/>
              <a:gd name="connsiteX122" fmla="*/ 3594065 w 4915752"/>
              <a:gd name="connsiteY122" fmla="*/ 765086 h 3164769"/>
              <a:gd name="connsiteX123" fmla="*/ 3622640 w 4915752"/>
              <a:gd name="connsiteY123" fmla="*/ 201522 h 3164769"/>
              <a:gd name="connsiteX124" fmla="*/ 3625815 w 4915752"/>
              <a:gd name="connsiteY124" fmla="*/ 950824 h 3164769"/>
              <a:gd name="connsiteX125" fmla="*/ 3662327 w 4915752"/>
              <a:gd name="connsiteY125" fmla="*/ 584110 h 3164769"/>
              <a:gd name="connsiteX126" fmla="*/ 3671851 w 4915752"/>
              <a:gd name="connsiteY126" fmla="*/ 1015909 h 3164769"/>
              <a:gd name="connsiteX127" fmla="*/ 3717890 w 4915752"/>
              <a:gd name="connsiteY127" fmla="*/ 646023 h 3164769"/>
              <a:gd name="connsiteX128" fmla="*/ 3736938 w 4915752"/>
              <a:gd name="connsiteY128" fmla="*/ 1422310 h 3164769"/>
              <a:gd name="connsiteX129" fmla="*/ 3771863 w 4915752"/>
              <a:gd name="connsiteY129" fmla="*/ 771435 h 3164769"/>
              <a:gd name="connsiteX130" fmla="*/ 3790912 w 4915752"/>
              <a:gd name="connsiteY130" fmla="*/ 1133385 h 3164769"/>
              <a:gd name="connsiteX131" fmla="*/ 3817899 w 4915752"/>
              <a:gd name="connsiteY131" fmla="*/ 728572 h 3164769"/>
              <a:gd name="connsiteX132" fmla="*/ 3849650 w 4915752"/>
              <a:gd name="connsiteY132" fmla="*/ 1493748 h 3164769"/>
              <a:gd name="connsiteX133" fmla="*/ 3871874 w 4915752"/>
              <a:gd name="connsiteY133" fmla="*/ 728573 h 3164769"/>
              <a:gd name="connsiteX134" fmla="*/ 3906799 w 4915752"/>
              <a:gd name="connsiteY134" fmla="*/ 1376273 h 3164769"/>
              <a:gd name="connsiteX135" fmla="*/ 3925849 w 4915752"/>
              <a:gd name="connsiteY135" fmla="*/ 1187361 h 3164769"/>
              <a:gd name="connsiteX136" fmla="*/ 3951249 w 4915752"/>
              <a:gd name="connsiteY136" fmla="*/ 1327060 h 3164769"/>
              <a:gd name="connsiteX137" fmla="*/ 3957598 w 4915752"/>
              <a:gd name="connsiteY137" fmla="*/ 758735 h 3164769"/>
              <a:gd name="connsiteX138" fmla="*/ 3981409 w 4915752"/>
              <a:gd name="connsiteY138" fmla="*/ 1027023 h 3164769"/>
              <a:gd name="connsiteX139" fmla="*/ 3992522 w 4915752"/>
              <a:gd name="connsiteY139" fmla="*/ 704760 h 3164769"/>
              <a:gd name="connsiteX140" fmla="*/ 4000458 w 4915752"/>
              <a:gd name="connsiteY140" fmla="*/ 1192123 h 3164769"/>
              <a:gd name="connsiteX141" fmla="*/ 4029032 w 4915752"/>
              <a:gd name="connsiteY141" fmla="*/ 1071473 h 3164769"/>
              <a:gd name="connsiteX142" fmla="*/ 4036970 w 4915752"/>
              <a:gd name="connsiteY142" fmla="*/ 1549310 h 3164769"/>
              <a:gd name="connsiteX143" fmla="*/ 4078244 w 4915752"/>
              <a:gd name="connsiteY143" fmla="*/ 1201648 h 3164769"/>
              <a:gd name="connsiteX144" fmla="*/ 4094119 w 4915752"/>
              <a:gd name="connsiteY144" fmla="*/ 1393735 h 3164769"/>
              <a:gd name="connsiteX145" fmla="*/ 4106818 w 4915752"/>
              <a:gd name="connsiteY145" fmla="*/ 800010 h 3164769"/>
              <a:gd name="connsiteX146" fmla="*/ 4132218 w 4915752"/>
              <a:gd name="connsiteY146" fmla="*/ 1382623 h 3164769"/>
              <a:gd name="connsiteX147" fmla="*/ 4179843 w 4915752"/>
              <a:gd name="connsiteY147" fmla="*/ 715872 h 3164769"/>
              <a:gd name="connsiteX148" fmla="*/ 4214768 w 4915752"/>
              <a:gd name="connsiteY148" fmla="*/ 1122273 h 3164769"/>
              <a:gd name="connsiteX149" fmla="*/ 4233817 w 4915752"/>
              <a:gd name="connsiteY149" fmla="*/ 895261 h 3164769"/>
              <a:gd name="connsiteX150" fmla="*/ 4248105 w 4915752"/>
              <a:gd name="connsiteY150" fmla="*/ 1419135 h 3164769"/>
              <a:gd name="connsiteX151" fmla="*/ 4279853 w 4915752"/>
              <a:gd name="connsiteY151" fmla="*/ 331698 h 3164769"/>
              <a:gd name="connsiteX152" fmla="*/ 4283029 w 4915752"/>
              <a:gd name="connsiteY152" fmla="*/ 1579472 h 3164769"/>
              <a:gd name="connsiteX153" fmla="*/ 4337002 w 4915752"/>
              <a:gd name="connsiteY153" fmla="*/ 1373098 h 3164769"/>
              <a:gd name="connsiteX154" fmla="*/ 4381452 w 4915752"/>
              <a:gd name="connsiteY154" fmla="*/ 1139735 h 3164769"/>
              <a:gd name="connsiteX155" fmla="*/ 4400501 w 4915752"/>
              <a:gd name="connsiteY155" fmla="*/ 1573122 h 3164769"/>
              <a:gd name="connsiteX156" fmla="*/ 4460828 w 4915752"/>
              <a:gd name="connsiteY156" fmla="*/ 1042898 h 3164769"/>
              <a:gd name="connsiteX157" fmla="*/ 4481464 w 4915752"/>
              <a:gd name="connsiteY157" fmla="*/ 1619160 h 3164769"/>
              <a:gd name="connsiteX158" fmla="*/ 4537026 w 4915752"/>
              <a:gd name="connsiteY158" fmla="*/ 1230222 h 3164769"/>
              <a:gd name="connsiteX159" fmla="*/ 4544963 w 4915752"/>
              <a:gd name="connsiteY159" fmla="*/ 1798548 h 3164769"/>
              <a:gd name="connsiteX160" fmla="*/ 4576712 w 4915752"/>
              <a:gd name="connsiteY160" fmla="*/ 1538198 h 3164769"/>
              <a:gd name="connsiteX161" fmla="*/ 4622749 w 4915752"/>
              <a:gd name="connsiteY161" fmla="*/ 2008097 h 3164769"/>
              <a:gd name="connsiteX162" fmla="*/ 4632273 w 4915752"/>
              <a:gd name="connsiteY162" fmla="*/ 1662023 h 3164769"/>
              <a:gd name="connsiteX163" fmla="*/ 4643385 w 4915752"/>
              <a:gd name="connsiteY163" fmla="*/ 1609635 h 3164769"/>
              <a:gd name="connsiteX164" fmla="*/ 4691010 w 4915752"/>
              <a:gd name="connsiteY164" fmla="*/ 1952535 h 3164769"/>
              <a:gd name="connsiteX165" fmla="*/ 4708472 w 4915752"/>
              <a:gd name="connsiteY165" fmla="*/ 1715997 h 3164769"/>
              <a:gd name="connsiteX166" fmla="*/ 4760859 w 4915752"/>
              <a:gd name="connsiteY166" fmla="*/ 2187485 h 3164769"/>
              <a:gd name="connsiteX167" fmla="*/ 4798959 w 4915752"/>
              <a:gd name="connsiteY167" fmla="*/ 1763623 h 3164769"/>
              <a:gd name="connsiteX168" fmla="*/ 4908495 w 4915752"/>
              <a:gd name="connsiteY168" fmla="*/ 2350997 h 3164769"/>
              <a:gd name="connsiteX169" fmla="*/ 4905320 w 4915752"/>
              <a:gd name="connsiteY169" fmla="*/ 2344648 h 3164769"/>
              <a:gd name="connsiteX0" fmla="*/ 0 w 4910090"/>
              <a:gd name="connsiteY0" fmla="*/ 2935195 h 3164769"/>
              <a:gd name="connsiteX1" fmla="*/ 46038 w 4910090"/>
              <a:gd name="connsiteY1" fmla="*/ 2968532 h 3164769"/>
              <a:gd name="connsiteX2" fmla="*/ 65088 w 4910090"/>
              <a:gd name="connsiteY2" fmla="*/ 2993932 h 3164769"/>
              <a:gd name="connsiteX3" fmla="*/ 80963 w 4910090"/>
              <a:gd name="connsiteY3" fmla="*/ 3003457 h 3164769"/>
              <a:gd name="connsiteX4" fmla="*/ 88900 w 4910090"/>
              <a:gd name="connsiteY4" fmla="*/ 2998695 h 3164769"/>
              <a:gd name="connsiteX5" fmla="*/ 117475 w 4910090"/>
              <a:gd name="connsiteY5" fmla="*/ 3024095 h 3164769"/>
              <a:gd name="connsiteX6" fmla="*/ 146050 w 4910090"/>
              <a:gd name="connsiteY6" fmla="*/ 3005045 h 3164769"/>
              <a:gd name="connsiteX7" fmla="*/ 180975 w 4910090"/>
              <a:gd name="connsiteY7" fmla="*/ 3089182 h 3164769"/>
              <a:gd name="connsiteX8" fmla="*/ 200025 w 4910090"/>
              <a:gd name="connsiteY8" fmla="*/ 3092357 h 3164769"/>
              <a:gd name="connsiteX9" fmla="*/ 223838 w 4910090"/>
              <a:gd name="connsiteY9" fmla="*/ 3047907 h 3164769"/>
              <a:gd name="connsiteX10" fmla="*/ 246063 w 4910090"/>
              <a:gd name="connsiteY10" fmla="*/ 3105057 h 3164769"/>
              <a:gd name="connsiteX11" fmla="*/ 290513 w 4910090"/>
              <a:gd name="connsiteY11" fmla="*/ 3006632 h 3164769"/>
              <a:gd name="connsiteX12" fmla="*/ 330200 w 4910090"/>
              <a:gd name="connsiteY12" fmla="*/ 3160620 h 3164769"/>
              <a:gd name="connsiteX13" fmla="*/ 360363 w 4910090"/>
              <a:gd name="connsiteY13" fmla="*/ 3119345 h 3164769"/>
              <a:gd name="connsiteX14" fmla="*/ 374650 w 4910090"/>
              <a:gd name="connsiteY14" fmla="*/ 3103470 h 3164769"/>
              <a:gd name="connsiteX15" fmla="*/ 377825 w 4910090"/>
              <a:gd name="connsiteY15" fmla="*/ 2874870 h 3164769"/>
              <a:gd name="connsiteX16" fmla="*/ 400050 w 4910090"/>
              <a:gd name="connsiteY16" fmla="*/ 2935195 h 3164769"/>
              <a:gd name="connsiteX17" fmla="*/ 455613 w 4910090"/>
              <a:gd name="connsiteY17" fmla="*/ 2519270 h 3164769"/>
              <a:gd name="connsiteX18" fmla="*/ 476250 w 4910090"/>
              <a:gd name="connsiteY18" fmla="*/ 2576420 h 3164769"/>
              <a:gd name="connsiteX19" fmla="*/ 501650 w 4910090"/>
              <a:gd name="connsiteY19" fmla="*/ 2835182 h 3164769"/>
              <a:gd name="connsiteX20" fmla="*/ 527050 w 4910090"/>
              <a:gd name="connsiteY20" fmla="*/ 2881220 h 3164769"/>
              <a:gd name="connsiteX21" fmla="*/ 538163 w 4910090"/>
              <a:gd name="connsiteY21" fmla="*/ 2847882 h 3164769"/>
              <a:gd name="connsiteX22" fmla="*/ 547688 w 4910090"/>
              <a:gd name="connsiteY22" fmla="*/ 2784382 h 3164769"/>
              <a:gd name="connsiteX23" fmla="*/ 574675 w 4910090"/>
              <a:gd name="connsiteY23" fmla="*/ 2787557 h 3164769"/>
              <a:gd name="connsiteX24" fmla="*/ 593725 w 4910090"/>
              <a:gd name="connsiteY24" fmla="*/ 2670082 h 3164769"/>
              <a:gd name="connsiteX25" fmla="*/ 590550 w 4910090"/>
              <a:gd name="connsiteY25" fmla="*/ 2341470 h 3164769"/>
              <a:gd name="connsiteX26" fmla="*/ 625475 w 4910090"/>
              <a:gd name="connsiteY26" fmla="*/ 1830295 h 3164769"/>
              <a:gd name="connsiteX27" fmla="*/ 652462 w 4910090"/>
              <a:gd name="connsiteY27" fmla="*/ 1836645 h 3164769"/>
              <a:gd name="connsiteX28" fmla="*/ 661987 w 4910090"/>
              <a:gd name="connsiteY28" fmla="*/ 1684245 h 3164769"/>
              <a:gd name="connsiteX29" fmla="*/ 681036 w 4910090"/>
              <a:gd name="connsiteY29" fmla="*/ 2014445 h 3164769"/>
              <a:gd name="connsiteX30" fmla="*/ 681036 w 4910090"/>
              <a:gd name="connsiteY30" fmla="*/ 2014445 h 3164769"/>
              <a:gd name="connsiteX31" fmla="*/ 719135 w 4910090"/>
              <a:gd name="connsiteY31" fmla="*/ 1714407 h 3164769"/>
              <a:gd name="connsiteX32" fmla="*/ 731835 w 4910090"/>
              <a:gd name="connsiteY32" fmla="*/ 2058895 h 3164769"/>
              <a:gd name="connsiteX33" fmla="*/ 784223 w 4910090"/>
              <a:gd name="connsiteY33" fmla="*/ 2038258 h 3164769"/>
              <a:gd name="connsiteX34" fmla="*/ 806448 w 4910090"/>
              <a:gd name="connsiteY34" fmla="*/ 2481170 h 3164769"/>
              <a:gd name="connsiteX35" fmla="*/ 835021 w 4910090"/>
              <a:gd name="connsiteY35" fmla="*/ 2470057 h 3164769"/>
              <a:gd name="connsiteX36" fmla="*/ 836609 w 4910090"/>
              <a:gd name="connsiteY36" fmla="*/ 2660557 h 3164769"/>
              <a:gd name="connsiteX37" fmla="*/ 862008 w 4910090"/>
              <a:gd name="connsiteY37" fmla="*/ 2641507 h 3164769"/>
              <a:gd name="connsiteX38" fmla="*/ 865183 w 4910090"/>
              <a:gd name="connsiteY38" fmla="*/ 2698657 h 3164769"/>
              <a:gd name="connsiteX39" fmla="*/ 892169 w 4910090"/>
              <a:gd name="connsiteY39" fmla="*/ 2493870 h 3164769"/>
              <a:gd name="connsiteX40" fmla="*/ 912807 w 4910090"/>
              <a:gd name="connsiteY40" fmla="*/ 2460532 h 3164769"/>
              <a:gd name="connsiteX41" fmla="*/ 912807 w 4910090"/>
              <a:gd name="connsiteY41" fmla="*/ 2416082 h 3164769"/>
              <a:gd name="connsiteX42" fmla="*/ 949318 w 4910090"/>
              <a:gd name="connsiteY42" fmla="*/ 2392270 h 3164769"/>
              <a:gd name="connsiteX43" fmla="*/ 941380 w 4910090"/>
              <a:gd name="connsiteY43" fmla="*/ 2317657 h 3164769"/>
              <a:gd name="connsiteX44" fmla="*/ 1019169 w 4910090"/>
              <a:gd name="connsiteY44" fmla="*/ 895257 h 3164769"/>
              <a:gd name="connsiteX45" fmla="*/ 1031869 w 4910090"/>
              <a:gd name="connsiteY45" fmla="*/ 1068824 h 3164769"/>
              <a:gd name="connsiteX46" fmla="*/ 1053036 w 4910090"/>
              <a:gd name="connsiteY46" fmla="*/ 793657 h 3164769"/>
              <a:gd name="connsiteX47" fmla="*/ 1074202 w 4910090"/>
              <a:gd name="connsiteY47" fmla="*/ 1365157 h 3164769"/>
              <a:gd name="connsiteX48" fmla="*/ 1103833 w 4910090"/>
              <a:gd name="connsiteY48" fmla="*/ 869857 h 3164769"/>
              <a:gd name="connsiteX49" fmla="*/ 1137701 w 4910090"/>
              <a:gd name="connsiteY49" fmla="*/ 937590 h 3164769"/>
              <a:gd name="connsiteX50" fmla="*/ 1167333 w 4910090"/>
              <a:gd name="connsiteY50" fmla="*/ 1242391 h 3164769"/>
              <a:gd name="connsiteX51" fmla="*/ 1188500 w 4910090"/>
              <a:gd name="connsiteY51" fmla="*/ 1128090 h 3164769"/>
              <a:gd name="connsiteX52" fmla="*/ 1218132 w 4910090"/>
              <a:gd name="connsiteY52" fmla="*/ 1348223 h 3164769"/>
              <a:gd name="connsiteX53" fmla="*/ 1264699 w 4910090"/>
              <a:gd name="connsiteY53" fmla="*/ 1335523 h 3164769"/>
              <a:gd name="connsiteX54" fmla="*/ 1273165 w 4910090"/>
              <a:gd name="connsiteY54" fmla="*/ 1483690 h 3164769"/>
              <a:gd name="connsiteX55" fmla="*/ 1302799 w 4910090"/>
              <a:gd name="connsiteY55" fmla="*/ 1415957 h 3164769"/>
              <a:gd name="connsiteX56" fmla="*/ 1294330 w 4910090"/>
              <a:gd name="connsiteY56" fmla="*/ 1686890 h 3164769"/>
              <a:gd name="connsiteX57" fmla="*/ 1294331 w 4910090"/>
              <a:gd name="connsiteY57" fmla="*/ 1674190 h 3164769"/>
              <a:gd name="connsiteX58" fmla="*/ 1362063 w 4910090"/>
              <a:gd name="connsiteY58" fmla="*/ 2165257 h 3164769"/>
              <a:gd name="connsiteX59" fmla="*/ 1383231 w 4910090"/>
              <a:gd name="connsiteY59" fmla="*/ 2050957 h 3164769"/>
              <a:gd name="connsiteX60" fmla="*/ 1425565 w 4910090"/>
              <a:gd name="connsiteY60" fmla="*/ 2381157 h 3164769"/>
              <a:gd name="connsiteX61" fmla="*/ 1438264 w 4910090"/>
              <a:gd name="connsiteY61" fmla="*/ 2241457 h 3164769"/>
              <a:gd name="connsiteX62" fmla="*/ 1476363 w 4910090"/>
              <a:gd name="connsiteY62" fmla="*/ 2448891 h 3164769"/>
              <a:gd name="connsiteX63" fmla="*/ 1518696 w 4910090"/>
              <a:gd name="connsiteY63" fmla="*/ 2258390 h 3164769"/>
              <a:gd name="connsiteX64" fmla="*/ 1573729 w 4910090"/>
              <a:gd name="connsiteY64" fmla="*/ 2398090 h 3164769"/>
              <a:gd name="connsiteX65" fmla="*/ 1607596 w 4910090"/>
              <a:gd name="connsiteY65" fmla="*/ 1835057 h 3164769"/>
              <a:gd name="connsiteX66" fmla="*/ 1641461 w 4910090"/>
              <a:gd name="connsiteY66" fmla="*/ 1923957 h 3164769"/>
              <a:gd name="connsiteX67" fmla="*/ 1658393 w 4910090"/>
              <a:gd name="connsiteY67" fmla="*/ 1682657 h 3164769"/>
              <a:gd name="connsiteX68" fmla="*/ 1692260 w 4910090"/>
              <a:gd name="connsiteY68" fmla="*/ 1767324 h 3164769"/>
              <a:gd name="connsiteX69" fmla="*/ 1696492 w 4910090"/>
              <a:gd name="connsiteY69" fmla="*/ 1373623 h 3164769"/>
              <a:gd name="connsiteX70" fmla="*/ 1730359 w 4910090"/>
              <a:gd name="connsiteY70" fmla="*/ 1555657 h 3164769"/>
              <a:gd name="connsiteX71" fmla="*/ 1743060 w 4910090"/>
              <a:gd name="connsiteY71" fmla="*/ 1009558 h 3164769"/>
              <a:gd name="connsiteX72" fmla="*/ 1785392 w 4910090"/>
              <a:gd name="connsiteY72" fmla="*/ 1183124 h 3164769"/>
              <a:gd name="connsiteX73" fmla="*/ 1802326 w 4910090"/>
              <a:gd name="connsiteY73" fmla="*/ 962990 h 3164769"/>
              <a:gd name="connsiteX74" fmla="*/ 1831957 w 4910090"/>
              <a:gd name="connsiteY74" fmla="*/ 1360924 h 3164769"/>
              <a:gd name="connsiteX75" fmla="*/ 1895458 w 4910090"/>
              <a:gd name="connsiteY75" fmla="*/ 1174657 h 3164769"/>
              <a:gd name="connsiteX76" fmla="*/ 1908157 w 4910090"/>
              <a:gd name="connsiteY76" fmla="*/ 1589523 h 3164769"/>
              <a:gd name="connsiteX77" fmla="*/ 1971657 w 4910090"/>
              <a:gd name="connsiteY77" fmla="*/ 1043424 h 3164769"/>
              <a:gd name="connsiteX78" fmla="*/ 1971657 w 4910090"/>
              <a:gd name="connsiteY78" fmla="*/ 1043424 h 3164769"/>
              <a:gd name="connsiteX79" fmla="*/ 2022457 w 4910090"/>
              <a:gd name="connsiteY79" fmla="*/ 1462524 h 3164769"/>
              <a:gd name="connsiteX80" fmla="*/ 2022457 w 4910090"/>
              <a:gd name="connsiteY80" fmla="*/ 1462524 h 3164769"/>
              <a:gd name="connsiteX81" fmla="*/ 2064790 w 4910090"/>
              <a:gd name="connsiteY81" fmla="*/ 988390 h 3164769"/>
              <a:gd name="connsiteX82" fmla="*/ 2162155 w 4910090"/>
              <a:gd name="connsiteY82" fmla="*/ 1813891 h 3164769"/>
              <a:gd name="connsiteX83" fmla="*/ 2191790 w 4910090"/>
              <a:gd name="connsiteY83" fmla="*/ 1695358 h 3164769"/>
              <a:gd name="connsiteX84" fmla="*/ 2246823 w 4910090"/>
              <a:gd name="connsiteY84" fmla="*/ 1919724 h 3164769"/>
              <a:gd name="connsiteX85" fmla="*/ 2289155 w 4910090"/>
              <a:gd name="connsiteY85" fmla="*/ 1847757 h 3164769"/>
              <a:gd name="connsiteX86" fmla="*/ 2297622 w 4910090"/>
              <a:gd name="connsiteY86" fmla="*/ 2059424 h 3164769"/>
              <a:gd name="connsiteX87" fmla="*/ 2348422 w 4910090"/>
              <a:gd name="connsiteY87" fmla="*/ 1932423 h 3164769"/>
              <a:gd name="connsiteX88" fmla="*/ 2382288 w 4910090"/>
              <a:gd name="connsiteY88" fmla="*/ 2021324 h 3164769"/>
              <a:gd name="connsiteX89" fmla="*/ 2411920 w 4910090"/>
              <a:gd name="connsiteY89" fmla="*/ 1691123 h 3164769"/>
              <a:gd name="connsiteX90" fmla="*/ 2479655 w 4910090"/>
              <a:gd name="connsiteY90" fmla="*/ 1885858 h 3164769"/>
              <a:gd name="connsiteX91" fmla="*/ 2521986 w 4910090"/>
              <a:gd name="connsiteY91" fmla="*/ 1568357 h 3164769"/>
              <a:gd name="connsiteX92" fmla="*/ 2585486 w 4910090"/>
              <a:gd name="connsiteY92" fmla="*/ 1860457 h 3164769"/>
              <a:gd name="connsiteX93" fmla="*/ 2615118 w 4910090"/>
              <a:gd name="connsiteY93" fmla="*/ 1462523 h 3164769"/>
              <a:gd name="connsiteX94" fmla="*/ 2695551 w 4910090"/>
              <a:gd name="connsiteY94" fmla="*/ 1661491 h 3164769"/>
              <a:gd name="connsiteX95" fmla="*/ 2720951 w 4910090"/>
              <a:gd name="connsiteY95" fmla="*/ 1068823 h 3164769"/>
              <a:gd name="connsiteX96" fmla="*/ 2780217 w 4910090"/>
              <a:gd name="connsiteY96" fmla="*/ 1356691 h 3164769"/>
              <a:gd name="connsiteX97" fmla="*/ 2780215 w 4910090"/>
              <a:gd name="connsiteY97" fmla="*/ 679358 h 3164769"/>
              <a:gd name="connsiteX98" fmla="*/ 2831016 w 4910090"/>
              <a:gd name="connsiteY98" fmla="*/ 1386324 h 3164769"/>
              <a:gd name="connsiteX99" fmla="*/ 2881817 w 4910090"/>
              <a:gd name="connsiteY99" fmla="*/ 404191 h 3164769"/>
              <a:gd name="connsiteX100" fmla="*/ 2919916 w 4910090"/>
              <a:gd name="connsiteY100" fmla="*/ 916424 h 3164769"/>
              <a:gd name="connsiteX101" fmla="*/ 2962249 w 4910090"/>
              <a:gd name="connsiteY101" fmla="*/ 14724 h 3164769"/>
              <a:gd name="connsiteX102" fmla="*/ 2991881 w 4910090"/>
              <a:gd name="connsiteY102" fmla="*/ 1022258 h 3164769"/>
              <a:gd name="connsiteX103" fmla="*/ 3046914 w 4910090"/>
              <a:gd name="connsiteY103" fmla="*/ 615859 h 3164769"/>
              <a:gd name="connsiteX104" fmla="*/ 3051147 w 4910090"/>
              <a:gd name="connsiteY104" fmla="*/ 1149259 h 3164769"/>
              <a:gd name="connsiteX105" fmla="*/ 3106181 w 4910090"/>
              <a:gd name="connsiteY105" fmla="*/ 349159 h 3164769"/>
              <a:gd name="connsiteX106" fmla="*/ 3165447 w 4910090"/>
              <a:gd name="connsiteY106" fmla="*/ 988393 h 3164769"/>
              <a:gd name="connsiteX107" fmla="*/ 3207779 w 4910090"/>
              <a:gd name="connsiteY107" fmla="*/ 319526 h 3164769"/>
              <a:gd name="connsiteX108" fmla="*/ 3224711 w 4910090"/>
              <a:gd name="connsiteY108" fmla="*/ 1132325 h 3164769"/>
              <a:gd name="connsiteX109" fmla="*/ 3271277 w 4910090"/>
              <a:gd name="connsiteY109" fmla="*/ 145958 h 3164769"/>
              <a:gd name="connsiteX110" fmla="*/ 3296677 w 4910090"/>
              <a:gd name="connsiteY110" fmla="*/ 594693 h 3164769"/>
              <a:gd name="connsiteX111" fmla="*/ 3329485 w 4910090"/>
              <a:gd name="connsiteY111" fmla="*/ 22664 h 3164769"/>
              <a:gd name="connsiteX112" fmla="*/ 3359118 w 4910090"/>
              <a:gd name="connsiteY112" fmla="*/ 946059 h 3164769"/>
              <a:gd name="connsiteX113" fmla="*/ 3394043 w 4910090"/>
              <a:gd name="connsiteY113" fmla="*/ 307885 h 3164769"/>
              <a:gd name="connsiteX114" fmla="*/ 3395631 w 4910090"/>
              <a:gd name="connsiteY114" fmla="*/ 1096872 h 3164769"/>
              <a:gd name="connsiteX115" fmla="*/ 3438492 w 4910090"/>
              <a:gd name="connsiteY115" fmla="*/ 445998 h 3164769"/>
              <a:gd name="connsiteX116" fmla="*/ 3448017 w 4910090"/>
              <a:gd name="connsiteY116" fmla="*/ 931773 h 3164769"/>
              <a:gd name="connsiteX117" fmla="*/ 3476593 w 4910090"/>
              <a:gd name="connsiteY117" fmla="*/ 576173 h 3164769"/>
              <a:gd name="connsiteX118" fmla="*/ 3516278 w 4910090"/>
              <a:gd name="connsiteY118" fmla="*/ 1054010 h 3164769"/>
              <a:gd name="connsiteX119" fmla="*/ 3521041 w 4910090"/>
              <a:gd name="connsiteY119" fmla="*/ 263435 h 3164769"/>
              <a:gd name="connsiteX120" fmla="*/ 3546440 w 4910090"/>
              <a:gd name="connsiteY120" fmla="*/ 457110 h 3164769"/>
              <a:gd name="connsiteX121" fmla="*/ 3568665 w 4910090"/>
              <a:gd name="connsiteY121" fmla="*/ 282486 h 3164769"/>
              <a:gd name="connsiteX122" fmla="*/ 3594065 w 4910090"/>
              <a:gd name="connsiteY122" fmla="*/ 765086 h 3164769"/>
              <a:gd name="connsiteX123" fmla="*/ 3622640 w 4910090"/>
              <a:gd name="connsiteY123" fmla="*/ 201522 h 3164769"/>
              <a:gd name="connsiteX124" fmla="*/ 3625815 w 4910090"/>
              <a:gd name="connsiteY124" fmla="*/ 950824 h 3164769"/>
              <a:gd name="connsiteX125" fmla="*/ 3662327 w 4910090"/>
              <a:gd name="connsiteY125" fmla="*/ 584110 h 3164769"/>
              <a:gd name="connsiteX126" fmla="*/ 3671851 w 4910090"/>
              <a:gd name="connsiteY126" fmla="*/ 1015909 h 3164769"/>
              <a:gd name="connsiteX127" fmla="*/ 3717890 w 4910090"/>
              <a:gd name="connsiteY127" fmla="*/ 646023 h 3164769"/>
              <a:gd name="connsiteX128" fmla="*/ 3736938 w 4910090"/>
              <a:gd name="connsiteY128" fmla="*/ 1422310 h 3164769"/>
              <a:gd name="connsiteX129" fmla="*/ 3771863 w 4910090"/>
              <a:gd name="connsiteY129" fmla="*/ 771435 h 3164769"/>
              <a:gd name="connsiteX130" fmla="*/ 3790912 w 4910090"/>
              <a:gd name="connsiteY130" fmla="*/ 1133385 h 3164769"/>
              <a:gd name="connsiteX131" fmla="*/ 3817899 w 4910090"/>
              <a:gd name="connsiteY131" fmla="*/ 728572 h 3164769"/>
              <a:gd name="connsiteX132" fmla="*/ 3849650 w 4910090"/>
              <a:gd name="connsiteY132" fmla="*/ 1493748 h 3164769"/>
              <a:gd name="connsiteX133" fmla="*/ 3871874 w 4910090"/>
              <a:gd name="connsiteY133" fmla="*/ 728573 h 3164769"/>
              <a:gd name="connsiteX134" fmla="*/ 3906799 w 4910090"/>
              <a:gd name="connsiteY134" fmla="*/ 1376273 h 3164769"/>
              <a:gd name="connsiteX135" fmla="*/ 3925849 w 4910090"/>
              <a:gd name="connsiteY135" fmla="*/ 1187361 h 3164769"/>
              <a:gd name="connsiteX136" fmla="*/ 3951249 w 4910090"/>
              <a:gd name="connsiteY136" fmla="*/ 1327060 h 3164769"/>
              <a:gd name="connsiteX137" fmla="*/ 3957598 w 4910090"/>
              <a:gd name="connsiteY137" fmla="*/ 758735 h 3164769"/>
              <a:gd name="connsiteX138" fmla="*/ 3981409 w 4910090"/>
              <a:gd name="connsiteY138" fmla="*/ 1027023 h 3164769"/>
              <a:gd name="connsiteX139" fmla="*/ 3992522 w 4910090"/>
              <a:gd name="connsiteY139" fmla="*/ 704760 h 3164769"/>
              <a:gd name="connsiteX140" fmla="*/ 4000458 w 4910090"/>
              <a:gd name="connsiteY140" fmla="*/ 1192123 h 3164769"/>
              <a:gd name="connsiteX141" fmla="*/ 4029032 w 4910090"/>
              <a:gd name="connsiteY141" fmla="*/ 1071473 h 3164769"/>
              <a:gd name="connsiteX142" fmla="*/ 4036970 w 4910090"/>
              <a:gd name="connsiteY142" fmla="*/ 1549310 h 3164769"/>
              <a:gd name="connsiteX143" fmla="*/ 4078244 w 4910090"/>
              <a:gd name="connsiteY143" fmla="*/ 1201648 h 3164769"/>
              <a:gd name="connsiteX144" fmla="*/ 4094119 w 4910090"/>
              <a:gd name="connsiteY144" fmla="*/ 1393735 h 3164769"/>
              <a:gd name="connsiteX145" fmla="*/ 4106818 w 4910090"/>
              <a:gd name="connsiteY145" fmla="*/ 800010 h 3164769"/>
              <a:gd name="connsiteX146" fmla="*/ 4132218 w 4910090"/>
              <a:gd name="connsiteY146" fmla="*/ 1382623 h 3164769"/>
              <a:gd name="connsiteX147" fmla="*/ 4179843 w 4910090"/>
              <a:gd name="connsiteY147" fmla="*/ 715872 h 3164769"/>
              <a:gd name="connsiteX148" fmla="*/ 4214768 w 4910090"/>
              <a:gd name="connsiteY148" fmla="*/ 1122273 h 3164769"/>
              <a:gd name="connsiteX149" fmla="*/ 4233817 w 4910090"/>
              <a:gd name="connsiteY149" fmla="*/ 895261 h 3164769"/>
              <a:gd name="connsiteX150" fmla="*/ 4248105 w 4910090"/>
              <a:gd name="connsiteY150" fmla="*/ 1419135 h 3164769"/>
              <a:gd name="connsiteX151" fmla="*/ 4279853 w 4910090"/>
              <a:gd name="connsiteY151" fmla="*/ 331698 h 3164769"/>
              <a:gd name="connsiteX152" fmla="*/ 4283029 w 4910090"/>
              <a:gd name="connsiteY152" fmla="*/ 1579472 h 3164769"/>
              <a:gd name="connsiteX153" fmla="*/ 4337002 w 4910090"/>
              <a:gd name="connsiteY153" fmla="*/ 1373098 h 3164769"/>
              <a:gd name="connsiteX154" fmla="*/ 4381452 w 4910090"/>
              <a:gd name="connsiteY154" fmla="*/ 1139735 h 3164769"/>
              <a:gd name="connsiteX155" fmla="*/ 4400501 w 4910090"/>
              <a:gd name="connsiteY155" fmla="*/ 1573122 h 3164769"/>
              <a:gd name="connsiteX156" fmla="*/ 4460828 w 4910090"/>
              <a:gd name="connsiteY156" fmla="*/ 1042898 h 3164769"/>
              <a:gd name="connsiteX157" fmla="*/ 4481464 w 4910090"/>
              <a:gd name="connsiteY157" fmla="*/ 1619160 h 3164769"/>
              <a:gd name="connsiteX158" fmla="*/ 4537026 w 4910090"/>
              <a:gd name="connsiteY158" fmla="*/ 1230222 h 3164769"/>
              <a:gd name="connsiteX159" fmla="*/ 4544963 w 4910090"/>
              <a:gd name="connsiteY159" fmla="*/ 1798548 h 3164769"/>
              <a:gd name="connsiteX160" fmla="*/ 4576712 w 4910090"/>
              <a:gd name="connsiteY160" fmla="*/ 1538198 h 3164769"/>
              <a:gd name="connsiteX161" fmla="*/ 4622749 w 4910090"/>
              <a:gd name="connsiteY161" fmla="*/ 2008097 h 3164769"/>
              <a:gd name="connsiteX162" fmla="*/ 4632273 w 4910090"/>
              <a:gd name="connsiteY162" fmla="*/ 1662023 h 3164769"/>
              <a:gd name="connsiteX163" fmla="*/ 4643385 w 4910090"/>
              <a:gd name="connsiteY163" fmla="*/ 1609635 h 3164769"/>
              <a:gd name="connsiteX164" fmla="*/ 4691010 w 4910090"/>
              <a:gd name="connsiteY164" fmla="*/ 1952535 h 3164769"/>
              <a:gd name="connsiteX165" fmla="*/ 4708472 w 4910090"/>
              <a:gd name="connsiteY165" fmla="*/ 1715997 h 3164769"/>
              <a:gd name="connsiteX166" fmla="*/ 4760859 w 4910090"/>
              <a:gd name="connsiteY166" fmla="*/ 2187485 h 3164769"/>
              <a:gd name="connsiteX167" fmla="*/ 4798959 w 4910090"/>
              <a:gd name="connsiteY167" fmla="*/ 1763623 h 3164769"/>
              <a:gd name="connsiteX168" fmla="*/ 4900557 w 4910090"/>
              <a:gd name="connsiteY168" fmla="*/ 2160497 h 3164769"/>
              <a:gd name="connsiteX169" fmla="*/ 4905320 w 4910090"/>
              <a:gd name="connsiteY169" fmla="*/ 2344648 h 3164769"/>
              <a:gd name="connsiteX0" fmla="*/ 0 w 4948193"/>
              <a:gd name="connsiteY0" fmla="*/ 2935195 h 3164769"/>
              <a:gd name="connsiteX1" fmla="*/ 46038 w 4948193"/>
              <a:gd name="connsiteY1" fmla="*/ 2968532 h 3164769"/>
              <a:gd name="connsiteX2" fmla="*/ 65088 w 4948193"/>
              <a:gd name="connsiteY2" fmla="*/ 2993932 h 3164769"/>
              <a:gd name="connsiteX3" fmla="*/ 80963 w 4948193"/>
              <a:gd name="connsiteY3" fmla="*/ 3003457 h 3164769"/>
              <a:gd name="connsiteX4" fmla="*/ 88900 w 4948193"/>
              <a:gd name="connsiteY4" fmla="*/ 2998695 h 3164769"/>
              <a:gd name="connsiteX5" fmla="*/ 117475 w 4948193"/>
              <a:gd name="connsiteY5" fmla="*/ 3024095 h 3164769"/>
              <a:gd name="connsiteX6" fmla="*/ 146050 w 4948193"/>
              <a:gd name="connsiteY6" fmla="*/ 3005045 h 3164769"/>
              <a:gd name="connsiteX7" fmla="*/ 180975 w 4948193"/>
              <a:gd name="connsiteY7" fmla="*/ 3089182 h 3164769"/>
              <a:gd name="connsiteX8" fmla="*/ 200025 w 4948193"/>
              <a:gd name="connsiteY8" fmla="*/ 3092357 h 3164769"/>
              <a:gd name="connsiteX9" fmla="*/ 223838 w 4948193"/>
              <a:gd name="connsiteY9" fmla="*/ 3047907 h 3164769"/>
              <a:gd name="connsiteX10" fmla="*/ 246063 w 4948193"/>
              <a:gd name="connsiteY10" fmla="*/ 3105057 h 3164769"/>
              <a:gd name="connsiteX11" fmla="*/ 290513 w 4948193"/>
              <a:gd name="connsiteY11" fmla="*/ 3006632 h 3164769"/>
              <a:gd name="connsiteX12" fmla="*/ 330200 w 4948193"/>
              <a:gd name="connsiteY12" fmla="*/ 3160620 h 3164769"/>
              <a:gd name="connsiteX13" fmla="*/ 360363 w 4948193"/>
              <a:gd name="connsiteY13" fmla="*/ 3119345 h 3164769"/>
              <a:gd name="connsiteX14" fmla="*/ 374650 w 4948193"/>
              <a:gd name="connsiteY14" fmla="*/ 3103470 h 3164769"/>
              <a:gd name="connsiteX15" fmla="*/ 377825 w 4948193"/>
              <a:gd name="connsiteY15" fmla="*/ 2874870 h 3164769"/>
              <a:gd name="connsiteX16" fmla="*/ 400050 w 4948193"/>
              <a:gd name="connsiteY16" fmla="*/ 2935195 h 3164769"/>
              <a:gd name="connsiteX17" fmla="*/ 455613 w 4948193"/>
              <a:gd name="connsiteY17" fmla="*/ 2519270 h 3164769"/>
              <a:gd name="connsiteX18" fmla="*/ 476250 w 4948193"/>
              <a:gd name="connsiteY18" fmla="*/ 2576420 h 3164769"/>
              <a:gd name="connsiteX19" fmla="*/ 501650 w 4948193"/>
              <a:gd name="connsiteY19" fmla="*/ 2835182 h 3164769"/>
              <a:gd name="connsiteX20" fmla="*/ 527050 w 4948193"/>
              <a:gd name="connsiteY20" fmla="*/ 2881220 h 3164769"/>
              <a:gd name="connsiteX21" fmla="*/ 538163 w 4948193"/>
              <a:gd name="connsiteY21" fmla="*/ 2847882 h 3164769"/>
              <a:gd name="connsiteX22" fmla="*/ 547688 w 4948193"/>
              <a:gd name="connsiteY22" fmla="*/ 2784382 h 3164769"/>
              <a:gd name="connsiteX23" fmla="*/ 574675 w 4948193"/>
              <a:gd name="connsiteY23" fmla="*/ 2787557 h 3164769"/>
              <a:gd name="connsiteX24" fmla="*/ 593725 w 4948193"/>
              <a:gd name="connsiteY24" fmla="*/ 2670082 h 3164769"/>
              <a:gd name="connsiteX25" fmla="*/ 590550 w 4948193"/>
              <a:gd name="connsiteY25" fmla="*/ 2341470 h 3164769"/>
              <a:gd name="connsiteX26" fmla="*/ 625475 w 4948193"/>
              <a:gd name="connsiteY26" fmla="*/ 1830295 h 3164769"/>
              <a:gd name="connsiteX27" fmla="*/ 652462 w 4948193"/>
              <a:gd name="connsiteY27" fmla="*/ 1836645 h 3164769"/>
              <a:gd name="connsiteX28" fmla="*/ 661987 w 4948193"/>
              <a:gd name="connsiteY28" fmla="*/ 1684245 h 3164769"/>
              <a:gd name="connsiteX29" fmla="*/ 681036 w 4948193"/>
              <a:gd name="connsiteY29" fmla="*/ 2014445 h 3164769"/>
              <a:gd name="connsiteX30" fmla="*/ 681036 w 4948193"/>
              <a:gd name="connsiteY30" fmla="*/ 2014445 h 3164769"/>
              <a:gd name="connsiteX31" fmla="*/ 719135 w 4948193"/>
              <a:gd name="connsiteY31" fmla="*/ 1714407 h 3164769"/>
              <a:gd name="connsiteX32" fmla="*/ 731835 w 4948193"/>
              <a:gd name="connsiteY32" fmla="*/ 2058895 h 3164769"/>
              <a:gd name="connsiteX33" fmla="*/ 784223 w 4948193"/>
              <a:gd name="connsiteY33" fmla="*/ 2038258 h 3164769"/>
              <a:gd name="connsiteX34" fmla="*/ 806448 w 4948193"/>
              <a:gd name="connsiteY34" fmla="*/ 2481170 h 3164769"/>
              <a:gd name="connsiteX35" fmla="*/ 835021 w 4948193"/>
              <a:gd name="connsiteY35" fmla="*/ 2470057 h 3164769"/>
              <a:gd name="connsiteX36" fmla="*/ 836609 w 4948193"/>
              <a:gd name="connsiteY36" fmla="*/ 2660557 h 3164769"/>
              <a:gd name="connsiteX37" fmla="*/ 862008 w 4948193"/>
              <a:gd name="connsiteY37" fmla="*/ 2641507 h 3164769"/>
              <a:gd name="connsiteX38" fmla="*/ 865183 w 4948193"/>
              <a:gd name="connsiteY38" fmla="*/ 2698657 h 3164769"/>
              <a:gd name="connsiteX39" fmla="*/ 892169 w 4948193"/>
              <a:gd name="connsiteY39" fmla="*/ 2493870 h 3164769"/>
              <a:gd name="connsiteX40" fmla="*/ 912807 w 4948193"/>
              <a:gd name="connsiteY40" fmla="*/ 2460532 h 3164769"/>
              <a:gd name="connsiteX41" fmla="*/ 912807 w 4948193"/>
              <a:gd name="connsiteY41" fmla="*/ 2416082 h 3164769"/>
              <a:gd name="connsiteX42" fmla="*/ 949318 w 4948193"/>
              <a:gd name="connsiteY42" fmla="*/ 2392270 h 3164769"/>
              <a:gd name="connsiteX43" fmla="*/ 941380 w 4948193"/>
              <a:gd name="connsiteY43" fmla="*/ 2317657 h 3164769"/>
              <a:gd name="connsiteX44" fmla="*/ 1019169 w 4948193"/>
              <a:gd name="connsiteY44" fmla="*/ 895257 h 3164769"/>
              <a:gd name="connsiteX45" fmla="*/ 1031869 w 4948193"/>
              <a:gd name="connsiteY45" fmla="*/ 1068824 h 3164769"/>
              <a:gd name="connsiteX46" fmla="*/ 1053036 w 4948193"/>
              <a:gd name="connsiteY46" fmla="*/ 793657 h 3164769"/>
              <a:gd name="connsiteX47" fmla="*/ 1074202 w 4948193"/>
              <a:gd name="connsiteY47" fmla="*/ 1365157 h 3164769"/>
              <a:gd name="connsiteX48" fmla="*/ 1103833 w 4948193"/>
              <a:gd name="connsiteY48" fmla="*/ 869857 h 3164769"/>
              <a:gd name="connsiteX49" fmla="*/ 1137701 w 4948193"/>
              <a:gd name="connsiteY49" fmla="*/ 937590 h 3164769"/>
              <a:gd name="connsiteX50" fmla="*/ 1167333 w 4948193"/>
              <a:gd name="connsiteY50" fmla="*/ 1242391 h 3164769"/>
              <a:gd name="connsiteX51" fmla="*/ 1188500 w 4948193"/>
              <a:gd name="connsiteY51" fmla="*/ 1128090 h 3164769"/>
              <a:gd name="connsiteX52" fmla="*/ 1218132 w 4948193"/>
              <a:gd name="connsiteY52" fmla="*/ 1348223 h 3164769"/>
              <a:gd name="connsiteX53" fmla="*/ 1264699 w 4948193"/>
              <a:gd name="connsiteY53" fmla="*/ 1335523 h 3164769"/>
              <a:gd name="connsiteX54" fmla="*/ 1273165 w 4948193"/>
              <a:gd name="connsiteY54" fmla="*/ 1483690 h 3164769"/>
              <a:gd name="connsiteX55" fmla="*/ 1302799 w 4948193"/>
              <a:gd name="connsiteY55" fmla="*/ 1415957 h 3164769"/>
              <a:gd name="connsiteX56" fmla="*/ 1294330 w 4948193"/>
              <a:gd name="connsiteY56" fmla="*/ 1686890 h 3164769"/>
              <a:gd name="connsiteX57" fmla="*/ 1294331 w 4948193"/>
              <a:gd name="connsiteY57" fmla="*/ 1674190 h 3164769"/>
              <a:gd name="connsiteX58" fmla="*/ 1362063 w 4948193"/>
              <a:gd name="connsiteY58" fmla="*/ 2165257 h 3164769"/>
              <a:gd name="connsiteX59" fmla="*/ 1383231 w 4948193"/>
              <a:gd name="connsiteY59" fmla="*/ 2050957 h 3164769"/>
              <a:gd name="connsiteX60" fmla="*/ 1425565 w 4948193"/>
              <a:gd name="connsiteY60" fmla="*/ 2381157 h 3164769"/>
              <a:gd name="connsiteX61" fmla="*/ 1438264 w 4948193"/>
              <a:gd name="connsiteY61" fmla="*/ 2241457 h 3164769"/>
              <a:gd name="connsiteX62" fmla="*/ 1476363 w 4948193"/>
              <a:gd name="connsiteY62" fmla="*/ 2448891 h 3164769"/>
              <a:gd name="connsiteX63" fmla="*/ 1518696 w 4948193"/>
              <a:gd name="connsiteY63" fmla="*/ 2258390 h 3164769"/>
              <a:gd name="connsiteX64" fmla="*/ 1573729 w 4948193"/>
              <a:gd name="connsiteY64" fmla="*/ 2398090 h 3164769"/>
              <a:gd name="connsiteX65" fmla="*/ 1607596 w 4948193"/>
              <a:gd name="connsiteY65" fmla="*/ 1835057 h 3164769"/>
              <a:gd name="connsiteX66" fmla="*/ 1641461 w 4948193"/>
              <a:gd name="connsiteY66" fmla="*/ 1923957 h 3164769"/>
              <a:gd name="connsiteX67" fmla="*/ 1658393 w 4948193"/>
              <a:gd name="connsiteY67" fmla="*/ 1682657 h 3164769"/>
              <a:gd name="connsiteX68" fmla="*/ 1692260 w 4948193"/>
              <a:gd name="connsiteY68" fmla="*/ 1767324 h 3164769"/>
              <a:gd name="connsiteX69" fmla="*/ 1696492 w 4948193"/>
              <a:gd name="connsiteY69" fmla="*/ 1373623 h 3164769"/>
              <a:gd name="connsiteX70" fmla="*/ 1730359 w 4948193"/>
              <a:gd name="connsiteY70" fmla="*/ 1555657 h 3164769"/>
              <a:gd name="connsiteX71" fmla="*/ 1743060 w 4948193"/>
              <a:gd name="connsiteY71" fmla="*/ 1009558 h 3164769"/>
              <a:gd name="connsiteX72" fmla="*/ 1785392 w 4948193"/>
              <a:gd name="connsiteY72" fmla="*/ 1183124 h 3164769"/>
              <a:gd name="connsiteX73" fmla="*/ 1802326 w 4948193"/>
              <a:gd name="connsiteY73" fmla="*/ 962990 h 3164769"/>
              <a:gd name="connsiteX74" fmla="*/ 1831957 w 4948193"/>
              <a:gd name="connsiteY74" fmla="*/ 1360924 h 3164769"/>
              <a:gd name="connsiteX75" fmla="*/ 1895458 w 4948193"/>
              <a:gd name="connsiteY75" fmla="*/ 1174657 h 3164769"/>
              <a:gd name="connsiteX76" fmla="*/ 1908157 w 4948193"/>
              <a:gd name="connsiteY76" fmla="*/ 1589523 h 3164769"/>
              <a:gd name="connsiteX77" fmla="*/ 1971657 w 4948193"/>
              <a:gd name="connsiteY77" fmla="*/ 1043424 h 3164769"/>
              <a:gd name="connsiteX78" fmla="*/ 1971657 w 4948193"/>
              <a:gd name="connsiteY78" fmla="*/ 1043424 h 3164769"/>
              <a:gd name="connsiteX79" fmla="*/ 2022457 w 4948193"/>
              <a:gd name="connsiteY79" fmla="*/ 1462524 h 3164769"/>
              <a:gd name="connsiteX80" fmla="*/ 2022457 w 4948193"/>
              <a:gd name="connsiteY80" fmla="*/ 1462524 h 3164769"/>
              <a:gd name="connsiteX81" fmla="*/ 2064790 w 4948193"/>
              <a:gd name="connsiteY81" fmla="*/ 988390 h 3164769"/>
              <a:gd name="connsiteX82" fmla="*/ 2162155 w 4948193"/>
              <a:gd name="connsiteY82" fmla="*/ 1813891 h 3164769"/>
              <a:gd name="connsiteX83" fmla="*/ 2191790 w 4948193"/>
              <a:gd name="connsiteY83" fmla="*/ 1695358 h 3164769"/>
              <a:gd name="connsiteX84" fmla="*/ 2246823 w 4948193"/>
              <a:gd name="connsiteY84" fmla="*/ 1919724 h 3164769"/>
              <a:gd name="connsiteX85" fmla="*/ 2289155 w 4948193"/>
              <a:gd name="connsiteY85" fmla="*/ 1847757 h 3164769"/>
              <a:gd name="connsiteX86" fmla="*/ 2297622 w 4948193"/>
              <a:gd name="connsiteY86" fmla="*/ 2059424 h 3164769"/>
              <a:gd name="connsiteX87" fmla="*/ 2348422 w 4948193"/>
              <a:gd name="connsiteY87" fmla="*/ 1932423 h 3164769"/>
              <a:gd name="connsiteX88" fmla="*/ 2382288 w 4948193"/>
              <a:gd name="connsiteY88" fmla="*/ 2021324 h 3164769"/>
              <a:gd name="connsiteX89" fmla="*/ 2411920 w 4948193"/>
              <a:gd name="connsiteY89" fmla="*/ 1691123 h 3164769"/>
              <a:gd name="connsiteX90" fmla="*/ 2479655 w 4948193"/>
              <a:gd name="connsiteY90" fmla="*/ 1885858 h 3164769"/>
              <a:gd name="connsiteX91" fmla="*/ 2521986 w 4948193"/>
              <a:gd name="connsiteY91" fmla="*/ 1568357 h 3164769"/>
              <a:gd name="connsiteX92" fmla="*/ 2585486 w 4948193"/>
              <a:gd name="connsiteY92" fmla="*/ 1860457 h 3164769"/>
              <a:gd name="connsiteX93" fmla="*/ 2615118 w 4948193"/>
              <a:gd name="connsiteY93" fmla="*/ 1462523 h 3164769"/>
              <a:gd name="connsiteX94" fmla="*/ 2695551 w 4948193"/>
              <a:gd name="connsiteY94" fmla="*/ 1661491 h 3164769"/>
              <a:gd name="connsiteX95" fmla="*/ 2720951 w 4948193"/>
              <a:gd name="connsiteY95" fmla="*/ 1068823 h 3164769"/>
              <a:gd name="connsiteX96" fmla="*/ 2780217 w 4948193"/>
              <a:gd name="connsiteY96" fmla="*/ 1356691 h 3164769"/>
              <a:gd name="connsiteX97" fmla="*/ 2780215 w 4948193"/>
              <a:gd name="connsiteY97" fmla="*/ 679358 h 3164769"/>
              <a:gd name="connsiteX98" fmla="*/ 2831016 w 4948193"/>
              <a:gd name="connsiteY98" fmla="*/ 1386324 h 3164769"/>
              <a:gd name="connsiteX99" fmla="*/ 2881817 w 4948193"/>
              <a:gd name="connsiteY99" fmla="*/ 404191 h 3164769"/>
              <a:gd name="connsiteX100" fmla="*/ 2919916 w 4948193"/>
              <a:gd name="connsiteY100" fmla="*/ 916424 h 3164769"/>
              <a:gd name="connsiteX101" fmla="*/ 2962249 w 4948193"/>
              <a:gd name="connsiteY101" fmla="*/ 14724 h 3164769"/>
              <a:gd name="connsiteX102" fmla="*/ 2991881 w 4948193"/>
              <a:gd name="connsiteY102" fmla="*/ 1022258 h 3164769"/>
              <a:gd name="connsiteX103" fmla="*/ 3046914 w 4948193"/>
              <a:gd name="connsiteY103" fmla="*/ 615859 h 3164769"/>
              <a:gd name="connsiteX104" fmla="*/ 3051147 w 4948193"/>
              <a:gd name="connsiteY104" fmla="*/ 1149259 h 3164769"/>
              <a:gd name="connsiteX105" fmla="*/ 3106181 w 4948193"/>
              <a:gd name="connsiteY105" fmla="*/ 349159 h 3164769"/>
              <a:gd name="connsiteX106" fmla="*/ 3165447 w 4948193"/>
              <a:gd name="connsiteY106" fmla="*/ 988393 h 3164769"/>
              <a:gd name="connsiteX107" fmla="*/ 3207779 w 4948193"/>
              <a:gd name="connsiteY107" fmla="*/ 319526 h 3164769"/>
              <a:gd name="connsiteX108" fmla="*/ 3224711 w 4948193"/>
              <a:gd name="connsiteY108" fmla="*/ 1132325 h 3164769"/>
              <a:gd name="connsiteX109" fmla="*/ 3271277 w 4948193"/>
              <a:gd name="connsiteY109" fmla="*/ 145958 h 3164769"/>
              <a:gd name="connsiteX110" fmla="*/ 3296677 w 4948193"/>
              <a:gd name="connsiteY110" fmla="*/ 594693 h 3164769"/>
              <a:gd name="connsiteX111" fmla="*/ 3329485 w 4948193"/>
              <a:gd name="connsiteY111" fmla="*/ 22664 h 3164769"/>
              <a:gd name="connsiteX112" fmla="*/ 3359118 w 4948193"/>
              <a:gd name="connsiteY112" fmla="*/ 946059 h 3164769"/>
              <a:gd name="connsiteX113" fmla="*/ 3394043 w 4948193"/>
              <a:gd name="connsiteY113" fmla="*/ 307885 h 3164769"/>
              <a:gd name="connsiteX114" fmla="*/ 3395631 w 4948193"/>
              <a:gd name="connsiteY114" fmla="*/ 1096872 h 3164769"/>
              <a:gd name="connsiteX115" fmla="*/ 3438492 w 4948193"/>
              <a:gd name="connsiteY115" fmla="*/ 445998 h 3164769"/>
              <a:gd name="connsiteX116" fmla="*/ 3448017 w 4948193"/>
              <a:gd name="connsiteY116" fmla="*/ 931773 h 3164769"/>
              <a:gd name="connsiteX117" fmla="*/ 3476593 w 4948193"/>
              <a:gd name="connsiteY117" fmla="*/ 576173 h 3164769"/>
              <a:gd name="connsiteX118" fmla="*/ 3516278 w 4948193"/>
              <a:gd name="connsiteY118" fmla="*/ 1054010 h 3164769"/>
              <a:gd name="connsiteX119" fmla="*/ 3521041 w 4948193"/>
              <a:gd name="connsiteY119" fmla="*/ 263435 h 3164769"/>
              <a:gd name="connsiteX120" fmla="*/ 3546440 w 4948193"/>
              <a:gd name="connsiteY120" fmla="*/ 457110 h 3164769"/>
              <a:gd name="connsiteX121" fmla="*/ 3568665 w 4948193"/>
              <a:gd name="connsiteY121" fmla="*/ 282486 h 3164769"/>
              <a:gd name="connsiteX122" fmla="*/ 3594065 w 4948193"/>
              <a:gd name="connsiteY122" fmla="*/ 765086 h 3164769"/>
              <a:gd name="connsiteX123" fmla="*/ 3622640 w 4948193"/>
              <a:gd name="connsiteY123" fmla="*/ 201522 h 3164769"/>
              <a:gd name="connsiteX124" fmla="*/ 3625815 w 4948193"/>
              <a:gd name="connsiteY124" fmla="*/ 950824 h 3164769"/>
              <a:gd name="connsiteX125" fmla="*/ 3662327 w 4948193"/>
              <a:gd name="connsiteY125" fmla="*/ 584110 h 3164769"/>
              <a:gd name="connsiteX126" fmla="*/ 3671851 w 4948193"/>
              <a:gd name="connsiteY126" fmla="*/ 1015909 h 3164769"/>
              <a:gd name="connsiteX127" fmla="*/ 3717890 w 4948193"/>
              <a:gd name="connsiteY127" fmla="*/ 646023 h 3164769"/>
              <a:gd name="connsiteX128" fmla="*/ 3736938 w 4948193"/>
              <a:gd name="connsiteY128" fmla="*/ 1422310 h 3164769"/>
              <a:gd name="connsiteX129" fmla="*/ 3771863 w 4948193"/>
              <a:gd name="connsiteY129" fmla="*/ 771435 h 3164769"/>
              <a:gd name="connsiteX130" fmla="*/ 3790912 w 4948193"/>
              <a:gd name="connsiteY130" fmla="*/ 1133385 h 3164769"/>
              <a:gd name="connsiteX131" fmla="*/ 3817899 w 4948193"/>
              <a:gd name="connsiteY131" fmla="*/ 728572 h 3164769"/>
              <a:gd name="connsiteX132" fmla="*/ 3849650 w 4948193"/>
              <a:gd name="connsiteY132" fmla="*/ 1493748 h 3164769"/>
              <a:gd name="connsiteX133" fmla="*/ 3871874 w 4948193"/>
              <a:gd name="connsiteY133" fmla="*/ 728573 h 3164769"/>
              <a:gd name="connsiteX134" fmla="*/ 3906799 w 4948193"/>
              <a:gd name="connsiteY134" fmla="*/ 1376273 h 3164769"/>
              <a:gd name="connsiteX135" fmla="*/ 3925849 w 4948193"/>
              <a:gd name="connsiteY135" fmla="*/ 1187361 h 3164769"/>
              <a:gd name="connsiteX136" fmla="*/ 3951249 w 4948193"/>
              <a:gd name="connsiteY136" fmla="*/ 1327060 h 3164769"/>
              <a:gd name="connsiteX137" fmla="*/ 3957598 w 4948193"/>
              <a:gd name="connsiteY137" fmla="*/ 758735 h 3164769"/>
              <a:gd name="connsiteX138" fmla="*/ 3981409 w 4948193"/>
              <a:gd name="connsiteY138" fmla="*/ 1027023 h 3164769"/>
              <a:gd name="connsiteX139" fmla="*/ 3992522 w 4948193"/>
              <a:gd name="connsiteY139" fmla="*/ 704760 h 3164769"/>
              <a:gd name="connsiteX140" fmla="*/ 4000458 w 4948193"/>
              <a:gd name="connsiteY140" fmla="*/ 1192123 h 3164769"/>
              <a:gd name="connsiteX141" fmla="*/ 4029032 w 4948193"/>
              <a:gd name="connsiteY141" fmla="*/ 1071473 h 3164769"/>
              <a:gd name="connsiteX142" fmla="*/ 4036970 w 4948193"/>
              <a:gd name="connsiteY142" fmla="*/ 1549310 h 3164769"/>
              <a:gd name="connsiteX143" fmla="*/ 4078244 w 4948193"/>
              <a:gd name="connsiteY143" fmla="*/ 1201648 h 3164769"/>
              <a:gd name="connsiteX144" fmla="*/ 4094119 w 4948193"/>
              <a:gd name="connsiteY144" fmla="*/ 1393735 h 3164769"/>
              <a:gd name="connsiteX145" fmla="*/ 4106818 w 4948193"/>
              <a:gd name="connsiteY145" fmla="*/ 800010 h 3164769"/>
              <a:gd name="connsiteX146" fmla="*/ 4132218 w 4948193"/>
              <a:gd name="connsiteY146" fmla="*/ 1382623 h 3164769"/>
              <a:gd name="connsiteX147" fmla="*/ 4179843 w 4948193"/>
              <a:gd name="connsiteY147" fmla="*/ 715872 h 3164769"/>
              <a:gd name="connsiteX148" fmla="*/ 4214768 w 4948193"/>
              <a:gd name="connsiteY148" fmla="*/ 1122273 h 3164769"/>
              <a:gd name="connsiteX149" fmla="*/ 4233817 w 4948193"/>
              <a:gd name="connsiteY149" fmla="*/ 895261 h 3164769"/>
              <a:gd name="connsiteX150" fmla="*/ 4248105 w 4948193"/>
              <a:gd name="connsiteY150" fmla="*/ 1419135 h 3164769"/>
              <a:gd name="connsiteX151" fmla="*/ 4279853 w 4948193"/>
              <a:gd name="connsiteY151" fmla="*/ 331698 h 3164769"/>
              <a:gd name="connsiteX152" fmla="*/ 4283029 w 4948193"/>
              <a:gd name="connsiteY152" fmla="*/ 1579472 h 3164769"/>
              <a:gd name="connsiteX153" fmla="*/ 4337002 w 4948193"/>
              <a:gd name="connsiteY153" fmla="*/ 1373098 h 3164769"/>
              <a:gd name="connsiteX154" fmla="*/ 4381452 w 4948193"/>
              <a:gd name="connsiteY154" fmla="*/ 1139735 h 3164769"/>
              <a:gd name="connsiteX155" fmla="*/ 4400501 w 4948193"/>
              <a:gd name="connsiteY155" fmla="*/ 1573122 h 3164769"/>
              <a:gd name="connsiteX156" fmla="*/ 4460828 w 4948193"/>
              <a:gd name="connsiteY156" fmla="*/ 1042898 h 3164769"/>
              <a:gd name="connsiteX157" fmla="*/ 4481464 w 4948193"/>
              <a:gd name="connsiteY157" fmla="*/ 1619160 h 3164769"/>
              <a:gd name="connsiteX158" fmla="*/ 4537026 w 4948193"/>
              <a:gd name="connsiteY158" fmla="*/ 1230222 h 3164769"/>
              <a:gd name="connsiteX159" fmla="*/ 4544963 w 4948193"/>
              <a:gd name="connsiteY159" fmla="*/ 1798548 h 3164769"/>
              <a:gd name="connsiteX160" fmla="*/ 4576712 w 4948193"/>
              <a:gd name="connsiteY160" fmla="*/ 1538198 h 3164769"/>
              <a:gd name="connsiteX161" fmla="*/ 4622749 w 4948193"/>
              <a:gd name="connsiteY161" fmla="*/ 2008097 h 3164769"/>
              <a:gd name="connsiteX162" fmla="*/ 4632273 w 4948193"/>
              <a:gd name="connsiteY162" fmla="*/ 1662023 h 3164769"/>
              <a:gd name="connsiteX163" fmla="*/ 4643385 w 4948193"/>
              <a:gd name="connsiteY163" fmla="*/ 1609635 h 3164769"/>
              <a:gd name="connsiteX164" fmla="*/ 4691010 w 4948193"/>
              <a:gd name="connsiteY164" fmla="*/ 1952535 h 3164769"/>
              <a:gd name="connsiteX165" fmla="*/ 4708472 w 4948193"/>
              <a:gd name="connsiteY165" fmla="*/ 1715997 h 3164769"/>
              <a:gd name="connsiteX166" fmla="*/ 4760859 w 4948193"/>
              <a:gd name="connsiteY166" fmla="*/ 2187485 h 3164769"/>
              <a:gd name="connsiteX167" fmla="*/ 4798959 w 4948193"/>
              <a:gd name="connsiteY167" fmla="*/ 1763623 h 3164769"/>
              <a:gd name="connsiteX168" fmla="*/ 4900557 w 4948193"/>
              <a:gd name="connsiteY168" fmla="*/ 2160497 h 3164769"/>
              <a:gd name="connsiteX169" fmla="*/ 4948183 w 4948193"/>
              <a:gd name="connsiteY169" fmla="*/ 2047786 h 3164769"/>
              <a:gd name="connsiteX0" fmla="*/ 0 w 4948195"/>
              <a:gd name="connsiteY0" fmla="*/ 2935195 h 3164769"/>
              <a:gd name="connsiteX1" fmla="*/ 46038 w 4948195"/>
              <a:gd name="connsiteY1" fmla="*/ 2968532 h 3164769"/>
              <a:gd name="connsiteX2" fmla="*/ 65088 w 4948195"/>
              <a:gd name="connsiteY2" fmla="*/ 2993932 h 3164769"/>
              <a:gd name="connsiteX3" fmla="*/ 80963 w 4948195"/>
              <a:gd name="connsiteY3" fmla="*/ 3003457 h 3164769"/>
              <a:gd name="connsiteX4" fmla="*/ 88900 w 4948195"/>
              <a:gd name="connsiteY4" fmla="*/ 2998695 h 3164769"/>
              <a:gd name="connsiteX5" fmla="*/ 117475 w 4948195"/>
              <a:gd name="connsiteY5" fmla="*/ 3024095 h 3164769"/>
              <a:gd name="connsiteX6" fmla="*/ 146050 w 4948195"/>
              <a:gd name="connsiteY6" fmla="*/ 3005045 h 3164769"/>
              <a:gd name="connsiteX7" fmla="*/ 180975 w 4948195"/>
              <a:gd name="connsiteY7" fmla="*/ 3089182 h 3164769"/>
              <a:gd name="connsiteX8" fmla="*/ 200025 w 4948195"/>
              <a:gd name="connsiteY8" fmla="*/ 3092357 h 3164769"/>
              <a:gd name="connsiteX9" fmla="*/ 223838 w 4948195"/>
              <a:gd name="connsiteY9" fmla="*/ 3047907 h 3164769"/>
              <a:gd name="connsiteX10" fmla="*/ 246063 w 4948195"/>
              <a:gd name="connsiteY10" fmla="*/ 3105057 h 3164769"/>
              <a:gd name="connsiteX11" fmla="*/ 290513 w 4948195"/>
              <a:gd name="connsiteY11" fmla="*/ 3006632 h 3164769"/>
              <a:gd name="connsiteX12" fmla="*/ 330200 w 4948195"/>
              <a:gd name="connsiteY12" fmla="*/ 3160620 h 3164769"/>
              <a:gd name="connsiteX13" fmla="*/ 360363 w 4948195"/>
              <a:gd name="connsiteY13" fmla="*/ 3119345 h 3164769"/>
              <a:gd name="connsiteX14" fmla="*/ 374650 w 4948195"/>
              <a:gd name="connsiteY14" fmla="*/ 3103470 h 3164769"/>
              <a:gd name="connsiteX15" fmla="*/ 377825 w 4948195"/>
              <a:gd name="connsiteY15" fmla="*/ 2874870 h 3164769"/>
              <a:gd name="connsiteX16" fmla="*/ 400050 w 4948195"/>
              <a:gd name="connsiteY16" fmla="*/ 2935195 h 3164769"/>
              <a:gd name="connsiteX17" fmla="*/ 455613 w 4948195"/>
              <a:gd name="connsiteY17" fmla="*/ 2519270 h 3164769"/>
              <a:gd name="connsiteX18" fmla="*/ 476250 w 4948195"/>
              <a:gd name="connsiteY18" fmla="*/ 2576420 h 3164769"/>
              <a:gd name="connsiteX19" fmla="*/ 501650 w 4948195"/>
              <a:gd name="connsiteY19" fmla="*/ 2835182 h 3164769"/>
              <a:gd name="connsiteX20" fmla="*/ 527050 w 4948195"/>
              <a:gd name="connsiteY20" fmla="*/ 2881220 h 3164769"/>
              <a:gd name="connsiteX21" fmla="*/ 538163 w 4948195"/>
              <a:gd name="connsiteY21" fmla="*/ 2847882 h 3164769"/>
              <a:gd name="connsiteX22" fmla="*/ 547688 w 4948195"/>
              <a:gd name="connsiteY22" fmla="*/ 2784382 h 3164769"/>
              <a:gd name="connsiteX23" fmla="*/ 574675 w 4948195"/>
              <a:gd name="connsiteY23" fmla="*/ 2787557 h 3164769"/>
              <a:gd name="connsiteX24" fmla="*/ 593725 w 4948195"/>
              <a:gd name="connsiteY24" fmla="*/ 2670082 h 3164769"/>
              <a:gd name="connsiteX25" fmla="*/ 590550 w 4948195"/>
              <a:gd name="connsiteY25" fmla="*/ 2341470 h 3164769"/>
              <a:gd name="connsiteX26" fmla="*/ 625475 w 4948195"/>
              <a:gd name="connsiteY26" fmla="*/ 1830295 h 3164769"/>
              <a:gd name="connsiteX27" fmla="*/ 652462 w 4948195"/>
              <a:gd name="connsiteY27" fmla="*/ 1836645 h 3164769"/>
              <a:gd name="connsiteX28" fmla="*/ 661987 w 4948195"/>
              <a:gd name="connsiteY28" fmla="*/ 1684245 h 3164769"/>
              <a:gd name="connsiteX29" fmla="*/ 681036 w 4948195"/>
              <a:gd name="connsiteY29" fmla="*/ 2014445 h 3164769"/>
              <a:gd name="connsiteX30" fmla="*/ 681036 w 4948195"/>
              <a:gd name="connsiteY30" fmla="*/ 2014445 h 3164769"/>
              <a:gd name="connsiteX31" fmla="*/ 719135 w 4948195"/>
              <a:gd name="connsiteY31" fmla="*/ 1714407 h 3164769"/>
              <a:gd name="connsiteX32" fmla="*/ 731835 w 4948195"/>
              <a:gd name="connsiteY32" fmla="*/ 2058895 h 3164769"/>
              <a:gd name="connsiteX33" fmla="*/ 784223 w 4948195"/>
              <a:gd name="connsiteY33" fmla="*/ 2038258 h 3164769"/>
              <a:gd name="connsiteX34" fmla="*/ 806448 w 4948195"/>
              <a:gd name="connsiteY34" fmla="*/ 2481170 h 3164769"/>
              <a:gd name="connsiteX35" fmla="*/ 835021 w 4948195"/>
              <a:gd name="connsiteY35" fmla="*/ 2470057 h 3164769"/>
              <a:gd name="connsiteX36" fmla="*/ 836609 w 4948195"/>
              <a:gd name="connsiteY36" fmla="*/ 2660557 h 3164769"/>
              <a:gd name="connsiteX37" fmla="*/ 862008 w 4948195"/>
              <a:gd name="connsiteY37" fmla="*/ 2641507 h 3164769"/>
              <a:gd name="connsiteX38" fmla="*/ 865183 w 4948195"/>
              <a:gd name="connsiteY38" fmla="*/ 2698657 h 3164769"/>
              <a:gd name="connsiteX39" fmla="*/ 892169 w 4948195"/>
              <a:gd name="connsiteY39" fmla="*/ 2493870 h 3164769"/>
              <a:gd name="connsiteX40" fmla="*/ 912807 w 4948195"/>
              <a:gd name="connsiteY40" fmla="*/ 2460532 h 3164769"/>
              <a:gd name="connsiteX41" fmla="*/ 912807 w 4948195"/>
              <a:gd name="connsiteY41" fmla="*/ 2416082 h 3164769"/>
              <a:gd name="connsiteX42" fmla="*/ 949318 w 4948195"/>
              <a:gd name="connsiteY42" fmla="*/ 2392270 h 3164769"/>
              <a:gd name="connsiteX43" fmla="*/ 941380 w 4948195"/>
              <a:gd name="connsiteY43" fmla="*/ 2317657 h 3164769"/>
              <a:gd name="connsiteX44" fmla="*/ 1019169 w 4948195"/>
              <a:gd name="connsiteY44" fmla="*/ 895257 h 3164769"/>
              <a:gd name="connsiteX45" fmla="*/ 1031869 w 4948195"/>
              <a:gd name="connsiteY45" fmla="*/ 1068824 h 3164769"/>
              <a:gd name="connsiteX46" fmla="*/ 1053036 w 4948195"/>
              <a:gd name="connsiteY46" fmla="*/ 793657 h 3164769"/>
              <a:gd name="connsiteX47" fmla="*/ 1074202 w 4948195"/>
              <a:gd name="connsiteY47" fmla="*/ 1365157 h 3164769"/>
              <a:gd name="connsiteX48" fmla="*/ 1103833 w 4948195"/>
              <a:gd name="connsiteY48" fmla="*/ 869857 h 3164769"/>
              <a:gd name="connsiteX49" fmla="*/ 1137701 w 4948195"/>
              <a:gd name="connsiteY49" fmla="*/ 937590 h 3164769"/>
              <a:gd name="connsiteX50" fmla="*/ 1167333 w 4948195"/>
              <a:gd name="connsiteY50" fmla="*/ 1242391 h 3164769"/>
              <a:gd name="connsiteX51" fmla="*/ 1188500 w 4948195"/>
              <a:gd name="connsiteY51" fmla="*/ 1128090 h 3164769"/>
              <a:gd name="connsiteX52" fmla="*/ 1218132 w 4948195"/>
              <a:gd name="connsiteY52" fmla="*/ 1348223 h 3164769"/>
              <a:gd name="connsiteX53" fmla="*/ 1264699 w 4948195"/>
              <a:gd name="connsiteY53" fmla="*/ 1335523 h 3164769"/>
              <a:gd name="connsiteX54" fmla="*/ 1273165 w 4948195"/>
              <a:gd name="connsiteY54" fmla="*/ 1483690 h 3164769"/>
              <a:gd name="connsiteX55" fmla="*/ 1302799 w 4948195"/>
              <a:gd name="connsiteY55" fmla="*/ 1415957 h 3164769"/>
              <a:gd name="connsiteX56" fmla="*/ 1294330 w 4948195"/>
              <a:gd name="connsiteY56" fmla="*/ 1686890 h 3164769"/>
              <a:gd name="connsiteX57" fmla="*/ 1294331 w 4948195"/>
              <a:gd name="connsiteY57" fmla="*/ 1674190 h 3164769"/>
              <a:gd name="connsiteX58" fmla="*/ 1362063 w 4948195"/>
              <a:gd name="connsiteY58" fmla="*/ 2165257 h 3164769"/>
              <a:gd name="connsiteX59" fmla="*/ 1383231 w 4948195"/>
              <a:gd name="connsiteY59" fmla="*/ 2050957 h 3164769"/>
              <a:gd name="connsiteX60" fmla="*/ 1425565 w 4948195"/>
              <a:gd name="connsiteY60" fmla="*/ 2381157 h 3164769"/>
              <a:gd name="connsiteX61" fmla="*/ 1438264 w 4948195"/>
              <a:gd name="connsiteY61" fmla="*/ 2241457 h 3164769"/>
              <a:gd name="connsiteX62" fmla="*/ 1476363 w 4948195"/>
              <a:gd name="connsiteY62" fmla="*/ 2448891 h 3164769"/>
              <a:gd name="connsiteX63" fmla="*/ 1518696 w 4948195"/>
              <a:gd name="connsiteY63" fmla="*/ 2258390 h 3164769"/>
              <a:gd name="connsiteX64" fmla="*/ 1573729 w 4948195"/>
              <a:gd name="connsiteY64" fmla="*/ 2398090 h 3164769"/>
              <a:gd name="connsiteX65" fmla="*/ 1607596 w 4948195"/>
              <a:gd name="connsiteY65" fmla="*/ 1835057 h 3164769"/>
              <a:gd name="connsiteX66" fmla="*/ 1641461 w 4948195"/>
              <a:gd name="connsiteY66" fmla="*/ 1923957 h 3164769"/>
              <a:gd name="connsiteX67" fmla="*/ 1658393 w 4948195"/>
              <a:gd name="connsiteY67" fmla="*/ 1682657 h 3164769"/>
              <a:gd name="connsiteX68" fmla="*/ 1692260 w 4948195"/>
              <a:gd name="connsiteY68" fmla="*/ 1767324 h 3164769"/>
              <a:gd name="connsiteX69" fmla="*/ 1696492 w 4948195"/>
              <a:gd name="connsiteY69" fmla="*/ 1373623 h 3164769"/>
              <a:gd name="connsiteX70" fmla="*/ 1730359 w 4948195"/>
              <a:gd name="connsiteY70" fmla="*/ 1555657 h 3164769"/>
              <a:gd name="connsiteX71" fmla="*/ 1743060 w 4948195"/>
              <a:gd name="connsiteY71" fmla="*/ 1009558 h 3164769"/>
              <a:gd name="connsiteX72" fmla="*/ 1785392 w 4948195"/>
              <a:gd name="connsiteY72" fmla="*/ 1183124 h 3164769"/>
              <a:gd name="connsiteX73" fmla="*/ 1802326 w 4948195"/>
              <a:gd name="connsiteY73" fmla="*/ 962990 h 3164769"/>
              <a:gd name="connsiteX74" fmla="*/ 1831957 w 4948195"/>
              <a:gd name="connsiteY74" fmla="*/ 1360924 h 3164769"/>
              <a:gd name="connsiteX75" fmla="*/ 1895458 w 4948195"/>
              <a:gd name="connsiteY75" fmla="*/ 1174657 h 3164769"/>
              <a:gd name="connsiteX76" fmla="*/ 1908157 w 4948195"/>
              <a:gd name="connsiteY76" fmla="*/ 1589523 h 3164769"/>
              <a:gd name="connsiteX77" fmla="*/ 1971657 w 4948195"/>
              <a:gd name="connsiteY77" fmla="*/ 1043424 h 3164769"/>
              <a:gd name="connsiteX78" fmla="*/ 1971657 w 4948195"/>
              <a:gd name="connsiteY78" fmla="*/ 1043424 h 3164769"/>
              <a:gd name="connsiteX79" fmla="*/ 2022457 w 4948195"/>
              <a:gd name="connsiteY79" fmla="*/ 1462524 h 3164769"/>
              <a:gd name="connsiteX80" fmla="*/ 2022457 w 4948195"/>
              <a:gd name="connsiteY80" fmla="*/ 1462524 h 3164769"/>
              <a:gd name="connsiteX81" fmla="*/ 2064790 w 4948195"/>
              <a:gd name="connsiteY81" fmla="*/ 988390 h 3164769"/>
              <a:gd name="connsiteX82" fmla="*/ 2162155 w 4948195"/>
              <a:gd name="connsiteY82" fmla="*/ 1813891 h 3164769"/>
              <a:gd name="connsiteX83" fmla="*/ 2191790 w 4948195"/>
              <a:gd name="connsiteY83" fmla="*/ 1695358 h 3164769"/>
              <a:gd name="connsiteX84" fmla="*/ 2246823 w 4948195"/>
              <a:gd name="connsiteY84" fmla="*/ 1919724 h 3164769"/>
              <a:gd name="connsiteX85" fmla="*/ 2289155 w 4948195"/>
              <a:gd name="connsiteY85" fmla="*/ 1847757 h 3164769"/>
              <a:gd name="connsiteX86" fmla="*/ 2297622 w 4948195"/>
              <a:gd name="connsiteY86" fmla="*/ 2059424 h 3164769"/>
              <a:gd name="connsiteX87" fmla="*/ 2348422 w 4948195"/>
              <a:gd name="connsiteY87" fmla="*/ 1932423 h 3164769"/>
              <a:gd name="connsiteX88" fmla="*/ 2382288 w 4948195"/>
              <a:gd name="connsiteY88" fmla="*/ 2021324 h 3164769"/>
              <a:gd name="connsiteX89" fmla="*/ 2411920 w 4948195"/>
              <a:gd name="connsiteY89" fmla="*/ 1691123 h 3164769"/>
              <a:gd name="connsiteX90" fmla="*/ 2479655 w 4948195"/>
              <a:gd name="connsiteY90" fmla="*/ 1885858 h 3164769"/>
              <a:gd name="connsiteX91" fmla="*/ 2521986 w 4948195"/>
              <a:gd name="connsiteY91" fmla="*/ 1568357 h 3164769"/>
              <a:gd name="connsiteX92" fmla="*/ 2585486 w 4948195"/>
              <a:gd name="connsiteY92" fmla="*/ 1860457 h 3164769"/>
              <a:gd name="connsiteX93" fmla="*/ 2615118 w 4948195"/>
              <a:gd name="connsiteY93" fmla="*/ 1462523 h 3164769"/>
              <a:gd name="connsiteX94" fmla="*/ 2695551 w 4948195"/>
              <a:gd name="connsiteY94" fmla="*/ 1661491 h 3164769"/>
              <a:gd name="connsiteX95" fmla="*/ 2720951 w 4948195"/>
              <a:gd name="connsiteY95" fmla="*/ 1068823 h 3164769"/>
              <a:gd name="connsiteX96" fmla="*/ 2780217 w 4948195"/>
              <a:gd name="connsiteY96" fmla="*/ 1356691 h 3164769"/>
              <a:gd name="connsiteX97" fmla="*/ 2780215 w 4948195"/>
              <a:gd name="connsiteY97" fmla="*/ 679358 h 3164769"/>
              <a:gd name="connsiteX98" fmla="*/ 2831016 w 4948195"/>
              <a:gd name="connsiteY98" fmla="*/ 1386324 h 3164769"/>
              <a:gd name="connsiteX99" fmla="*/ 2881817 w 4948195"/>
              <a:gd name="connsiteY99" fmla="*/ 404191 h 3164769"/>
              <a:gd name="connsiteX100" fmla="*/ 2919916 w 4948195"/>
              <a:gd name="connsiteY100" fmla="*/ 916424 h 3164769"/>
              <a:gd name="connsiteX101" fmla="*/ 2962249 w 4948195"/>
              <a:gd name="connsiteY101" fmla="*/ 14724 h 3164769"/>
              <a:gd name="connsiteX102" fmla="*/ 2991881 w 4948195"/>
              <a:gd name="connsiteY102" fmla="*/ 1022258 h 3164769"/>
              <a:gd name="connsiteX103" fmla="*/ 3046914 w 4948195"/>
              <a:gd name="connsiteY103" fmla="*/ 615859 h 3164769"/>
              <a:gd name="connsiteX104" fmla="*/ 3051147 w 4948195"/>
              <a:gd name="connsiteY104" fmla="*/ 1149259 h 3164769"/>
              <a:gd name="connsiteX105" fmla="*/ 3106181 w 4948195"/>
              <a:gd name="connsiteY105" fmla="*/ 349159 h 3164769"/>
              <a:gd name="connsiteX106" fmla="*/ 3165447 w 4948195"/>
              <a:gd name="connsiteY106" fmla="*/ 988393 h 3164769"/>
              <a:gd name="connsiteX107" fmla="*/ 3207779 w 4948195"/>
              <a:gd name="connsiteY107" fmla="*/ 319526 h 3164769"/>
              <a:gd name="connsiteX108" fmla="*/ 3224711 w 4948195"/>
              <a:gd name="connsiteY108" fmla="*/ 1132325 h 3164769"/>
              <a:gd name="connsiteX109" fmla="*/ 3271277 w 4948195"/>
              <a:gd name="connsiteY109" fmla="*/ 145958 h 3164769"/>
              <a:gd name="connsiteX110" fmla="*/ 3296677 w 4948195"/>
              <a:gd name="connsiteY110" fmla="*/ 594693 h 3164769"/>
              <a:gd name="connsiteX111" fmla="*/ 3329485 w 4948195"/>
              <a:gd name="connsiteY111" fmla="*/ 22664 h 3164769"/>
              <a:gd name="connsiteX112" fmla="*/ 3359118 w 4948195"/>
              <a:gd name="connsiteY112" fmla="*/ 946059 h 3164769"/>
              <a:gd name="connsiteX113" fmla="*/ 3394043 w 4948195"/>
              <a:gd name="connsiteY113" fmla="*/ 307885 h 3164769"/>
              <a:gd name="connsiteX114" fmla="*/ 3395631 w 4948195"/>
              <a:gd name="connsiteY114" fmla="*/ 1096872 h 3164769"/>
              <a:gd name="connsiteX115" fmla="*/ 3438492 w 4948195"/>
              <a:gd name="connsiteY115" fmla="*/ 445998 h 3164769"/>
              <a:gd name="connsiteX116" fmla="*/ 3448017 w 4948195"/>
              <a:gd name="connsiteY116" fmla="*/ 931773 h 3164769"/>
              <a:gd name="connsiteX117" fmla="*/ 3476593 w 4948195"/>
              <a:gd name="connsiteY117" fmla="*/ 576173 h 3164769"/>
              <a:gd name="connsiteX118" fmla="*/ 3516278 w 4948195"/>
              <a:gd name="connsiteY118" fmla="*/ 1054010 h 3164769"/>
              <a:gd name="connsiteX119" fmla="*/ 3521041 w 4948195"/>
              <a:gd name="connsiteY119" fmla="*/ 263435 h 3164769"/>
              <a:gd name="connsiteX120" fmla="*/ 3546440 w 4948195"/>
              <a:gd name="connsiteY120" fmla="*/ 457110 h 3164769"/>
              <a:gd name="connsiteX121" fmla="*/ 3568665 w 4948195"/>
              <a:gd name="connsiteY121" fmla="*/ 282486 h 3164769"/>
              <a:gd name="connsiteX122" fmla="*/ 3594065 w 4948195"/>
              <a:gd name="connsiteY122" fmla="*/ 765086 h 3164769"/>
              <a:gd name="connsiteX123" fmla="*/ 3622640 w 4948195"/>
              <a:gd name="connsiteY123" fmla="*/ 201522 h 3164769"/>
              <a:gd name="connsiteX124" fmla="*/ 3625815 w 4948195"/>
              <a:gd name="connsiteY124" fmla="*/ 950824 h 3164769"/>
              <a:gd name="connsiteX125" fmla="*/ 3662327 w 4948195"/>
              <a:gd name="connsiteY125" fmla="*/ 584110 h 3164769"/>
              <a:gd name="connsiteX126" fmla="*/ 3671851 w 4948195"/>
              <a:gd name="connsiteY126" fmla="*/ 1015909 h 3164769"/>
              <a:gd name="connsiteX127" fmla="*/ 3717890 w 4948195"/>
              <a:gd name="connsiteY127" fmla="*/ 646023 h 3164769"/>
              <a:gd name="connsiteX128" fmla="*/ 3736938 w 4948195"/>
              <a:gd name="connsiteY128" fmla="*/ 1422310 h 3164769"/>
              <a:gd name="connsiteX129" fmla="*/ 3771863 w 4948195"/>
              <a:gd name="connsiteY129" fmla="*/ 771435 h 3164769"/>
              <a:gd name="connsiteX130" fmla="*/ 3790912 w 4948195"/>
              <a:gd name="connsiteY130" fmla="*/ 1133385 h 3164769"/>
              <a:gd name="connsiteX131" fmla="*/ 3817899 w 4948195"/>
              <a:gd name="connsiteY131" fmla="*/ 728572 h 3164769"/>
              <a:gd name="connsiteX132" fmla="*/ 3849650 w 4948195"/>
              <a:gd name="connsiteY132" fmla="*/ 1493748 h 3164769"/>
              <a:gd name="connsiteX133" fmla="*/ 3871874 w 4948195"/>
              <a:gd name="connsiteY133" fmla="*/ 728573 h 3164769"/>
              <a:gd name="connsiteX134" fmla="*/ 3906799 w 4948195"/>
              <a:gd name="connsiteY134" fmla="*/ 1376273 h 3164769"/>
              <a:gd name="connsiteX135" fmla="*/ 3925849 w 4948195"/>
              <a:gd name="connsiteY135" fmla="*/ 1187361 h 3164769"/>
              <a:gd name="connsiteX136" fmla="*/ 3951249 w 4948195"/>
              <a:gd name="connsiteY136" fmla="*/ 1327060 h 3164769"/>
              <a:gd name="connsiteX137" fmla="*/ 3957598 w 4948195"/>
              <a:gd name="connsiteY137" fmla="*/ 758735 h 3164769"/>
              <a:gd name="connsiteX138" fmla="*/ 3981409 w 4948195"/>
              <a:gd name="connsiteY138" fmla="*/ 1027023 h 3164769"/>
              <a:gd name="connsiteX139" fmla="*/ 3992522 w 4948195"/>
              <a:gd name="connsiteY139" fmla="*/ 704760 h 3164769"/>
              <a:gd name="connsiteX140" fmla="*/ 4000458 w 4948195"/>
              <a:gd name="connsiteY140" fmla="*/ 1192123 h 3164769"/>
              <a:gd name="connsiteX141" fmla="*/ 4029032 w 4948195"/>
              <a:gd name="connsiteY141" fmla="*/ 1071473 h 3164769"/>
              <a:gd name="connsiteX142" fmla="*/ 4036970 w 4948195"/>
              <a:gd name="connsiteY142" fmla="*/ 1549310 h 3164769"/>
              <a:gd name="connsiteX143" fmla="*/ 4078244 w 4948195"/>
              <a:gd name="connsiteY143" fmla="*/ 1201648 h 3164769"/>
              <a:gd name="connsiteX144" fmla="*/ 4094119 w 4948195"/>
              <a:gd name="connsiteY144" fmla="*/ 1393735 h 3164769"/>
              <a:gd name="connsiteX145" fmla="*/ 4106818 w 4948195"/>
              <a:gd name="connsiteY145" fmla="*/ 800010 h 3164769"/>
              <a:gd name="connsiteX146" fmla="*/ 4132218 w 4948195"/>
              <a:gd name="connsiteY146" fmla="*/ 1382623 h 3164769"/>
              <a:gd name="connsiteX147" fmla="*/ 4179843 w 4948195"/>
              <a:gd name="connsiteY147" fmla="*/ 715872 h 3164769"/>
              <a:gd name="connsiteX148" fmla="*/ 4214768 w 4948195"/>
              <a:gd name="connsiteY148" fmla="*/ 1122273 h 3164769"/>
              <a:gd name="connsiteX149" fmla="*/ 4233817 w 4948195"/>
              <a:gd name="connsiteY149" fmla="*/ 895261 h 3164769"/>
              <a:gd name="connsiteX150" fmla="*/ 4248105 w 4948195"/>
              <a:gd name="connsiteY150" fmla="*/ 1419135 h 3164769"/>
              <a:gd name="connsiteX151" fmla="*/ 4279853 w 4948195"/>
              <a:gd name="connsiteY151" fmla="*/ 331698 h 3164769"/>
              <a:gd name="connsiteX152" fmla="*/ 4283029 w 4948195"/>
              <a:gd name="connsiteY152" fmla="*/ 1579472 h 3164769"/>
              <a:gd name="connsiteX153" fmla="*/ 4337002 w 4948195"/>
              <a:gd name="connsiteY153" fmla="*/ 1373098 h 3164769"/>
              <a:gd name="connsiteX154" fmla="*/ 4381452 w 4948195"/>
              <a:gd name="connsiteY154" fmla="*/ 1139735 h 3164769"/>
              <a:gd name="connsiteX155" fmla="*/ 4400501 w 4948195"/>
              <a:gd name="connsiteY155" fmla="*/ 1573122 h 3164769"/>
              <a:gd name="connsiteX156" fmla="*/ 4460828 w 4948195"/>
              <a:gd name="connsiteY156" fmla="*/ 1042898 h 3164769"/>
              <a:gd name="connsiteX157" fmla="*/ 4481464 w 4948195"/>
              <a:gd name="connsiteY157" fmla="*/ 1619160 h 3164769"/>
              <a:gd name="connsiteX158" fmla="*/ 4537026 w 4948195"/>
              <a:gd name="connsiteY158" fmla="*/ 1230222 h 3164769"/>
              <a:gd name="connsiteX159" fmla="*/ 4544963 w 4948195"/>
              <a:gd name="connsiteY159" fmla="*/ 1798548 h 3164769"/>
              <a:gd name="connsiteX160" fmla="*/ 4576712 w 4948195"/>
              <a:gd name="connsiteY160" fmla="*/ 1538198 h 3164769"/>
              <a:gd name="connsiteX161" fmla="*/ 4622749 w 4948195"/>
              <a:gd name="connsiteY161" fmla="*/ 2008097 h 3164769"/>
              <a:gd name="connsiteX162" fmla="*/ 4632273 w 4948195"/>
              <a:gd name="connsiteY162" fmla="*/ 1662023 h 3164769"/>
              <a:gd name="connsiteX163" fmla="*/ 4643385 w 4948195"/>
              <a:gd name="connsiteY163" fmla="*/ 1609635 h 3164769"/>
              <a:gd name="connsiteX164" fmla="*/ 4691010 w 4948195"/>
              <a:gd name="connsiteY164" fmla="*/ 1952535 h 3164769"/>
              <a:gd name="connsiteX165" fmla="*/ 4708472 w 4948195"/>
              <a:gd name="connsiteY165" fmla="*/ 1715997 h 3164769"/>
              <a:gd name="connsiteX166" fmla="*/ 4760859 w 4948195"/>
              <a:gd name="connsiteY166" fmla="*/ 2187485 h 3164769"/>
              <a:gd name="connsiteX167" fmla="*/ 4798959 w 4948195"/>
              <a:gd name="connsiteY167" fmla="*/ 1763623 h 3164769"/>
              <a:gd name="connsiteX168" fmla="*/ 4905319 w 4948195"/>
              <a:gd name="connsiteY168" fmla="*/ 2338297 h 3164769"/>
              <a:gd name="connsiteX169" fmla="*/ 4948183 w 4948195"/>
              <a:gd name="connsiteY169" fmla="*/ 2047786 h 3164769"/>
              <a:gd name="connsiteX0" fmla="*/ 0 w 4948190"/>
              <a:gd name="connsiteY0" fmla="*/ 2935195 h 3164769"/>
              <a:gd name="connsiteX1" fmla="*/ 46038 w 4948190"/>
              <a:gd name="connsiteY1" fmla="*/ 2968532 h 3164769"/>
              <a:gd name="connsiteX2" fmla="*/ 65088 w 4948190"/>
              <a:gd name="connsiteY2" fmla="*/ 2993932 h 3164769"/>
              <a:gd name="connsiteX3" fmla="*/ 80963 w 4948190"/>
              <a:gd name="connsiteY3" fmla="*/ 3003457 h 3164769"/>
              <a:gd name="connsiteX4" fmla="*/ 88900 w 4948190"/>
              <a:gd name="connsiteY4" fmla="*/ 2998695 h 3164769"/>
              <a:gd name="connsiteX5" fmla="*/ 117475 w 4948190"/>
              <a:gd name="connsiteY5" fmla="*/ 3024095 h 3164769"/>
              <a:gd name="connsiteX6" fmla="*/ 146050 w 4948190"/>
              <a:gd name="connsiteY6" fmla="*/ 3005045 h 3164769"/>
              <a:gd name="connsiteX7" fmla="*/ 180975 w 4948190"/>
              <a:gd name="connsiteY7" fmla="*/ 3089182 h 3164769"/>
              <a:gd name="connsiteX8" fmla="*/ 200025 w 4948190"/>
              <a:gd name="connsiteY8" fmla="*/ 3092357 h 3164769"/>
              <a:gd name="connsiteX9" fmla="*/ 223838 w 4948190"/>
              <a:gd name="connsiteY9" fmla="*/ 3047907 h 3164769"/>
              <a:gd name="connsiteX10" fmla="*/ 246063 w 4948190"/>
              <a:gd name="connsiteY10" fmla="*/ 3105057 h 3164769"/>
              <a:gd name="connsiteX11" fmla="*/ 290513 w 4948190"/>
              <a:gd name="connsiteY11" fmla="*/ 3006632 h 3164769"/>
              <a:gd name="connsiteX12" fmla="*/ 330200 w 4948190"/>
              <a:gd name="connsiteY12" fmla="*/ 3160620 h 3164769"/>
              <a:gd name="connsiteX13" fmla="*/ 360363 w 4948190"/>
              <a:gd name="connsiteY13" fmla="*/ 3119345 h 3164769"/>
              <a:gd name="connsiteX14" fmla="*/ 374650 w 4948190"/>
              <a:gd name="connsiteY14" fmla="*/ 3103470 h 3164769"/>
              <a:gd name="connsiteX15" fmla="*/ 377825 w 4948190"/>
              <a:gd name="connsiteY15" fmla="*/ 2874870 h 3164769"/>
              <a:gd name="connsiteX16" fmla="*/ 400050 w 4948190"/>
              <a:gd name="connsiteY16" fmla="*/ 2935195 h 3164769"/>
              <a:gd name="connsiteX17" fmla="*/ 455613 w 4948190"/>
              <a:gd name="connsiteY17" fmla="*/ 2519270 h 3164769"/>
              <a:gd name="connsiteX18" fmla="*/ 476250 w 4948190"/>
              <a:gd name="connsiteY18" fmla="*/ 2576420 h 3164769"/>
              <a:gd name="connsiteX19" fmla="*/ 501650 w 4948190"/>
              <a:gd name="connsiteY19" fmla="*/ 2835182 h 3164769"/>
              <a:gd name="connsiteX20" fmla="*/ 527050 w 4948190"/>
              <a:gd name="connsiteY20" fmla="*/ 2881220 h 3164769"/>
              <a:gd name="connsiteX21" fmla="*/ 538163 w 4948190"/>
              <a:gd name="connsiteY21" fmla="*/ 2847882 h 3164769"/>
              <a:gd name="connsiteX22" fmla="*/ 547688 w 4948190"/>
              <a:gd name="connsiteY22" fmla="*/ 2784382 h 3164769"/>
              <a:gd name="connsiteX23" fmla="*/ 574675 w 4948190"/>
              <a:gd name="connsiteY23" fmla="*/ 2787557 h 3164769"/>
              <a:gd name="connsiteX24" fmla="*/ 593725 w 4948190"/>
              <a:gd name="connsiteY24" fmla="*/ 2670082 h 3164769"/>
              <a:gd name="connsiteX25" fmla="*/ 590550 w 4948190"/>
              <a:gd name="connsiteY25" fmla="*/ 2341470 h 3164769"/>
              <a:gd name="connsiteX26" fmla="*/ 625475 w 4948190"/>
              <a:gd name="connsiteY26" fmla="*/ 1830295 h 3164769"/>
              <a:gd name="connsiteX27" fmla="*/ 652462 w 4948190"/>
              <a:gd name="connsiteY27" fmla="*/ 1836645 h 3164769"/>
              <a:gd name="connsiteX28" fmla="*/ 661987 w 4948190"/>
              <a:gd name="connsiteY28" fmla="*/ 1684245 h 3164769"/>
              <a:gd name="connsiteX29" fmla="*/ 681036 w 4948190"/>
              <a:gd name="connsiteY29" fmla="*/ 2014445 h 3164769"/>
              <a:gd name="connsiteX30" fmla="*/ 681036 w 4948190"/>
              <a:gd name="connsiteY30" fmla="*/ 2014445 h 3164769"/>
              <a:gd name="connsiteX31" fmla="*/ 719135 w 4948190"/>
              <a:gd name="connsiteY31" fmla="*/ 1714407 h 3164769"/>
              <a:gd name="connsiteX32" fmla="*/ 731835 w 4948190"/>
              <a:gd name="connsiteY32" fmla="*/ 2058895 h 3164769"/>
              <a:gd name="connsiteX33" fmla="*/ 784223 w 4948190"/>
              <a:gd name="connsiteY33" fmla="*/ 2038258 h 3164769"/>
              <a:gd name="connsiteX34" fmla="*/ 806448 w 4948190"/>
              <a:gd name="connsiteY34" fmla="*/ 2481170 h 3164769"/>
              <a:gd name="connsiteX35" fmla="*/ 835021 w 4948190"/>
              <a:gd name="connsiteY35" fmla="*/ 2470057 h 3164769"/>
              <a:gd name="connsiteX36" fmla="*/ 836609 w 4948190"/>
              <a:gd name="connsiteY36" fmla="*/ 2660557 h 3164769"/>
              <a:gd name="connsiteX37" fmla="*/ 862008 w 4948190"/>
              <a:gd name="connsiteY37" fmla="*/ 2641507 h 3164769"/>
              <a:gd name="connsiteX38" fmla="*/ 865183 w 4948190"/>
              <a:gd name="connsiteY38" fmla="*/ 2698657 h 3164769"/>
              <a:gd name="connsiteX39" fmla="*/ 892169 w 4948190"/>
              <a:gd name="connsiteY39" fmla="*/ 2493870 h 3164769"/>
              <a:gd name="connsiteX40" fmla="*/ 912807 w 4948190"/>
              <a:gd name="connsiteY40" fmla="*/ 2460532 h 3164769"/>
              <a:gd name="connsiteX41" fmla="*/ 912807 w 4948190"/>
              <a:gd name="connsiteY41" fmla="*/ 2416082 h 3164769"/>
              <a:gd name="connsiteX42" fmla="*/ 949318 w 4948190"/>
              <a:gd name="connsiteY42" fmla="*/ 2392270 h 3164769"/>
              <a:gd name="connsiteX43" fmla="*/ 941380 w 4948190"/>
              <a:gd name="connsiteY43" fmla="*/ 2317657 h 3164769"/>
              <a:gd name="connsiteX44" fmla="*/ 1019169 w 4948190"/>
              <a:gd name="connsiteY44" fmla="*/ 895257 h 3164769"/>
              <a:gd name="connsiteX45" fmla="*/ 1031869 w 4948190"/>
              <a:gd name="connsiteY45" fmla="*/ 1068824 h 3164769"/>
              <a:gd name="connsiteX46" fmla="*/ 1053036 w 4948190"/>
              <a:gd name="connsiteY46" fmla="*/ 793657 h 3164769"/>
              <a:gd name="connsiteX47" fmla="*/ 1074202 w 4948190"/>
              <a:gd name="connsiteY47" fmla="*/ 1365157 h 3164769"/>
              <a:gd name="connsiteX48" fmla="*/ 1103833 w 4948190"/>
              <a:gd name="connsiteY48" fmla="*/ 869857 h 3164769"/>
              <a:gd name="connsiteX49" fmla="*/ 1137701 w 4948190"/>
              <a:gd name="connsiteY49" fmla="*/ 937590 h 3164769"/>
              <a:gd name="connsiteX50" fmla="*/ 1167333 w 4948190"/>
              <a:gd name="connsiteY50" fmla="*/ 1242391 h 3164769"/>
              <a:gd name="connsiteX51" fmla="*/ 1188500 w 4948190"/>
              <a:gd name="connsiteY51" fmla="*/ 1128090 h 3164769"/>
              <a:gd name="connsiteX52" fmla="*/ 1218132 w 4948190"/>
              <a:gd name="connsiteY52" fmla="*/ 1348223 h 3164769"/>
              <a:gd name="connsiteX53" fmla="*/ 1264699 w 4948190"/>
              <a:gd name="connsiteY53" fmla="*/ 1335523 h 3164769"/>
              <a:gd name="connsiteX54" fmla="*/ 1273165 w 4948190"/>
              <a:gd name="connsiteY54" fmla="*/ 1483690 h 3164769"/>
              <a:gd name="connsiteX55" fmla="*/ 1302799 w 4948190"/>
              <a:gd name="connsiteY55" fmla="*/ 1415957 h 3164769"/>
              <a:gd name="connsiteX56" fmla="*/ 1294330 w 4948190"/>
              <a:gd name="connsiteY56" fmla="*/ 1686890 h 3164769"/>
              <a:gd name="connsiteX57" fmla="*/ 1294331 w 4948190"/>
              <a:gd name="connsiteY57" fmla="*/ 1674190 h 3164769"/>
              <a:gd name="connsiteX58" fmla="*/ 1362063 w 4948190"/>
              <a:gd name="connsiteY58" fmla="*/ 2165257 h 3164769"/>
              <a:gd name="connsiteX59" fmla="*/ 1383231 w 4948190"/>
              <a:gd name="connsiteY59" fmla="*/ 2050957 h 3164769"/>
              <a:gd name="connsiteX60" fmla="*/ 1425565 w 4948190"/>
              <a:gd name="connsiteY60" fmla="*/ 2381157 h 3164769"/>
              <a:gd name="connsiteX61" fmla="*/ 1438264 w 4948190"/>
              <a:gd name="connsiteY61" fmla="*/ 2241457 h 3164769"/>
              <a:gd name="connsiteX62" fmla="*/ 1476363 w 4948190"/>
              <a:gd name="connsiteY62" fmla="*/ 2448891 h 3164769"/>
              <a:gd name="connsiteX63" fmla="*/ 1518696 w 4948190"/>
              <a:gd name="connsiteY63" fmla="*/ 2258390 h 3164769"/>
              <a:gd name="connsiteX64" fmla="*/ 1573729 w 4948190"/>
              <a:gd name="connsiteY64" fmla="*/ 2398090 h 3164769"/>
              <a:gd name="connsiteX65" fmla="*/ 1607596 w 4948190"/>
              <a:gd name="connsiteY65" fmla="*/ 1835057 h 3164769"/>
              <a:gd name="connsiteX66" fmla="*/ 1641461 w 4948190"/>
              <a:gd name="connsiteY66" fmla="*/ 1923957 h 3164769"/>
              <a:gd name="connsiteX67" fmla="*/ 1658393 w 4948190"/>
              <a:gd name="connsiteY67" fmla="*/ 1682657 h 3164769"/>
              <a:gd name="connsiteX68" fmla="*/ 1692260 w 4948190"/>
              <a:gd name="connsiteY68" fmla="*/ 1767324 h 3164769"/>
              <a:gd name="connsiteX69" fmla="*/ 1696492 w 4948190"/>
              <a:gd name="connsiteY69" fmla="*/ 1373623 h 3164769"/>
              <a:gd name="connsiteX70" fmla="*/ 1730359 w 4948190"/>
              <a:gd name="connsiteY70" fmla="*/ 1555657 h 3164769"/>
              <a:gd name="connsiteX71" fmla="*/ 1743060 w 4948190"/>
              <a:gd name="connsiteY71" fmla="*/ 1009558 h 3164769"/>
              <a:gd name="connsiteX72" fmla="*/ 1785392 w 4948190"/>
              <a:gd name="connsiteY72" fmla="*/ 1183124 h 3164769"/>
              <a:gd name="connsiteX73" fmla="*/ 1802326 w 4948190"/>
              <a:gd name="connsiteY73" fmla="*/ 962990 h 3164769"/>
              <a:gd name="connsiteX74" fmla="*/ 1831957 w 4948190"/>
              <a:gd name="connsiteY74" fmla="*/ 1360924 h 3164769"/>
              <a:gd name="connsiteX75" fmla="*/ 1895458 w 4948190"/>
              <a:gd name="connsiteY75" fmla="*/ 1174657 h 3164769"/>
              <a:gd name="connsiteX76" fmla="*/ 1908157 w 4948190"/>
              <a:gd name="connsiteY76" fmla="*/ 1589523 h 3164769"/>
              <a:gd name="connsiteX77" fmla="*/ 1971657 w 4948190"/>
              <a:gd name="connsiteY77" fmla="*/ 1043424 h 3164769"/>
              <a:gd name="connsiteX78" fmla="*/ 1971657 w 4948190"/>
              <a:gd name="connsiteY78" fmla="*/ 1043424 h 3164769"/>
              <a:gd name="connsiteX79" fmla="*/ 2022457 w 4948190"/>
              <a:gd name="connsiteY79" fmla="*/ 1462524 h 3164769"/>
              <a:gd name="connsiteX80" fmla="*/ 2022457 w 4948190"/>
              <a:gd name="connsiteY80" fmla="*/ 1462524 h 3164769"/>
              <a:gd name="connsiteX81" fmla="*/ 2064790 w 4948190"/>
              <a:gd name="connsiteY81" fmla="*/ 988390 h 3164769"/>
              <a:gd name="connsiteX82" fmla="*/ 2162155 w 4948190"/>
              <a:gd name="connsiteY82" fmla="*/ 1813891 h 3164769"/>
              <a:gd name="connsiteX83" fmla="*/ 2191790 w 4948190"/>
              <a:gd name="connsiteY83" fmla="*/ 1695358 h 3164769"/>
              <a:gd name="connsiteX84" fmla="*/ 2246823 w 4948190"/>
              <a:gd name="connsiteY84" fmla="*/ 1919724 h 3164769"/>
              <a:gd name="connsiteX85" fmla="*/ 2289155 w 4948190"/>
              <a:gd name="connsiteY85" fmla="*/ 1847757 h 3164769"/>
              <a:gd name="connsiteX86" fmla="*/ 2297622 w 4948190"/>
              <a:gd name="connsiteY86" fmla="*/ 2059424 h 3164769"/>
              <a:gd name="connsiteX87" fmla="*/ 2348422 w 4948190"/>
              <a:gd name="connsiteY87" fmla="*/ 1932423 h 3164769"/>
              <a:gd name="connsiteX88" fmla="*/ 2382288 w 4948190"/>
              <a:gd name="connsiteY88" fmla="*/ 2021324 h 3164769"/>
              <a:gd name="connsiteX89" fmla="*/ 2411920 w 4948190"/>
              <a:gd name="connsiteY89" fmla="*/ 1691123 h 3164769"/>
              <a:gd name="connsiteX90" fmla="*/ 2479655 w 4948190"/>
              <a:gd name="connsiteY90" fmla="*/ 1885858 h 3164769"/>
              <a:gd name="connsiteX91" fmla="*/ 2521986 w 4948190"/>
              <a:gd name="connsiteY91" fmla="*/ 1568357 h 3164769"/>
              <a:gd name="connsiteX92" fmla="*/ 2585486 w 4948190"/>
              <a:gd name="connsiteY92" fmla="*/ 1860457 h 3164769"/>
              <a:gd name="connsiteX93" fmla="*/ 2615118 w 4948190"/>
              <a:gd name="connsiteY93" fmla="*/ 1462523 h 3164769"/>
              <a:gd name="connsiteX94" fmla="*/ 2695551 w 4948190"/>
              <a:gd name="connsiteY94" fmla="*/ 1661491 h 3164769"/>
              <a:gd name="connsiteX95" fmla="*/ 2720951 w 4948190"/>
              <a:gd name="connsiteY95" fmla="*/ 1068823 h 3164769"/>
              <a:gd name="connsiteX96" fmla="*/ 2780217 w 4948190"/>
              <a:gd name="connsiteY96" fmla="*/ 1356691 h 3164769"/>
              <a:gd name="connsiteX97" fmla="*/ 2780215 w 4948190"/>
              <a:gd name="connsiteY97" fmla="*/ 679358 h 3164769"/>
              <a:gd name="connsiteX98" fmla="*/ 2831016 w 4948190"/>
              <a:gd name="connsiteY98" fmla="*/ 1386324 h 3164769"/>
              <a:gd name="connsiteX99" fmla="*/ 2881817 w 4948190"/>
              <a:gd name="connsiteY99" fmla="*/ 404191 h 3164769"/>
              <a:gd name="connsiteX100" fmla="*/ 2919916 w 4948190"/>
              <a:gd name="connsiteY100" fmla="*/ 916424 h 3164769"/>
              <a:gd name="connsiteX101" fmla="*/ 2962249 w 4948190"/>
              <a:gd name="connsiteY101" fmla="*/ 14724 h 3164769"/>
              <a:gd name="connsiteX102" fmla="*/ 2991881 w 4948190"/>
              <a:gd name="connsiteY102" fmla="*/ 1022258 h 3164769"/>
              <a:gd name="connsiteX103" fmla="*/ 3046914 w 4948190"/>
              <a:gd name="connsiteY103" fmla="*/ 615859 h 3164769"/>
              <a:gd name="connsiteX104" fmla="*/ 3051147 w 4948190"/>
              <a:gd name="connsiteY104" fmla="*/ 1149259 h 3164769"/>
              <a:gd name="connsiteX105" fmla="*/ 3106181 w 4948190"/>
              <a:gd name="connsiteY105" fmla="*/ 349159 h 3164769"/>
              <a:gd name="connsiteX106" fmla="*/ 3165447 w 4948190"/>
              <a:gd name="connsiteY106" fmla="*/ 988393 h 3164769"/>
              <a:gd name="connsiteX107" fmla="*/ 3207779 w 4948190"/>
              <a:gd name="connsiteY107" fmla="*/ 319526 h 3164769"/>
              <a:gd name="connsiteX108" fmla="*/ 3224711 w 4948190"/>
              <a:gd name="connsiteY108" fmla="*/ 1132325 h 3164769"/>
              <a:gd name="connsiteX109" fmla="*/ 3271277 w 4948190"/>
              <a:gd name="connsiteY109" fmla="*/ 145958 h 3164769"/>
              <a:gd name="connsiteX110" fmla="*/ 3296677 w 4948190"/>
              <a:gd name="connsiteY110" fmla="*/ 594693 h 3164769"/>
              <a:gd name="connsiteX111" fmla="*/ 3329485 w 4948190"/>
              <a:gd name="connsiteY111" fmla="*/ 22664 h 3164769"/>
              <a:gd name="connsiteX112" fmla="*/ 3359118 w 4948190"/>
              <a:gd name="connsiteY112" fmla="*/ 946059 h 3164769"/>
              <a:gd name="connsiteX113" fmla="*/ 3394043 w 4948190"/>
              <a:gd name="connsiteY113" fmla="*/ 307885 h 3164769"/>
              <a:gd name="connsiteX114" fmla="*/ 3395631 w 4948190"/>
              <a:gd name="connsiteY114" fmla="*/ 1096872 h 3164769"/>
              <a:gd name="connsiteX115" fmla="*/ 3438492 w 4948190"/>
              <a:gd name="connsiteY115" fmla="*/ 445998 h 3164769"/>
              <a:gd name="connsiteX116" fmla="*/ 3448017 w 4948190"/>
              <a:gd name="connsiteY116" fmla="*/ 931773 h 3164769"/>
              <a:gd name="connsiteX117" fmla="*/ 3476593 w 4948190"/>
              <a:gd name="connsiteY117" fmla="*/ 576173 h 3164769"/>
              <a:gd name="connsiteX118" fmla="*/ 3516278 w 4948190"/>
              <a:gd name="connsiteY118" fmla="*/ 1054010 h 3164769"/>
              <a:gd name="connsiteX119" fmla="*/ 3521041 w 4948190"/>
              <a:gd name="connsiteY119" fmla="*/ 263435 h 3164769"/>
              <a:gd name="connsiteX120" fmla="*/ 3546440 w 4948190"/>
              <a:gd name="connsiteY120" fmla="*/ 457110 h 3164769"/>
              <a:gd name="connsiteX121" fmla="*/ 3568665 w 4948190"/>
              <a:gd name="connsiteY121" fmla="*/ 282486 h 3164769"/>
              <a:gd name="connsiteX122" fmla="*/ 3594065 w 4948190"/>
              <a:gd name="connsiteY122" fmla="*/ 765086 h 3164769"/>
              <a:gd name="connsiteX123" fmla="*/ 3622640 w 4948190"/>
              <a:gd name="connsiteY123" fmla="*/ 201522 h 3164769"/>
              <a:gd name="connsiteX124" fmla="*/ 3625815 w 4948190"/>
              <a:gd name="connsiteY124" fmla="*/ 950824 h 3164769"/>
              <a:gd name="connsiteX125" fmla="*/ 3662327 w 4948190"/>
              <a:gd name="connsiteY125" fmla="*/ 584110 h 3164769"/>
              <a:gd name="connsiteX126" fmla="*/ 3671851 w 4948190"/>
              <a:gd name="connsiteY126" fmla="*/ 1015909 h 3164769"/>
              <a:gd name="connsiteX127" fmla="*/ 3717890 w 4948190"/>
              <a:gd name="connsiteY127" fmla="*/ 646023 h 3164769"/>
              <a:gd name="connsiteX128" fmla="*/ 3736938 w 4948190"/>
              <a:gd name="connsiteY128" fmla="*/ 1422310 h 3164769"/>
              <a:gd name="connsiteX129" fmla="*/ 3771863 w 4948190"/>
              <a:gd name="connsiteY129" fmla="*/ 771435 h 3164769"/>
              <a:gd name="connsiteX130" fmla="*/ 3790912 w 4948190"/>
              <a:gd name="connsiteY130" fmla="*/ 1133385 h 3164769"/>
              <a:gd name="connsiteX131" fmla="*/ 3817899 w 4948190"/>
              <a:gd name="connsiteY131" fmla="*/ 728572 h 3164769"/>
              <a:gd name="connsiteX132" fmla="*/ 3849650 w 4948190"/>
              <a:gd name="connsiteY132" fmla="*/ 1493748 h 3164769"/>
              <a:gd name="connsiteX133" fmla="*/ 3871874 w 4948190"/>
              <a:gd name="connsiteY133" fmla="*/ 728573 h 3164769"/>
              <a:gd name="connsiteX134" fmla="*/ 3906799 w 4948190"/>
              <a:gd name="connsiteY134" fmla="*/ 1376273 h 3164769"/>
              <a:gd name="connsiteX135" fmla="*/ 3925849 w 4948190"/>
              <a:gd name="connsiteY135" fmla="*/ 1187361 h 3164769"/>
              <a:gd name="connsiteX136" fmla="*/ 3951249 w 4948190"/>
              <a:gd name="connsiteY136" fmla="*/ 1327060 h 3164769"/>
              <a:gd name="connsiteX137" fmla="*/ 3957598 w 4948190"/>
              <a:gd name="connsiteY137" fmla="*/ 758735 h 3164769"/>
              <a:gd name="connsiteX138" fmla="*/ 3981409 w 4948190"/>
              <a:gd name="connsiteY138" fmla="*/ 1027023 h 3164769"/>
              <a:gd name="connsiteX139" fmla="*/ 3992522 w 4948190"/>
              <a:gd name="connsiteY139" fmla="*/ 704760 h 3164769"/>
              <a:gd name="connsiteX140" fmla="*/ 4000458 w 4948190"/>
              <a:gd name="connsiteY140" fmla="*/ 1192123 h 3164769"/>
              <a:gd name="connsiteX141" fmla="*/ 4029032 w 4948190"/>
              <a:gd name="connsiteY141" fmla="*/ 1071473 h 3164769"/>
              <a:gd name="connsiteX142" fmla="*/ 4036970 w 4948190"/>
              <a:gd name="connsiteY142" fmla="*/ 1549310 h 3164769"/>
              <a:gd name="connsiteX143" fmla="*/ 4078244 w 4948190"/>
              <a:gd name="connsiteY143" fmla="*/ 1201648 h 3164769"/>
              <a:gd name="connsiteX144" fmla="*/ 4094119 w 4948190"/>
              <a:gd name="connsiteY144" fmla="*/ 1393735 h 3164769"/>
              <a:gd name="connsiteX145" fmla="*/ 4106818 w 4948190"/>
              <a:gd name="connsiteY145" fmla="*/ 800010 h 3164769"/>
              <a:gd name="connsiteX146" fmla="*/ 4132218 w 4948190"/>
              <a:gd name="connsiteY146" fmla="*/ 1382623 h 3164769"/>
              <a:gd name="connsiteX147" fmla="*/ 4179843 w 4948190"/>
              <a:gd name="connsiteY147" fmla="*/ 715872 h 3164769"/>
              <a:gd name="connsiteX148" fmla="*/ 4214768 w 4948190"/>
              <a:gd name="connsiteY148" fmla="*/ 1122273 h 3164769"/>
              <a:gd name="connsiteX149" fmla="*/ 4233817 w 4948190"/>
              <a:gd name="connsiteY149" fmla="*/ 895261 h 3164769"/>
              <a:gd name="connsiteX150" fmla="*/ 4248105 w 4948190"/>
              <a:gd name="connsiteY150" fmla="*/ 1419135 h 3164769"/>
              <a:gd name="connsiteX151" fmla="*/ 4279853 w 4948190"/>
              <a:gd name="connsiteY151" fmla="*/ 331698 h 3164769"/>
              <a:gd name="connsiteX152" fmla="*/ 4283029 w 4948190"/>
              <a:gd name="connsiteY152" fmla="*/ 1579472 h 3164769"/>
              <a:gd name="connsiteX153" fmla="*/ 4337002 w 4948190"/>
              <a:gd name="connsiteY153" fmla="*/ 1373098 h 3164769"/>
              <a:gd name="connsiteX154" fmla="*/ 4381452 w 4948190"/>
              <a:gd name="connsiteY154" fmla="*/ 1139735 h 3164769"/>
              <a:gd name="connsiteX155" fmla="*/ 4400501 w 4948190"/>
              <a:gd name="connsiteY155" fmla="*/ 1573122 h 3164769"/>
              <a:gd name="connsiteX156" fmla="*/ 4460828 w 4948190"/>
              <a:gd name="connsiteY156" fmla="*/ 1042898 h 3164769"/>
              <a:gd name="connsiteX157" fmla="*/ 4481464 w 4948190"/>
              <a:gd name="connsiteY157" fmla="*/ 1619160 h 3164769"/>
              <a:gd name="connsiteX158" fmla="*/ 4537026 w 4948190"/>
              <a:gd name="connsiteY158" fmla="*/ 1230222 h 3164769"/>
              <a:gd name="connsiteX159" fmla="*/ 4544963 w 4948190"/>
              <a:gd name="connsiteY159" fmla="*/ 1798548 h 3164769"/>
              <a:gd name="connsiteX160" fmla="*/ 4576712 w 4948190"/>
              <a:gd name="connsiteY160" fmla="*/ 1538198 h 3164769"/>
              <a:gd name="connsiteX161" fmla="*/ 4622749 w 4948190"/>
              <a:gd name="connsiteY161" fmla="*/ 2008097 h 3164769"/>
              <a:gd name="connsiteX162" fmla="*/ 4632273 w 4948190"/>
              <a:gd name="connsiteY162" fmla="*/ 1662023 h 3164769"/>
              <a:gd name="connsiteX163" fmla="*/ 4643385 w 4948190"/>
              <a:gd name="connsiteY163" fmla="*/ 1609635 h 3164769"/>
              <a:gd name="connsiteX164" fmla="*/ 4691010 w 4948190"/>
              <a:gd name="connsiteY164" fmla="*/ 1952535 h 3164769"/>
              <a:gd name="connsiteX165" fmla="*/ 4708472 w 4948190"/>
              <a:gd name="connsiteY165" fmla="*/ 1715997 h 3164769"/>
              <a:gd name="connsiteX166" fmla="*/ 4760859 w 4948190"/>
              <a:gd name="connsiteY166" fmla="*/ 2187485 h 3164769"/>
              <a:gd name="connsiteX167" fmla="*/ 4798959 w 4948190"/>
              <a:gd name="connsiteY167" fmla="*/ 1763623 h 3164769"/>
              <a:gd name="connsiteX168" fmla="*/ 4905319 w 4948190"/>
              <a:gd name="connsiteY168" fmla="*/ 2338297 h 3164769"/>
              <a:gd name="connsiteX169" fmla="*/ 4948183 w 4948190"/>
              <a:gd name="connsiteY169" fmla="*/ 2047786 h 3164769"/>
              <a:gd name="connsiteX0" fmla="*/ 0 w 4948190"/>
              <a:gd name="connsiteY0" fmla="*/ 2935195 h 3164769"/>
              <a:gd name="connsiteX1" fmla="*/ 46038 w 4948190"/>
              <a:gd name="connsiteY1" fmla="*/ 2968532 h 3164769"/>
              <a:gd name="connsiteX2" fmla="*/ 65088 w 4948190"/>
              <a:gd name="connsiteY2" fmla="*/ 2993932 h 3164769"/>
              <a:gd name="connsiteX3" fmla="*/ 80963 w 4948190"/>
              <a:gd name="connsiteY3" fmla="*/ 3003457 h 3164769"/>
              <a:gd name="connsiteX4" fmla="*/ 88900 w 4948190"/>
              <a:gd name="connsiteY4" fmla="*/ 2998695 h 3164769"/>
              <a:gd name="connsiteX5" fmla="*/ 117475 w 4948190"/>
              <a:gd name="connsiteY5" fmla="*/ 3024095 h 3164769"/>
              <a:gd name="connsiteX6" fmla="*/ 146050 w 4948190"/>
              <a:gd name="connsiteY6" fmla="*/ 3005045 h 3164769"/>
              <a:gd name="connsiteX7" fmla="*/ 180975 w 4948190"/>
              <a:gd name="connsiteY7" fmla="*/ 3089182 h 3164769"/>
              <a:gd name="connsiteX8" fmla="*/ 200025 w 4948190"/>
              <a:gd name="connsiteY8" fmla="*/ 3092357 h 3164769"/>
              <a:gd name="connsiteX9" fmla="*/ 223838 w 4948190"/>
              <a:gd name="connsiteY9" fmla="*/ 3047907 h 3164769"/>
              <a:gd name="connsiteX10" fmla="*/ 246063 w 4948190"/>
              <a:gd name="connsiteY10" fmla="*/ 3105057 h 3164769"/>
              <a:gd name="connsiteX11" fmla="*/ 290513 w 4948190"/>
              <a:gd name="connsiteY11" fmla="*/ 3006632 h 3164769"/>
              <a:gd name="connsiteX12" fmla="*/ 330200 w 4948190"/>
              <a:gd name="connsiteY12" fmla="*/ 3160620 h 3164769"/>
              <a:gd name="connsiteX13" fmla="*/ 360363 w 4948190"/>
              <a:gd name="connsiteY13" fmla="*/ 3119345 h 3164769"/>
              <a:gd name="connsiteX14" fmla="*/ 374650 w 4948190"/>
              <a:gd name="connsiteY14" fmla="*/ 3103470 h 3164769"/>
              <a:gd name="connsiteX15" fmla="*/ 377825 w 4948190"/>
              <a:gd name="connsiteY15" fmla="*/ 2874870 h 3164769"/>
              <a:gd name="connsiteX16" fmla="*/ 400050 w 4948190"/>
              <a:gd name="connsiteY16" fmla="*/ 2935195 h 3164769"/>
              <a:gd name="connsiteX17" fmla="*/ 455613 w 4948190"/>
              <a:gd name="connsiteY17" fmla="*/ 2519270 h 3164769"/>
              <a:gd name="connsiteX18" fmla="*/ 476250 w 4948190"/>
              <a:gd name="connsiteY18" fmla="*/ 2576420 h 3164769"/>
              <a:gd name="connsiteX19" fmla="*/ 501650 w 4948190"/>
              <a:gd name="connsiteY19" fmla="*/ 2835182 h 3164769"/>
              <a:gd name="connsiteX20" fmla="*/ 527050 w 4948190"/>
              <a:gd name="connsiteY20" fmla="*/ 2881220 h 3164769"/>
              <a:gd name="connsiteX21" fmla="*/ 538163 w 4948190"/>
              <a:gd name="connsiteY21" fmla="*/ 2847882 h 3164769"/>
              <a:gd name="connsiteX22" fmla="*/ 547688 w 4948190"/>
              <a:gd name="connsiteY22" fmla="*/ 2784382 h 3164769"/>
              <a:gd name="connsiteX23" fmla="*/ 574675 w 4948190"/>
              <a:gd name="connsiteY23" fmla="*/ 2787557 h 3164769"/>
              <a:gd name="connsiteX24" fmla="*/ 593725 w 4948190"/>
              <a:gd name="connsiteY24" fmla="*/ 2670082 h 3164769"/>
              <a:gd name="connsiteX25" fmla="*/ 590550 w 4948190"/>
              <a:gd name="connsiteY25" fmla="*/ 2341470 h 3164769"/>
              <a:gd name="connsiteX26" fmla="*/ 625475 w 4948190"/>
              <a:gd name="connsiteY26" fmla="*/ 1830295 h 3164769"/>
              <a:gd name="connsiteX27" fmla="*/ 652462 w 4948190"/>
              <a:gd name="connsiteY27" fmla="*/ 1836645 h 3164769"/>
              <a:gd name="connsiteX28" fmla="*/ 661987 w 4948190"/>
              <a:gd name="connsiteY28" fmla="*/ 1684245 h 3164769"/>
              <a:gd name="connsiteX29" fmla="*/ 681036 w 4948190"/>
              <a:gd name="connsiteY29" fmla="*/ 2014445 h 3164769"/>
              <a:gd name="connsiteX30" fmla="*/ 681036 w 4948190"/>
              <a:gd name="connsiteY30" fmla="*/ 2014445 h 3164769"/>
              <a:gd name="connsiteX31" fmla="*/ 719135 w 4948190"/>
              <a:gd name="connsiteY31" fmla="*/ 1714407 h 3164769"/>
              <a:gd name="connsiteX32" fmla="*/ 731835 w 4948190"/>
              <a:gd name="connsiteY32" fmla="*/ 2058895 h 3164769"/>
              <a:gd name="connsiteX33" fmla="*/ 784223 w 4948190"/>
              <a:gd name="connsiteY33" fmla="*/ 2038258 h 3164769"/>
              <a:gd name="connsiteX34" fmla="*/ 806448 w 4948190"/>
              <a:gd name="connsiteY34" fmla="*/ 2481170 h 3164769"/>
              <a:gd name="connsiteX35" fmla="*/ 835021 w 4948190"/>
              <a:gd name="connsiteY35" fmla="*/ 2470057 h 3164769"/>
              <a:gd name="connsiteX36" fmla="*/ 836609 w 4948190"/>
              <a:gd name="connsiteY36" fmla="*/ 2660557 h 3164769"/>
              <a:gd name="connsiteX37" fmla="*/ 862008 w 4948190"/>
              <a:gd name="connsiteY37" fmla="*/ 2641507 h 3164769"/>
              <a:gd name="connsiteX38" fmla="*/ 865183 w 4948190"/>
              <a:gd name="connsiteY38" fmla="*/ 2698657 h 3164769"/>
              <a:gd name="connsiteX39" fmla="*/ 892169 w 4948190"/>
              <a:gd name="connsiteY39" fmla="*/ 2493870 h 3164769"/>
              <a:gd name="connsiteX40" fmla="*/ 912807 w 4948190"/>
              <a:gd name="connsiteY40" fmla="*/ 2460532 h 3164769"/>
              <a:gd name="connsiteX41" fmla="*/ 912807 w 4948190"/>
              <a:gd name="connsiteY41" fmla="*/ 2416082 h 3164769"/>
              <a:gd name="connsiteX42" fmla="*/ 949318 w 4948190"/>
              <a:gd name="connsiteY42" fmla="*/ 2392270 h 3164769"/>
              <a:gd name="connsiteX43" fmla="*/ 941380 w 4948190"/>
              <a:gd name="connsiteY43" fmla="*/ 2317657 h 3164769"/>
              <a:gd name="connsiteX44" fmla="*/ 1019169 w 4948190"/>
              <a:gd name="connsiteY44" fmla="*/ 895257 h 3164769"/>
              <a:gd name="connsiteX45" fmla="*/ 1031869 w 4948190"/>
              <a:gd name="connsiteY45" fmla="*/ 1068824 h 3164769"/>
              <a:gd name="connsiteX46" fmla="*/ 1053036 w 4948190"/>
              <a:gd name="connsiteY46" fmla="*/ 793657 h 3164769"/>
              <a:gd name="connsiteX47" fmla="*/ 1074202 w 4948190"/>
              <a:gd name="connsiteY47" fmla="*/ 1365157 h 3164769"/>
              <a:gd name="connsiteX48" fmla="*/ 1103833 w 4948190"/>
              <a:gd name="connsiteY48" fmla="*/ 869857 h 3164769"/>
              <a:gd name="connsiteX49" fmla="*/ 1137701 w 4948190"/>
              <a:gd name="connsiteY49" fmla="*/ 937590 h 3164769"/>
              <a:gd name="connsiteX50" fmla="*/ 1167333 w 4948190"/>
              <a:gd name="connsiteY50" fmla="*/ 1242391 h 3164769"/>
              <a:gd name="connsiteX51" fmla="*/ 1188500 w 4948190"/>
              <a:gd name="connsiteY51" fmla="*/ 1128090 h 3164769"/>
              <a:gd name="connsiteX52" fmla="*/ 1218132 w 4948190"/>
              <a:gd name="connsiteY52" fmla="*/ 1348223 h 3164769"/>
              <a:gd name="connsiteX53" fmla="*/ 1264699 w 4948190"/>
              <a:gd name="connsiteY53" fmla="*/ 1335523 h 3164769"/>
              <a:gd name="connsiteX54" fmla="*/ 1273165 w 4948190"/>
              <a:gd name="connsiteY54" fmla="*/ 1483690 h 3164769"/>
              <a:gd name="connsiteX55" fmla="*/ 1302799 w 4948190"/>
              <a:gd name="connsiteY55" fmla="*/ 1415957 h 3164769"/>
              <a:gd name="connsiteX56" fmla="*/ 1294330 w 4948190"/>
              <a:gd name="connsiteY56" fmla="*/ 1686890 h 3164769"/>
              <a:gd name="connsiteX57" fmla="*/ 1294331 w 4948190"/>
              <a:gd name="connsiteY57" fmla="*/ 1674190 h 3164769"/>
              <a:gd name="connsiteX58" fmla="*/ 1362063 w 4948190"/>
              <a:gd name="connsiteY58" fmla="*/ 2165257 h 3164769"/>
              <a:gd name="connsiteX59" fmla="*/ 1383231 w 4948190"/>
              <a:gd name="connsiteY59" fmla="*/ 2050957 h 3164769"/>
              <a:gd name="connsiteX60" fmla="*/ 1425565 w 4948190"/>
              <a:gd name="connsiteY60" fmla="*/ 2381157 h 3164769"/>
              <a:gd name="connsiteX61" fmla="*/ 1438264 w 4948190"/>
              <a:gd name="connsiteY61" fmla="*/ 2241457 h 3164769"/>
              <a:gd name="connsiteX62" fmla="*/ 1476363 w 4948190"/>
              <a:gd name="connsiteY62" fmla="*/ 2448891 h 3164769"/>
              <a:gd name="connsiteX63" fmla="*/ 1518696 w 4948190"/>
              <a:gd name="connsiteY63" fmla="*/ 2258390 h 3164769"/>
              <a:gd name="connsiteX64" fmla="*/ 1573729 w 4948190"/>
              <a:gd name="connsiteY64" fmla="*/ 2398090 h 3164769"/>
              <a:gd name="connsiteX65" fmla="*/ 1607596 w 4948190"/>
              <a:gd name="connsiteY65" fmla="*/ 1835057 h 3164769"/>
              <a:gd name="connsiteX66" fmla="*/ 1641461 w 4948190"/>
              <a:gd name="connsiteY66" fmla="*/ 1923957 h 3164769"/>
              <a:gd name="connsiteX67" fmla="*/ 1658393 w 4948190"/>
              <a:gd name="connsiteY67" fmla="*/ 1682657 h 3164769"/>
              <a:gd name="connsiteX68" fmla="*/ 1692260 w 4948190"/>
              <a:gd name="connsiteY68" fmla="*/ 1767324 h 3164769"/>
              <a:gd name="connsiteX69" fmla="*/ 1696492 w 4948190"/>
              <a:gd name="connsiteY69" fmla="*/ 1373623 h 3164769"/>
              <a:gd name="connsiteX70" fmla="*/ 1730359 w 4948190"/>
              <a:gd name="connsiteY70" fmla="*/ 1555657 h 3164769"/>
              <a:gd name="connsiteX71" fmla="*/ 1743060 w 4948190"/>
              <a:gd name="connsiteY71" fmla="*/ 1009558 h 3164769"/>
              <a:gd name="connsiteX72" fmla="*/ 1785392 w 4948190"/>
              <a:gd name="connsiteY72" fmla="*/ 1183124 h 3164769"/>
              <a:gd name="connsiteX73" fmla="*/ 1802326 w 4948190"/>
              <a:gd name="connsiteY73" fmla="*/ 962990 h 3164769"/>
              <a:gd name="connsiteX74" fmla="*/ 1831957 w 4948190"/>
              <a:gd name="connsiteY74" fmla="*/ 1360924 h 3164769"/>
              <a:gd name="connsiteX75" fmla="*/ 1895458 w 4948190"/>
              <a:gd name="connsiteY75" fmla="*/ 1174657 h 3164769"/>
              <a:gd name="connsiteX76" fmla="*/ 1908157 w 4948190"/>
              <a:gd name="connsiteY76" fmla="*/ 1589523 h 3164769"/>
              <a:gd name="connsiteX77" fmla="*/ 1971657 w 4948190"/>
              <a:gd name="connsiteY77" fmla="*/ 1043424 h 3164769"/>
              <a:gd name="connsiteX78" fmla="*/ 1971657 w 4948190"/>
              <a:gd name="connsiteY78" fmla="*/ 1043424 h 3164769"/>
              <a:gd name="connsiteX79" fmla="*/ 2022457 w 4948190"/>
              <a:gd name="connsiteY79" fmla="*/ 1462524 h 3164769"/>
              <a:gd name="connsiteX80" fmla="*/ 2022457 w 4948190"/>
              <a:gd name="connsiteY80" fmla="*/ 1462524 h 3164769"/>
              <a:gd name="connsiteX81" fmla="*/ 2064790 w 4948190"/>
              <a:gd name="connsiteY81" fmla="*/ 988390 h 3164769"/>
              <a:gd name="connsiteX82" fmla="*/ 2162155 w 4948190"/>
              <a:gd name="connsiteY82" fmla="*/ 1813891 h 3164769"/>
              <a:gd name="connsiteX83" fmla="*/ 2191790 w 4948190"/>
              <a:gd name="connsiteY83" fmla="*/ 1695358 h 3164769"/>
              <a:gd name="connsiteX84" fmla="*/ 2246823 w 4948190"/>
              <a:gd name="connsiteY84" fmla="*/ 1919724 h 3164769"/>
              <a:gd name="connsiteX85" fmla="*/ 2289155 w 4948190"/>
              <a:gd name="connsiteY85" fmla="*/ 1847757 h 3164769"/>
              <a:gd name="connsiteX86" fmla="*/ 2297622 w 4948190"/>
              <a:gd name="connsiteY86" fmla="*/ 2059424 h 3164769"/>
              <a:gd name="connsiteX87" fmla="*/ 2348422 w 4948190"/>
              <a:gd name="connsiteY87" fmla="*/ 1932423 h 3164769"/>
              <a:gd name="connsiteX88" fmla="*/ 2382288 w 4948190"/>
              <a:gd name="connsiteY88" fmla="*/ 2021324 h 3164769"/>
              <a:gd name="connsiteX89" fmla="*/ 2411920 w 4948190"/>
              <a:gd name="connsiteY89" fmla="*/ 1691123 h 3164769"/>
              <a:gd name="connsiteX90" fmla="*/ 2479655 w 4948190"/>
              <a:gd name="connsiteY90" fmla="*/ 1885858 h 3164769"/>
              <a:gd name="connsiteX91" fmla="*/ 2521986 w 4948190"/>
              <a:gd name="connsiteY91" fmla="*/ 1568357 h 3164769"/>
              <a:gd name="connsiteX92" fmla="*/ 2585486 w 4948190"/>
              <a:gd name="connsiteY92" fmla="*/ 1860457 h 3164769"/>
              <a:gd name="connsiteX93" fmla="*/ 2615118 w 4948190"/>
              <a:gd name="connsiteY93" fmla="*/ 1462523 h 3164769"/>
              <a:gd name="connsiteX94" fmla="*/ 2695551 w 4948190"/>
              <a:gd name="connsiteY94" fmla="*/ 1661491 h 3164769"/>
              <a:gd name="connsiteX95" fmla="*/ 2720951 w 4948190"/>
              <a:gd name="connsiteY95" fmla="*/ 1068823 h 3164769"/>
              <a:gd name="connsiteX96" fmla="*/ 2780217 w 4948190"/>
              <a:gd name="connsiteY96" fmla="*/ 1356691 h 3164769"/>
              <a:gd name="connsiteX97" fmla="*/ 2780215 w 4948190"/>
              <a:gd name="connsiteY97" fmla="*/ 679358 h 3164769"/>
              <a:gd name="connsiteX98" fmla="*/ 2831016 w 4948190"/>
              <a:gd name="connsiteY98" fmla="*/ 1386324 h 3164769"/>
              <a:gd name="connsiteX99" fmla="*/ 2881817 w 4948190"/>
              <a:gd name="connsiteY99" fmla="*/ 404191 h 3164769"/>
              <a:gd name="connsiteX100" fmla="*/ 2919916 w 4948190"/>
              <a:gd name="connsiteY100" fmla="*/ 916424 h 3164769"/>
              <a:gd name="connsiteX101" fmla="*/ 2962249 w 4948190"/>
              <a:gd name="connsiteY101" fmla="*/ 14724 h 3164769"/>
              <a:gd name="connsiteX102" fmla="*/ 2991881 w 4948190"/>
              <a:gd name="connsiteY102" fmla="*/ 1022258 h 3164769"/>
              <a:gd name="connsiteX103" fmla="*/ 3046914 w 4948190"/>
              <a:gd name="connsiteY103" fmla="*/ 615859 h 3164769"/>
              <a:gd name="connsiteX104" fmla="*/ 3051147 w 4948190"/>
              <a:gd name="connsiteY104" fmla="*/ 1149259 h 3164769"/>
              <a:gd name="connsiteX105" fmla="*/ 3106181 w 4948190"/>
              <a:gd name="connsiteY105" fmla="*/ 349159 h 3164769"/>
              <a:gd name="connsiteX106" fmla="*/ 3165447 w 4948190"/>
              <a:gd name="connsiteY106" fmla="*/ 988393 h 3164769"/>
              <a:gd name="connsiteX107" fmla="*/ 3207779 w 4948190"/>
              <a:gd name="connsiteY107" fmla="*/ 319526 h 3164769"/>
              <a:gd name="connsiteX108" fmla="*/ 3224711 w 4948190"/>
              <a:gd name="connsiteY108" fmla="*/ 1132325 h 3164769"/>
              <a:gd name="connsiteX109" fmla="*/ 3271277 w 4948190"/>
              <a:gd name="connsiteY109" fmla="*/ 145958 h 3164769"/>
              <a:gd name="connsiteX110" fmla="*/ 3296677 w 4948190"/>
              <a:gd name="connsiteY110" fmla="*/ 594693 h 3164769"/>
              <a:gd name="connsiteX111" fmla="*/ 3329485 w 4948190"/>
              <a:gd name="connsiteY111" fmla="*/ 22664 h 3164769"/>
              <a:gd name="connsiteX112" fmla="*/ 3359118 w 4948190"/>
              <a:gd name="connsiteY112" fmla="*/ 946059 h 3164769"/>
              <a:gd name="connsiteX113" fmla="*/ 3394043 w 4948190"/>
              <a:gd name="connsiteY113" fmla="*/ 307885 h 3164769"/>
              <a:gd name="connsiteX114" fmla="*/ 3395631 w 4948190"/>
              <a:gd name="connsiteY114" fmla="*/ 1096872 h 3164769"/>
              <a:gd name="connsiteX115" fmla="*/ 3438492 w 4948190"/>
              <a:gd name="connsiteY115" fmla="*/ 445998 h 3164769"/>
              <a:gd name="connsiteX116" fmla="*/ 3448017 w 4948190"/>
              <a:gd name="connsiteY116" fmla="*/ 931773 h 3164769"/>
              <a:gd name="connsiteX117" fmla="*/ 3476593 w 4948190"/>
              <a:gd name="connsiteY117" fmla="*/ 576173 h 3164769"/>
              <a:gd name="connsiteX118" fmla="*/ 3516278 w 4948190"/>
              <a:gd name="connsiteY118" fmla="*/ 1054010 h 3164769"/>
              <a:gd name="connsiteX119" fmla="*/ 3521041 w 4948190"/>
              <a:gd name="connsiteY119" fmla="*/ 263435 h 3164769"/>
              <a:gd name="connsiteX120" fmla="*/ 3546440 w 4948190"/>
              <a:gd name="connsiteY120" fmla="*/ 457110 h 3164769"/>
              <a:gd name="connsiteX121" fmla="*/ 3568665 w 4948190"/>
              <a:gd name="connsiteY121" fmla="*/ 282486 h 3164769"/>
              <a:gd name="connsiteX122" fmla="*/ 3594065 w 4948190"/>
              <a:gd name="connsiteY122" fmla="*/ 765086 h 3164769"/>
              <a:gd name="connsiteX123" fmla="*/ 3622640 w 4948190"/>
              <a:gd name="connsiteY123" fmla="*/ 201522 h 3164769"/>
              <a:gd name="connsiteX124" fmla="*/ 3625815 w 4948190"/>
              <a:gd name="connsiteY124" fmla="*/ 950824 h 3164769"/>
              <a:gd name="connsiteX125" fmla="*/ 3662327 w 4948190"/>
              <a:gd name="connsiteY125" fmla="*/ 584110 h 3164769"/>
              <a:gd name="connsiteX126" fmla="*/ 3671851 w 4948190"/>
              <a:gd name="connsiteY126" fmla="*/ 1015909 h 3164769"/>
              <a:gd name="connsiteX127" fmla="*/ 3717890 w 4948190"/>
              <a:gd name="connsiteY127" fmla="*/ 646023 h 3164769"/>
              <a:gd name="connsiteX128" fmla="*/ 3736938 w 4948190"/>
              <a:gd name="connsiteY128" fmla="*/ 1422310 h 3164769"/>
              <a:gd name="connsiteX129" fmla="*/ 3771863 w 4948190"/>
              <a:gd name="connsiteY129" fmla="*/ 771435 h 3164769"/>
              <a:gd name="connsiteX130" fmla="*/ 3790912 w 4948190"/>
              <a:gd name="connsiteY130" fmla="*/ 1133385 h 3164769"/>
              <a:gd name="connsiteX131" fmla="*/ 3817899 w 4948190"/>
              <a:gd name="connsiteY131" fmla="*/ 728572 h 3164769"/>
              <a:gd name="connsiteX132" fmla="*/ 3849650 w 4948190"/>
              <a:gd name="connsiteY132" fmla="*/ 1493748 h 3164769"/>
              <a:gd name="connsiteX133" fmla="*/ 3871874 w 4948190"/>
              <a:gd name="connsiteY133" fmla="*/ 728573 h 3164769"/>
              <a:gd name="connsiteX134" fmla="*/ 3906799 w 4948190"/>
              <a:gd name="connsiteY134" fmla="*/ 1376273 h 3164769"/>
              <a:gd name="connsiteX135" fmla="*/ 3925849 w 4948190"/>
              <a:gd name="connsiteY135" fmla="*/ 1187361 h 3164769"/>
              <a:gd name="connsiteX136" fmla="*/ 3951249 w 4948190"/>
              <a:gd name="connsiteY136" fmla="*/ 1327060 h 3164769"/>
              <a:gd name="connsiteX137" fmla="*/ 3957598 w 4948190"/>
              <a:gd name="connsiteY137" fmla="*/ 758735 h 3164769"/>
              <a:gd name="connsiteX138" fmla="*/ 3981409 w 4948190"/>
              <a:gd name="connsiteY138" fmla="*/ 1027023 h 3164769"/>
              <a:gd name="connsiteX139" fmla="*/ 3992522 w 4948190"/>
              <a:gd name="connsiteY139" fmla="*/ 704760 h 3164769"/>
              <a:gd name="connsiteX140" fmla="*/ 4000458 w 4948190"/>
              <a:gd name="connsiteY140" fmla="*/ 1192123 h 3164769"/>
              <a:gd name="connsiteX141" fmla="*/ 4029032 w 4948190"/>
              <a:gd name="connsiteY141" fmla="*/ 1071473 h 3164769"/>
              <a:gd name="connsiteX142" fmla="*/ 4036970 w 4948190"/>
              <a:gd name="connsiteY142" fmla="*/ 1549310 h 3164769"/>
              <a:gd name="connsiteX143" fmla="*/ 4078244 w 4948190"/>
              <a:gd name="connsiteY143" fmla="*/ 1201648 h 3164769"/>
              <a:gd name="connsiteX144" fmla="*/ 4094119 w 4948190"/>
              <a:gd name="connsiteY144" fmla="*/ 1393735 h 3164769"/>
              <a:gd name="connsiteX145" fmla="*/ 4106818 w 4948190"/>
              <a:gd name="connsiteY145" fmla="*/ 800010 h 3164769"/>
              <a:gd name="connsiteX146" fmla="*/ 4132218 w 4948190"/>
              <a:gd name="connsiteY146" fmla="*/ 1382623 h 3164769"/>
              <a:gd name="connsiteX147" fmla="*/ 4179843 w 4948190"/>
              <a:gd name="connsiteY147" fmla="*/ 715872 h 3164769"/>
              <a:gd name="connsiteX148" fmla="*/ 4214768 w 4948190"/>
              <a:gd name="connsiteY148" fmla="*/ 1122273 h 3164769"/>
              <a:gd name="connsiteX149" fmla="*/ 4233817 w 4948190"/>
              <a:gd name="connsiteY149" fmla="*/ 895261 h 3164769"/>
              <a:gd name="connsiteX150" fmla="*/ 4248105 w 4948190"/>
              <a:gd name="connsiteY150" fmla="*/ 1419135 h 3164769"/>
              <a:gd name="connsiteX151" fmla="*/ 4279853 w 4948190"/>
              <a:gd name="connsiteY151" fmla="*/ 331698 h 3164769"/>
              <a:gd name="connsiteX152" fmla="*/ 4283029 w 4948190"/>
              <a:gd name="connsiteY152" fmla="*/ 1579472 h 3164769"/>
              <a:gd name="connsiteX153" fmla="*/ 4337002 w 4948190"/>
              <a:gd name="connsiteY153" fmla="*/ 1373098 h 3164769"/>
              <a:gd name="connsiteX154" fmla="*/ 4381452 w 4948190"/>
              <a:gd name="connsiteY154" fmla="*/ 1139735 h 3164769"/>
              <a:gd name="connsiteX155" fmla="*/ 4400501 w 4948190"/>
              <a:gd name="connsiteY155" fmla="*/ 1573122 h 3164769"/>
              <a:gd name="connsiteX156" fmla="*/ 4460828 w 4948190"/>
              <a:gd name="connsiteY156" fmla="*/ 1042898 h 3164769"/>
              <a:gd name="connsiteX157" fmla="*/ 4481464 w 4948190"/>
              <a:gd name="connsiteY157" fmla="*/ 1619160 h 3164769"/>
              <a:gd name="connsiteX158" fmla="*/ 4537026 w 4948190"/>
              <a:gd name="connsiteY158" fmla="*/ 1230222 h 3164769"/>
              <a:gd name="connsiteX159" fmla="*/ 4544963 w 4948190"/>
              <a:gd name="connsiteY159" fmla="*/ 1798548 h 3164769"/>
              <a:gd name="connsiteX160" fmla="*/ 4576712 w 4948190"/>
              <a:gd name="connsiteY160" fmla="*/ 1538198 h 3164769"/>
              <a:gd name="connsiteX161" fmla="*/ 4622749 w 4948190"/>
              <a:gd name="connsiteY161" fmla="*/ 2008097 h 3164769"/>
              <a:gd name="connsiteX162" fmla="*/ 4632273 w 4948190"/>
              <a:gd name="connsiteY162" fmla="*/ 1662023 h 3164769"/>
              <a:gd name="connsiteX163" fmla="*/ 4643385 w 4948190"/>
              <a:gd name="connsiteY163" fmla="*/ 1609635 h 3164769"/>
              <a:gd name="connsiteX164" fmla="*/ 4691010 w 4948190"/>
              <a:gd name="connsiteY164" fmla="*/ 1952535 h 3164769"/>
              <a:gd name="connsiteX165" fmla="*/ 4708472 w 4948190"/>
              <a:gd name="connsiteY165" fmla="*/ 1715997 h 3164769"/>
              <a:gd name="connsiteX166" fmla="*/ 4760859 w 4948190"/>
              <a:gd name="connsiteY166" fmla="*/ 2187485 h 3164769"/>
              <a:gd name="connsiteX167" fmla="*/ 4798959 w 4948190"/>
              <a:gd name="connsiteY167" fmla="*/ 1763623 h 3164769"/>
              <a:gd name="connsiteX168" fmla="*/ 4905319 w 4948190"/>
              <a:gd name="connsiteY168" fmla="*/ 2349410 h 3164769"/>
              <a:gd name="connsiteX169" fmla="*/ 4948183 w 4948190"/>
              <a:gd name="connsiteY169" fmla="*/ 2047786 h 316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948190" h="3164769">
                <a:moveTo>
                  <a:pt x="0" y="2935195"/>
                </a:moveTo>
                <a:cubicBezTo>
                  <a:pt x="17595" y="2946969"/>
                  <a:pt x="35190" y="2958743"/>
                  <a:pt x="46038" y="2968532"/>
                </a:cubicBezTo>
                <a:cubicBezTo>
                  <a:pt x="56886" y="2978322"/>
                  <a:pt x="59267" y="2988111"/>
                  <a:pt x="65088" y="2993932"/>
                </a:cubicBezTo>
                <a:cubicBezTo>
                  <a:pt x="70909" y="2999753"/>
                  <a:pt x="76994" y="3002663"/>
                  <a:pt x="80963" y="3003457"/>
                </a:cubicBezTo>
                <a:cubicBezTo>
                  <a:pt x="84932" y="3004251"/>
                  <a:pt x="82815" y="2995255"/>
                  <a:pt x="88900" y="2998695"/>
                </a:cubicBezTo>
                <a:cubicBezTo>
                  <a:pt x="94985" y="3002135"/>
                  <a:pt x="107950" y="3023037"/>
                  <a:pt x="117475" y="3024095"/>
                </a:cubicBezTo>
                <a:cubicBezTo>
                  <a:pt x="127000" y="3025153"/>
                  <a:pt x="135467" y="2994197"/>
                  <a:pt x="146050" y="3005045"/>
                </a:cubicBezTo>
                <a:cubicBezTo>
                  <a:pt x="156633" y="3015893"/>
                  <a:pt x="171979" y="3074630"/>
                  <a:pt x="180975" y="3089182"/>
                </a:cubicBezTo>
                <a:cubicBezTo>
                  <a:pt x="189971" y="3103734"/>
                  <a:pt x="192881" y="3099236"/>
                  <a:pt x="200025" y="3092357"/>
                </a:cubicBezTo>
                <a:cubicBezTo>
                  <a:pt x="207169" y="3085478"/>
                  <a:pt x="216165" y="3045790"/>
                  <a:pt x="223838" y="3047907"/>
                </a:cubicBezTo>
                <a:cubicBezTo>
                  <a:pt x="231511" y="3050024"/>
                  <a:pt x="234951" y="3111936"/>
                  <a:pt x="246063" y="3105057"/>
                </a:cubicBezTo>
                <a:cubicBezTo>
                  <a:pt x="257175" y="3098178"/>
                  <a:pt x="276490" y="2997372"/>
                  <a:pt x="290513" y="3006632"/>
                </a:cubicBezTo>
                <a:cubicBezTo>
                  <a:pt x="304536" y="3015893"/>
                  <a:pt x="318558" y="3141835"/>
                  <a:pt x="330200" y="3160620"/>
                </a:cubicBezTo>
                <a:cubicBezTo>
                  <a:pt x="341842" y="3179405"/>
                  <a:pt x="352955" y="3128870"/>
                  <a:pt x="360363" y="3119345"/>
                </a:cubicBezTo>
                <a:cubicBezTo>
                  <a:pt x="367771" y="3109820"/>
                  <a:pt x="371740" y="3144216"/>
                  <a:pt x="374650" y="3103470"/>
                </a:cubicBezTo>
                <a:cubicBezTo>
                  <a:pt x="377560" y="3062724"/>
                  <a:pt x="373592" y="2902916"/>
                  <a:pt x="377825" y="2874870"/>
                </a:cubicBezTo>
                <a:cubicBezTo>
                  <a:pt x="382058" y="2846824"/>
                  <a:pt x="387085" y="2994462"/>
                  <a:pt x="400050" y="2935195"/>
                </a:cubicBezTo>
                <a:cubicBezTo>
                  <a:pt x="413015" y="2875928"/>
                  <a:pt x="442913" y="2579066"/>
                  <a:pt x="455613" y="2519270"/>
                </a:cubicBezTo>
                <a:cubicBezTo>
                  <a:pt x="468313" y="2459474"/>
                  <a:pt x="468577" y="2523768"/>
                  <a:pt x="476250" y="2576420"/>
                </a:cubicBezTo>
                <a:cubicBezTo>
                  <a:pt x="483923" y="2629072"/>
                  <a:pt x="493183" y="2784382"/>
                  <a:pt x="501650" y="2835182"/>
                </a:cubicBezTo>
                <a:cubicBezTo>
                  <a:pt x="510117" y="2885982"/>
                  <a:pt x="520964" y="2879103"/>
                  <a:pt x="527050" y="2881220"/>
                </a:cubicBezTo>
                <a:cubicBezTo>
                  <a:pt x="533136" y="2883337"/>
                  <a:pt x="534723" y="2864022"/>
                  <a:pt x="538163" y="2847882"/>
                </a:cubicBezTo>
                <a:cubicBezTo>
                  <a:pt x="541603" y="2831742"/>
                  <a:pt x="541603" y="2794436"/>
                  <a:pt x="547688" y="2784382"/>
                </a:cubicBezTo>
                <a:cubicBezTo>
                  <a:pt x="553773" y="2774328"/>
                  <a:pt x="567002" y="2806607"/>
                  <a:pt x="574675" y="2787557"/>
                </a:cubicBezTo>
                <a:cubicBezTo>
                  <a:pt x="582348" y="2768507"/>
                  <a:pt x="591079" y="2744430"/>
                  <a:pt x="593725" y="2670082"/>
                </a:cubicBezTo>
                <a:cubicBezTo>
                  <a:pt x="596371" y="2595734"/>
                  <a:pt x="593460" y="2468602"/>
                  <a:pt x="590550" y="2341470"/>
                </a:cubicBezTo>
                <a:cubicBezTo>
                  <a:pt x="590286" y="2285907"/>
                  <a:pt x="625144" y="1831287"/>
                  <a:pt x="625475" y="1830295"/>
                </a:cubicBezTo>
                <a:cubicBezTo>
                  <a:pt x="631825" y="1744041"/>
                  <a:pt x="651801" y="1837968"/>
                  <a:pt x="652462" y="1836645"/>
                </a:cubicBezTo>
                <a:cubicBezTo>
                  <a:pt x="656431" y="1836909"/>
                  <a:pt x="662648" y="1685237"/>
                  <a:pt x="661987" y="1684245"/>
                </a:cubicBezTo>
                <a:cubicBezTo>
                  <a:pt x="664368" y="1659903"/>
                  <a:pt x="680044" y="2013122"/>
                  <a:pt x="681036" y="2014445"/>
                </a:cubicBezTo>
                <a:lnTo>
                  <a:pt x="681036" y="2014445"/>
                </a:lnTo>
                <a:lnTo>
                  <a:pt x="719135" y="1714407"/>
                </a:lnTo>
                <a:cubicBezTo>
                  <a:pt x="725749" y="1664136"/>
                  <a:pt x="731504" y="2059226"/>
                  <a:pt x="731835" y="2058895"/>
                </a:cubicBezTo>
                <a:cubicBezTo>
                  <a:pt x="733952" y="2115251"/>
                  <a:pt x="784223" y="2039581"/>
                  <a:pt x="784223" y="2038258"/>
                </a:cubicBezTo>
                <a:cubicBezTo>
                  <a:pt x="793219" y="2034025"/>
                  <a:pt x="806118" y="2482162"/>
                  <a:pt x="806448" y="2481170"/>
                </a:cubicBezTo>
                <a:cubicBezTo>
                  <a:pt x="810152" y="2554724"/>
                  <a:pt x="835021" y="2470388"/>
                  <a:pt x="835021" y="2470057"/>
                </a:cubicBezTo>
                <a:cubicBezTo>
                  <a:pt x="839519" y="2468999"/>
                  <a:pt x="836940" y="2659565"/>
                  <a:pt x="836609" y="2660557"/>
                </a:cubicBezTo>
                <a:cubicBezTo>
                  <a:pt x="836874" y="2694424"/>
                  <a:pt x="862670" y="2642168"/>
                  <a:pt x="862008" y="2641507"/>
                </a:cubicBezTo>
                <a:cubicBezTo>
                  <a:pt x="865712" y="2638332"/>
                  <a:pt x="865844" y="2698657"/>
                  <a:pt x="865183" y="2698657"/>
                </a:cubicBezTo>
                <a:cubicBezTo>
                  <a:pt x="865447" y="2707653"/>
                  <a:pt x="892500" y="2494531"/>
                  <a:pt x="892169" y="2493870"/>
                </a:cubicBezTo>
                <a:cubicBezTo>
                  <a:pt x="897460" y="2459474"/>
                  <a:pt x="911815" y="2460863"/>
                  <a:pt x="912807" y="2460532"/>
                </a:cubicBezTo>
                <a:cubicBezTo>
                  <a:pt x="915718" y="2453917"/>
                  <a:pt x="913469" y="2417405"/>
                  <a:pt x="912807" y="2416082"/>
                </a:cubicBezTo>
                <a:cubicBezTo>
                  <a:pt x="912807" y="2408145"/>
                  <a:pt x="949318" y="2392931"/>
                  <a:pt x="949318" y="2392270"/>
                </a:cubicBezTo>
                <a:cubicBezTo>
                  <a:pt x="955932" y="2388037"/>
                  <a:pt x="940719" y="2317988"/>
                  <a:pt x="941380" y="2317657"/>
                </a:cubicBezTo>
                <a:cubicBezTo>
                  <a:pt x="941027" y="2303810"/>
                  <a:pt x="1017956" y="897021"/>
                  <a:pt x="1019169" y="895257"/>
                </a:cubicBezTo>
                <a:cubicBezTo>
                  <a:pt x="1032134" y="659602"/>
                  <a:pt x="1031869" y="1067060"/>
                  <a:pt x="1031869" y="1068824"/>
                </a:cubicBezTo>
                <a:cubicBezTo>
                  <a:pt x="1032575" y="1096341"/>
                  <a:pt x="1054800" y="795421"/>
                  <a:pt x="1053036" y="793657"/>
                </a:cubicBezTo>
                <a:cubicBezTo>
                  <a:pt x="1057269" y="747090"/>
                  <a:pt x="1073320" y="1366039"/>
                  <a:pt x="1074202" y="1365157"/>
                </a:cubicBezTo>
                <a:cubicBezTo>
                  <a:pt x="1077729" y="1459701"/>
                  <a:pt x="1103834" y="870739"/>
                  <a:pt x="1103833" y="869857"/>
                </a:cubicBezTo>
                <a:cubicBezTo>
                  <a:pt x="1107360" y="786602"/>
                  <a:pt x="1139465" y="938472"/>
                  <a:pt x="1137701" y="937590"/>
                </a:cubicBezTo>
                <a:cubicBezTo>
                  <a:pt x="1142640" y="949584"/>
                  <a:pt x="1168215" y="1241509"/>
                  <a:pt x="1167333" y="1242391"/>
                </a:cubicBezTo>
                <a:cubicBezTo>
                  <a:pt x="1172977" y="1291074"/>
                  <a:pt x="1187618" y="1130736"/>
                  <a:pt x="1188500" y="1128090"/>
                </a:cubicBezTo>
                <a:cubicBezTo>
                  <a:pt x="1192733" y="1110451"/>
                  <a:pt x="1217250" y="1346459"/>
                  <a:pt x="1218132" y="1348223"/>
                </a:cubicBezTo>
                <a:cubicBezTo>
                  <a:pt x="1225187" y="1384206"/>
                  <a:pt x="1262053" y="1336405"/>
                  <a:pt x="1264699" y="1335523"/>
                </a:cubicBezTo>
                <a:cubicBezTo>
                  <a:pt x="1273166" y="1330584"/>
                  <a:pt x="1272283" y="1487218"/>
                  <a:pt x="1273165" y="1483690"/>
                </a:cubicBezTo>
                <a:cubicBezTo>
                  <a:pt x="1273871" y="1507679"/>
                  <a:pt x="1303681" y="1416839"/>
                  <a:pt x="1302799" y="1415957"/>
                </a:cubicBezTo>
                <a:cubicBezTo>
                  <a:pt x="1307738" y="1405374"/>
                  <a:pt x="1294330" y="1686008"/>
                  <a:pt x="1294330" y="1686890"/>
                </a:cubicBezTo>
                <a:cubicBezTo>
                  <a:pt x="1292919" y="1729929"/>
                  <a:pt x="1315497" y="1774203"/>
                  <a:pt x="1294331" y="1674190"/>
                </a:cubicBezTo>
                <a:cubicBezTo>
                  <a:pt x="1299976" y="1687596"/>
                  <a:pt x="1355008" y="2145854"/>
                  <a:pt x="1362063" y="2165257"/>
                </a:cubicBezTo>
                <a:cubicBezTo>
                  <a:pt x="1374057" y="2247101"/>
                  <a:pt x="1382349" y="2050957"/>
                  <a:pt x="1383231" y="2050957"/>
                </a:cubicBezTo>
                <a:cubicBezTo>
                  <a:pt x="1386759" y="2034024"/>
                  <a:pt x="1425565" y="2378511"/>
                  <a:pt x="1425565" y="2381157"/>
                </a:cubicBezTo>
                <a:cubicBezTo>
                  <a:pt x="1434737" y="2434074"/>
                  <a:pt x="1435619" y="2244103"/>
                  <a:pt x="1438264" y="2241457"/>
                </a:cubicBezTo>
                <a:cubicBezTo>
                  <a:pt x="1441086" y="2218174"/>
                  <a:pt x="1475481" y="2448891"/>
                  <a:pt x="1476363" y="2448891"/>
                </a:cubicBezTo>
                <a:cubicBezTo>
                  <a:pt x="1484829" y="2483463"/>
                  <a:pt x="1516050" y="2258390"/>
                  <a:pt x="1518696" y="2258390"/>
                </a:cubicBezTo>
                <a:cubicBezTo>
                  <a:pt x="1527163" y="2228051"/>
                  <a:pt x="1571965" y="2396326"/>
                  <a:pt x="1573729" y="2398090"/>
                </a:cubicBezTo>
                <a:cubicBezTo>
                  <a:pt x="1585018" y="2420668"/>
                  <a:pt x="1604950" y="1835939"/>
                  <a:pt x="1607596" y="1835057"/>
                </a:cubicBezTo>
                <a:cubicBezTo>
                  <a:pt x="1612535" y="1742629"/>
                  <a:pt x="1642343" y="1922193"/>
                  <a:pt x="1641461" y="1923957"/>
                </a:cubicBezTo>
                <a:cubicBezTo>
                  <a:pt x="1649222" y="1937363"/>
                  <a:pt x="1655748" y="1684421"/>
                  <a:pt x="1658393" y="1682657"/>
                </a:cubicBezTo>
                <a:cubicBezTo>
                  <a:pt x="1661921" y="1641735"/>
                  <a:pt x="1691378" y="1768206"/>
                  <a:pt x="1692260" y="1767324"/>
                </a:cubicBezTo>
                <a:cubicBezTo>
                  <a:pt x="1698610" y="1778613"/>
                  <a:pt x="1695610" y="1377151"/>
                  <a:pt x="1696492" y="1373623"/>
                </a:cubicBezTo>
                <a:cubicBezTo>
                  <a:pt x="1702842" y="1338345"/>
                  <a:pt x="1724009" y="1521790"/>
                  <a:pt x="1730359" y="1555657"/>
                </a:cubicBezTo>
                <a:cubicBezTo>
                  <a:pt x="1736709" y="1589524"/>
                  <a:pt x="1742354" y="1006030"/>
                  <a:pt x="1743060" y="1009558"/>
                </a:cubicBezTo>
                <a:cubicBezTo>
                  <a:pt x="1745177" y="918541"/>
                  <a:pt x="1785392" y="1183124"/>
                  <a:pt x="1785392" y="1183124"/>
                </a:cubicBezTo>
                <a:cubicBezTo>
                  <a:pt x="1793153" y="1209935"/>
                  <a:pt x="1801444" y="965636"/>
                  <a:pt x="1802326" y="962990"/>
                </a:cubicBezTo>
                <a:cubicBezTo>
                  <a:pt x="1806559" y="927007"/>
                  <a:pt x="1830194" y="1360042"/>
                  <a:pt x="1831957" y="1360924"/>
                </a:cubicBezTo>
                <a:cubicBezTo>
                  <a:pt x="1838307" y="1427952"/>
                  <a:pt x="1893694" y="1173775"/>
                  <a:pt x="1895458" y="1174657"/>
                </a:cubicBezTo>
                <a:cubicBezTo>
                  <a:pt x="1906747" y="1143613"/>
                  <a:pt x="1907275" y="1589523"/>
                  <a:pt x="1908157" y="1589523"/>
                </a:cubicBezTo>
                <a:cubicBezTo>
                  <a:pt x="1912390" y="1658667"/>
                  <a:pt x="1969011" y="1043424"/>
                  <a:pt x="1971657" y="1043424"/>
                </a:cubicBezTo>
                <a:lnTo>
                  <a:pt x="1971657" y="1043424"/>
                </a:lnTo>
                <a:lnTo>
                  <a:pt x="2022457" y="1462524"/>
                </a:lnTo>
                <a:lnTo>
                  <a:pt x="2022457" y="1462524"/>
                </a:lnTo>
                <a:lnTo>
                  <a:pt x="2064790" y="988390"/>
                </a:lnTo>
                <a:cubicBezTo>
                  <a:pt x="2071845" y="907957"/>
                  <a:pt x="2162155" y="1815655"/>
                  <a:pt x="2162155" y="1813891"/>
                </a:cubicBezTo>
                <a:cubicBezTo>
                  <a:pt x="2177677" y="1950063"/>
                  <a:pt x="2192672" y="1697122"/>
                  <a:pt x="2191790" y="1695358"/>
                </a:cubicBezTo>
                <a:cubicBezTo>
                  <a:pt x="2198140" y="1673486"/>
                  <a:pt x="2245059" y="1922370"/>
                  <a:pt x="2246823" y="1919724"/>
                </a:cubicBezTo>
                <a:cubicBezTo>
                  <a:pt x="2255995" y="1955707"/>
                  <a:pt x="2289155" y="1849521"/>
                  <a:pt x="2289155" y="1847757"/>
                </a:cubicBezTo>
                <a:cubicBezTo>
                  <a:pt x="2295505" y="1835763"/>
                  <a:pt x="2298504" y="2059424"/>
                  <a:pt x="2297622" y="2059424"/>
                </a:cubicBezTo>
                <a:cubicBezTo>
                  <a:pt x="2299033" y="2093996"/>
                  <a:pt x="2348422" y="1933305"/>
                  <a:pt x="2348422" y="1932423"/>
                </a:cubicBezTo>
                <a:cubicBezTo>
                  <a:pt x="2356888" y="1910551"/>
                  <a:pt x="2382288" y="2022206"/>
                  <a:pt x="2382288" y="2021324"/>
                </a:cubicBezTo>
                <a:cubicBezTo>
                  <a:pt x="2390049" y="2035435"/>
                  <a:pt x="2409275" y="1692005"/>
                  <a:pt x="2411920" y="1691123"/>
                </a:cubicBezTo>
                <a:cubicBezTo>
                  <a:pt x="2415447" y="1636795"/>
                  <a:pt x="2481419" y="1884976"/>
                  <a:pt x="2479655" y="1885858"/>
                </a:cubicBezTo>
                <a:cubicBezTo>
                  <a:pt x="2491649" y="1920430"/>
                  <a:pt x="2523750" y="1570121"/>
                  <a:pt x="2521986" y="1568357"/>
                </a:cubicBezTo>
                <a:cubicBezTo>
                  <a:pt x="2527630" y="1516146"/>
                  <a:pt x="2587250" y="1859575"/>
                  <a:pt x="2585486" y="1860457"/>
                </a:cubicBezTo>
                <a:cubicBezTo>
                  <a:pt x="2594658" y="1907024"/>
                  <a:pt x="2616882" y="1465169"/>
                  <a:pt x="2615118" y="1462523"/>
                </a:cubicBezTo>
                <a:cubicBezTo>
                  <a:pt x="2618646" y="1396201"/>
                  <a:pt x="2697315" y="1661491"/>
                  <a:pt x="2695551" y="1661491"/>
                </a:cubicBezTo>
                <a:cubicBezTo>
                  <a:pt x="2710368" y="1691830"/>
                  <a:pt x="2719187" y="1072351"/>
                  <a:pt x="2720951" y="1068823"/>
                </a:cubicBezTo>
                <a:cubicBezTo>
                  <a:pt x="2723068" y="972162"/>
                  <a:pt x="2782863" y="1354045"/>
                  <a:pt x="2780217" y="1356691"/>
                </a:cubicBezTo>
                <a:cubicBezTo>
                  <a:pt x="2792211" y="1402552"/>
                  <a:pt x="2777569" y="682004"/>
                  <a:pt x="2780215" y="679358"/>
                </a:cubicBezTo>
                <a:cubicBezTo>
                  <a:pt x="2783743" y="571408"/>
                  <a:pt x="2833662" y="1386324"/>
                  <a:pt x="2831016" y="1386324"/>
                </a:cubicBezTo>
                <a:cubicBezTo>
                  <a:pt x="2840188" y="1504857"/>
                  <a:pt x="2880935" y="403309"/>
                  <a:pt x="2881817" y="404191"/>
                </a:cubicBezTo>
                <a:cubicBezTo>
                  <a:pt x="2890989" y="242619"/>
                  <a:pt x="2919034" y="913778"/>
                  <a:pt x="2919916" y="916424"/>
                </a:cubicBezTo>
                <a:cubicBezTo>
                  <a:pt x="2925560" y="1000385"/>
                  <a:pt x="2963131" y="16488"/>
                  <a:pt x="2962249" y="14724"/>
                </a:cubicBezTo>
                <a:cubicBezTo>
                  <a:pt x="2965777" y="-143320"/>
                  <a:pt x="2992763" y="1023140"/>
                  <a:pt x="2991881" y="1022258"/>
                </a:cubicBezTo>
                <a:cubicBezTo>
                  <a:pt x="2997525" y="1190180"/>
                  <a:pt x="3046032" y="615859"/>
                  <a:pt x="3046914" y="615859"/>
                </a:cubicBezTo>
                <a:cubicBezTo>
                  <a:pt x="3058203" y="548831"/>
                  <a:pt x="3048501" y="1148377"/>
                  <a:pt x="3051147" y="1149259"/>
                </a:cubicBezTo>
                <a:cubicBezTo>
                  <a:pt x="3053264" y="1242392"/>
                  <a:pt x="3107063" y="350041"/>
                  <a:pt x="3106181" y="349159"/>
                </a:cubicBezTo>
                <a:cubicBezTo>
                  <a:pt x="3116059" y="215104"/>
                  <a:pt x="3164565" y="989275"/>
                  <a:pt x="3165447" y="988393"/>
                </a:cubicBezTo>
                <a:cubicBezTo>
                  <a:pt x="3177441" y="1092110"/>
                  <a:pt x="3205134" y="323054"/>
                  <a:pt x="3207779" y="319526"/>
                </a:cubicBezTo>
                <a:cubicBezTo>
                  <a:pt x="3212012" y="207343"/>
                  <a:pt x="3228239" y="1133207"/>
                  <a:pt x="3224711" y="1132325"/>
                </a:cubicBezTo>
                <a:cubicBezTo>
                  <a:pt x="3228944" y="1267086"/>
                  <a:pt x="3269513" y="146840"/>
                  <a:pt x="3271277" y="145958"/>
                </a:cubicBezTo>
                <a:cubicBezTo>
                  <a:pt x="3278332" y="-18436"/>
                  <a:pt x="3297559" y="594693"/>
                  <a:pt x="3296677" y="594693"/>
                </a:cubicBezTo>
                <a:cubicBezTo>
                  <a:pt x="3301616" y="668071"/>
                  <a:pt x="3328603" y="24428"/>
                  <a:pt x="3329485" y="22664"/>
                </a:cubicBezTo>
                <a:cubicBezTo>
                  <a:pt x="3334600" y="-72762"/>
                  <a:pt x="3359559" y="946169"/>
                  <a:pt x="3359118" y="946059"/>
                </a:cubicBezTo>
                <a:cubicBezTo>
                  <a:pt x="3364057" y="1100488"/>
                  <a:pt x="3394043" y="307223"/>
                  <a:pt x="3394043" y="307885"/>
                </a:cubicBezTo>
                <a:cubicBezTo>
                  <a:pt x="3400129" y="202052"/>
                  <a:pt x="3395300" y="1096211"/>
                  <a:pt x="3395631" y="1096872"/>
                </a:cubicBezTo>
                <a:cubicBezTo>
                  <a:pt x="3395366" y="1228370"/>
                  <a:pt x="3439154" y="445998"/>
                  <a:pt x="3438492" y="445998"/>
                </a:cubicBezTo>
                <a:cubicBezTo>
                  <a:pt x="3445900" y="338313"/>
                  <a:pt x="3447686" y="930781"/>
                  <a:pt x="3448017" y="931773"/>
                </a:cubicBezTo>
                <a:cubicBezTo>
                  <a:pt x="3450398" y="1012206"/>
                  <a:pt x="3475601" y="576834"/>
                  <a:pt x="3476593" y="576173"/>
                </a:cubicBezTo>
                <a:cubicBezTo>
                  <a:pt x="3481355" y="517171"/>
                  <a:pt x="3516278" y="1053680"/>
                  <a:pt x="3516278" y="1054010"/>
                </a:cubicBezTo>
                <a:cubicBezTo>
                  <a:pt x="3522892" y="1134179"/>
                  <a:pt x="3521041" y="262774"/>
                  <a:pt x="3521041" y="263435"/>
                </a:cubicBezTo>
                <a:cubicBezTo>
                  <a:pt x="3521570" y="132202"/>
                  <a:pt x="3546771" y="456449"/>
                  <a:pt x="3546440" y="457110"/>
                </a:cubicBezTo>
                <a:cubicBezTo>
                  <a:pt x="3555171" y="460020"/>
                  <a:pt x="3563903" y="313177"/>
                  <a:pt x="3568665" y="282486"/>
                </a:cubicBezTo>
                <a:cubicBezTo>
                  <a:pt x="3573427" y="251795"/>
                  <a:pt x="3593801" y="766409"/>
                  <a:pt x="3594065" y="765086"/>
                </a:cubicBezTo>
                <a:cubicBezTo>
                  <a:pt x="3597769" y="844461"/>
                  <a:pt x="3623302" y="202845"/>
                  <a:pt x="3622640" y="201522"/>
                </a:cubicBezTo>
                <a:cubicBezTo>
                  <a:pt x="3627667" y="108124"/>
                  <a:pt x="3625485" y="950162"/>
                  <a:pt x="3625815" y="950824"/>
                </a:cubicBezTo>
                <a:cubicBezTo>
                  <a:pt x="3632429" y="1014589"/>
                  <a:pt x="3655977" y="646023"/>
                  <a:pt x="3662327" y="584110"/>
                </a:cubicBezTo>
                <a:cubicBezTo>
                  <a:pt x="3668677" y="522197"/>
                  <a:pt x="3671587" y="1016703"/>
                  <a:pt x="3671851" y="1015909"/>
                </a:cubicBezTo>
                <a:cubicBezTo>
                  <a:pt x="3672380" y="1087611"/>
                  <a:pt x="3719213" y="646353"/>
                  <a:pt x="3717890" y="646023"/>
                </a:cubicBezTo>
                <a:cubicBezTo>
                  <a:pt x="3725563" y="584111"/>
                  <a:pt x="3736938" y="1422641"/>
                  <a:pt x="3736938" y="1422310"/>
                </a:cubicBezTo>
                <a:cubicBezTo>
                  <a:pt x="3740377" y="1551691"/>
                  <a:pt x="3771533" y="771435"/>
                  <a:pt x="3771863" y="771435"/>
                </a:cubicBezTo>
                <a:cubicBezTo>
                  <a:pt x="3777419" y="662956"/>
                  <a:pt x="3791243" y="1133385"/>
                  <a:pt x="3790912" y="1133385"/>
                </a:cubicBezTo>
                <a:cubicBezTo>
                  <a:pt x="3793558" y="1192652"/>
                  <a:pt x="3818561" y="729895"/>
                  <a:pt x="3817899" y="728572"/>
                </a:cubicBezTo>
                <a:cubicBezTo>
                  <a:pt x="3821868" y="661633"/>
                  <a:pt x="3850311" y="1493086"/>
                  <a:pt x="3849650" y="1493748"/>
                </a:cubicBezTo>
                <a:cubicBezTo>
                  <a:pt x="3854148" y="1621277"/>
                  <a:pt x="3872866" y="728573"/>
                  <a:pt x="3871874" y="728573"/>
                </a:cubicBezTo>
                <a:cubicBezTo>
                  <a:pt x="3875313" y="601044"/>
                  <a:pt x="3907130" y="1376273"/>
                  <a:pt x="3906799" y="1376273"/>
                </a:cubicBezTo>
                <a:cubicBezTo>
                  <a:pt x="3913149" y="1313302"/>
                  <a:pt x="3924261" y="1191595"/>
                  <a:pt x="3925849" y="1187361"/>
                </a:cubicBezTo>
                <a:cubicBezTo>
                  <a:pt x="3929024" y="1155876"/>
                  <a:pt x="3951249" y="1327060"/>
                  <a:pt x="3951249" y="1327060"/>
                </a:cubicBezTo>
                <a:cubicBezTo>
                  <a:pt x="3955747" y="1350343"/>
                  <a:pt x="3957268" y="758735"/>
                  <a:pt x="3957598" y="758735"/>
                </a:cubicBezTo>
                <a:cubicBezTo>
                  <a:pt x="3958920" y="663750"/>
                  <a:pt x="3981079" y="1027354"/>
                  <a:pt x="3981409" y="1027023"/>
                </a:cubicBezTo>
                <a:cubicBezTo>
                  <a:pt x="3985113" y="1071738"/>
                  <a:pt x="3992853" y="704760"/>
                  <a:pt x="3992522" y="704760"/>
                </a:cubicBezTo>
                <a:cubicBezTo>
                  <a:pt x="3995168" y="651314"/>
                  <a:pt x="3999466" y="1191792"/>
                  <a:pt x="4000458" y="1192123"/>
                </a:cubicBezTo>
                <a:cubicBezTo>
                  <a:pt x="4001251" y="1272292"/>
                  <a:pt x="4029694" y="1072796"/>
                  <a:pt x="4029032" y="1071473"/>
                </a:cubicBezTo>
                <a:cubicBezTo>
                  <a:pt x="4033530" y="1051894"/>
                  <a:pt x="4037301" y="1548649"/>
                  <a:pt x="4036970" y="1549310"/>
                </a:cubicBezTo>
                <a:cubicBezTo>
                  <a:pt x="4038822" y="1629214"/>
                  <a:pt x="4077583" y="1201317"/>
                  <a:pt x="4078244" y="1201648"/>
                </a:cubicBezTo>
                <a:cubicBezTo>
                  <a:pt x="4084594" y="1143175"/>
                  <a:pt x="4094780" y="1394396"/>
                  <a:pt x="4094119" y="1393735"/>
                </a:cubicBezTo>
                <a:cubicBezTo>
                  <a:pt x="4097029" y="1426279"/>
                  <a:pt x="4106488" y="799349"/>
                  <a:pt x="4106818" y="800010"/>
                </a:cubicBezTo>
                <a:cubicBezTo>
                  <a:pt x="4108934" y="700791"/>
                  <a:pt x="4132218" y="1382954"/>
                  <a:pt x="4132218" y="1382623"/>
                </a:cubicBezTo>
                <a:cubicBezTo>
                  <a:pt x="4135657" y="1479460"/>
                  <a:pt x="4180835" y="716203"/>
                  <a:pt x="4179843" y="715872"/>
                </a:cubicBezTo>
                <a:cubicBezTo>
                  <a:pt x="4187780" y="604747"/>
                  <a:pt x="4214768" y="1122273"/>
                  <a:pt x="4214768" y="1122273"/>
                </a:cubicBezTo>
                <a:cubicBezTo>
                  <a:pt x="4220589" y="1190007"/>
                  <a:pt x="4233817" y="895261"/>
                  <a:pt x="4233817" y="895261"/>
                </a:cubicBezTo>
                <a:cubicBezTo>
                  <a:pt x="4236992" y="858219"/>
                  <a:pt x="4248105" y="1418143"/>
                  <a:pt x="4248105" y="1419135"/>
                </a:cubicBezTo>
                <a:cubicBezTo>
                  <a:pt x="4249957" y="1505918"/>
                  <a:pt x="4280515" y="332359"/>
                  <a:pt x="4279853" y="331698"/>
                </a:cubicBezTo>
                <a:cubicBezTo>
                  <a:pt x="4285409" y="151252"/>
                  <a:pt x="4282698" y="1578480"/>
                  <a:pt x="4283029" y="1579472"/>
                </a:cubicBezTo>
                <a:cubicBezTo>
                  <a:pt x="4283823" y="1787434"/>
                  <a:pt x="4336672" y="1373098"/>
                  <a:pt x="4337002" y="1373098"/>
                </a:cubicBezTo>
                <a:cubicBezTo>
                  <a:pt x="4345733" y="1336321"/>
                  <a:pt x="4384098" y="1140529"/>
                  <a:pt x="4381452" y="1139735"/>
                </a:cubicBezTo>
                <a:cubicBezTo>
                  <a:pt x="4378806" y="1138941"/>
                  <a:pt x="4401030" y="1571799"/>
                  <a:pt x="4400501" y="1573122"/>
                </a:cubicBezTo>
                <a:cubicBezTo>
                  <a:pt x="4403941" y="1644824"/>
                  <a:pt x="4460497" y="1043559"/>
                  <a:pt x="4460828" y="1042898"/>
                </a:cubicBezTo>
                <a:cubicBezTo>
                  <a:pt x="4470089" y="954263"/>
                  <a:pt x="4482456" y="1619491"/>
                  <a:pt x="4481464" y="1619160"/>
                </a:cubicBezTo>
                <a:cubicBezTo>
                  <a:pt x="4485432" y="1632125"/>
                  <a:pt x="4538018" y="1229561"/>
                  <a:pt x="4537026" y="1230222"/>
                </a:cubicBezTo>
                <a:cubicBezTo>
                  <a:pt x="4546551" y="1164870"/>
                  <a:pt x="4544633" y="1799209"/>
                  <a:pt x="4544963" y="1798548"/>
                </a:cubicBezTo>
                <a:cubicBezTo>
                  <a:pt x="4546286" y="1892211"/>
                  <a:pt x="4576712" y="1539521"/>
                  <a:pt x="4576712" y="1538198"/>
                </a:cubicBezTo>
                <a:cubicBezTo>
                  <a:pt x="4582532" y="1495071"/>
                  <a:pt x="4622088" y="2007767"/>
                  <a:pt x="4622749" y="2008097"/>
                </a:cubicBezTo>
                <a:cubicBezTo>
                  <a:pt x="4630686" y="2086414"/>
                  <a:pt x="4631943" y="1662023"/>
                  <a:pt x="4632273" y="1662023"/>
                </a:cubicBezTo>
                <a:cubicBezTo>
                  <a:pt x="4634919" y="1604079"/>
                  <a:pt x="4633596" y="1561216"/>
                  <a:pt x="4643385" y="1609635"/>
                </a:cubicBezTo>
                <a:cubicBezTo>
                  <a:pt x="4653175" y="1658054"/>
                  <a:pt x="4682279" y="1903852"/>
                  <a:pt x="4691010" y="1952535"/>
                </a:cubicBezTo>
                <a:cubicBezTo>
                  <a:pt x="4699212" y="2008627"/>
                  <a:pt x="4708142" y="1717320"/>
                  <a:pt x="4708472" y="1715997"/>
                </a:cubicBezTo>
                <a:cubicBezTo>
                  <a:pt x="4710588" y="1676839"/>
                  <a:pt x="4761851" y="2187154"/>
                  <a:pt x="4760859" y="2187485"/>
                </a:cubicBezTo>
                <a:cubicBezTo>
                  <a:pt x="4752127" y="2185897"/>
                  <a:pt x="4799290" y="1763954"/>
                  <a:pt x="4798959" y="1763623"/>
                </a:cubicBezTo>
                <a:cubicBezTo>
                  <a:pt x="4805044" y="1693244"/>
                  <a:pt x="4905650" y="2349080"/>
                  <a:pt x="4905319" y="2349410"/>
                </a:cubicBezTo>
                <a:cubicBezTo>
                  <a:pt x="4903996" y="2350997"/>
                  <a:pt x="4948845" y="2049109"/>
                  <a:pt x="4948183" y="2047786"/>
                </a:cubicBez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36983" y="5029202"/>
            <a:ext cx="1248420" cy="1152717"/>
            <a:chOff x="5136983" y="5335625"/>
            <a:chExt cx="1248420" cy="1152717"/>
          </a:xfrm>
        </p:grpSpPr>
        <p:sp>
          <p:nvSpPr>
            <p:cNvPr id="11" name="Flowchart: Connector 45"/>
            <p:cNvSpPr>
              <a:spLocks noChangeAspect="1"/>
            </p:cNvSpPr>
            <p:nvPr/>
          </p:nvSpPr>
          <p:spPr>
            <a:xfrm rot="21063436">
              <a:off x="5935705" y="5336632"/>
              <a:ext cx="274320" cy="27432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19799998" lon="0" rev="0"/>
              </a:camera>
              <a:lightRig rig="chilly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867744" y="5563014"/>
              <a:ext cx="200588" cy="228600"/>
            </a:xfrm>
            <a:prstGeom prst="line">
              <a:avLst/>
            </a:prstGeom>
            <a:ln w="15875"/>
            <a:scene3d>
              <a:camera prst="orthographicFront">
                <a:rot lat="20099999" lon="18599986" rev="0"/>
              </a:camera>
              <a:lightRig rig="threePt" dir="t">
                <a:rot lat="0" lon="0" rev="0"/>
              </a:lightRig>
            </a:scene3d>
            <a:sp3d extrusionH="19050" prstMaterial="matte">
              <a:bevelT w="127000" h="12700"/>
              <a:bevelB w="50800" h="0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20358" y="5626693"/>
              <a:ext cx="217184" cy="123646"/>
            </a:xfrm>
            <a:prstGeom prst="line">
              <a:avLst/>
            </a:prstGeom>
            <a:ln w="15875"/>
            <a:scene3d>
              <a:camera prst="orthographicFront">
                <a:rot lat="0" lon="18599986" rev="0"/>
              </a:camera>
              <a:lightRig rig="threePt" dir="t">
                <a:rot lat="0" lon="0" rev="0"/>
              </a:lightRig>
            </a:scene3d>
            <a:sp3d extrusionH="19050" prstMaterial="matte">
              <a:bevelT w="127000" h="12700"/>
              <a:bevelB w="50800" h="0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Connector 43"/>
            <p:cNvSpPr>
              <a:spLocks noChangeAspect="1"/>
            </p:cNvSpPr>
            <p:nvPr/>
          </p:nvSpPr>
          <p:spPr>
            <a:xfrm rot="21063436">
              <a:off x="5136983" y="5335625"/>
              <a:ext cx="365760" cy="36576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42"/>
            <p:cNvSpPr>
              <a:spLocks noChangeAspect="1"/>
            </p:cNvSpPr>
            <p:nvPr/>
          </p:nvSpPr>
          <p:spPr>
            <a:xfrm rot="21063436">
              <a:off x="5200910" y="6168302"/>
              <a:ext cx="320040" cy="32004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165100" h="165100"/>
              <a:bevelB w="1651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415582" y="5900883"/>
              <a:ext cx="221960" cy="427440"/>
            </a:xfrm>
            <a:prstGeom prst="line">
              <a:avLst/>
            </a:prstGeom>
            <a:ln w="15875"/>
            <a:scene3d>
              <a:camera prst="orthographicFront">
                <a:rot lat="376795" lon="3218954" rev="20145105"/>
              </a:camera>
              <a:lightRig rig="threePt" dir="t">
                <a:rot lat="0" lon="0" rev="0"/>
              </a:lightRig>
            </a:scene3d>
            <a:sp3d extrusionH="19050" prstMaterial="matte">
              <a:bevelT w="127000" h="12700"/>
              <a:bevelB w="50800" h="0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41"/>
            <p:cNvSpPr/>
            <p:nvPr/>
          </p:nvSpPr>
          <p:spPr>
            <a:xfrm rot="21063436">
              <a:off x="5486221" y="5637146"/>
              <a:ext cx="502920" cy="50292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76082" y="6020214"/>
              <a:ext cx="298182" cy="188779"/>
            </a:xfrm>
            <a:prstGeom prst="line">
              <a:avLst/>
            </a:prstGeom>
            <a:ln w="15875"/>
            <a:scene3d>
              <a:camera prst="orthographicFront">
                <a:rot lat="0" lon="2399971" rev="0"/>
              </a:camera>
              <a:lightRig rig="threePt" dir="t">
                <a:rot lat="0" lon="0" rev="0"/>
              </a:lightRig>
            </a:scene3d>
            <a:sp3d extrusionH="19050" prstMaterial="matte">
              <a:bevelT w="127000" h="12700"/>
              <a:bevelB w="50800" h="0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Connector 44"/>
            <p:cNvSpPr>
              <a:spLocks noChangeAspect="1"/>
            </p:cNvSpPr>
            <p:nvPr/>
          </p:nvSpPr>
          <p:spPr>
            <a:xfrm rot="21063436">
              <a:off x="6019643" y="6068038"/>
              <a:ext cx="365760" cy="36576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hilly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05400" y="288667"/>
            <a:ext cx="3779206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pipeline data processing challenges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(transits and phase curves)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1" y="5870832"/>
            <a:ext cx="3029320" cy="746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Dr. Pieter Deroo,</a:t>
            </a:r>
            <a:b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Jet Propulsion Laboratory</a:t>
            </a:r>
          </a:p>
          <a:p>
            <a:pPr algn="r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California Institute of Technology</a:t>
            </a:r>
          </a:p>
        </p:txBody>
      </p:sp>
      <p:pic>
        <p:nvPicPr>
          <p:cNvPr id="24" name="Picture 23" descr="HST-S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1689154" cy="1371600"/>
          </a:xfrm>
          <a:prstGeom prst="rect">
            <a:avLst/>
          </a:prstGeom>
        </p:spPr>
      </p:pic>
      <p:pic>
        <p:nvPicPr>
          <p:cNvPr id="26" name="Picture 25" descr="JWST-deploy-faster-QuickTime_H.264_web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948">
            <a:off x="4420746" y="2311988"/>
            <a:ext cx="3312052" cy="1863029"/>
          </a:xfrm>
          <a:prstGeom prst="rect">
            <a:avLst/>
          </a:prstGeom>
        </p:spPr>
      </p:pic>
      <p:pic>
        <p:nvPicPr>
          <p:cNvPr id="27" name="Picture 26" descr="20050326124616!Spitzer_space_telescop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7" b="95200" l="7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1516643" cy="11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Exoplanet time-series calibration is hard and has often been controversial</a:t>
            </a:r>
          </a:p>
          <a:p>
            <a:endParaRPr lang="en-US" dirty="0"/>
          </a:p>
          <a:p>
            <a:r>
              <a:rPr lang="en-US" dirty="0" smtClean="0"/>
              <a:t>Steps can be taken to improve robustness</a:t>
            </a:r>
          </a:p>
          <a:p>
            <a:pPr marL="1074308" lvl="1" indent="-342900">
              <a:buFont typeface="Arial"/>
              <a:buChar char="•"/>
            </a:pPr>
            <a:r>
              <a:rPr lang="en-US" dirty="0" smtClean="0"/>
              <a:t>Validation and quantification of ALL steps in the processing</a:t>
            </a:r>
          </a:p>
          <a:p>
            <a:pPr marL="1074308" lvl="1" indent="-342900">
              <a:buFont typeface="Arial"/>
              <a:buChar char="•"/>
            </a:pPr>
            <a:r>
              <a:rPr lang="en-US" dirty="0" smtClean="0"/>
              <a:t>End-to-End simulations can quantify the impact of processing and instrument on the exoplanet characterization</a:t>
            </a:r>
          </a:p>
          <a:p>
            <a:pPr marL="1074308" lvl="1" indent="-342900">
              <a:buFont typeface="Arial"/>
              <a:buChar char="•"/>
            </a:pPr>
            <a:r>
              <a:rPr lang="en-US" dirty="0" smtClean="0"/>
              <a:t>Archive tools and scripts can facilitate the development of a ‘holistic’ view of the instrument systematics using big-data tools </a:t>
            </a:r>
            <a:endParaRPr lang="en-US" dirty="0"/>
          </a:p>
          <a:p>
            <a:pPr marL="1074308" lvl="1" indent="-342900">
              <a:buFont typeface="Arial"/>
              <a:buChar char="•"/>
            </a:pPr>
            <a:r>
              <a:rPr lang="en-US" dirty="0" smtClean="0"/>
              <a:t>Validate codes and techniques on ‘null-test’ data, either simulated or based on on-orbit observations</a:t>
            </a:r>
          </a:p>
          <a:p>
            <a:endParaRPr lang="en-US" dirty="0"/>
          </a:p>
          <a:p>
            <a:r>
              <a:rPr lang="en-US" dirty="0" smtClean="0"/>
              <a:t>We really should not wait until JWST’s launch!</a:t>
            </a:r>
          </a:p>
        </p:txBody>
      </p:sp>
    </p:spTree>
    <p:extLst>
      <p:ext uri="{BB962C8B-B14F-4D97-AF65-F5344CB8AC3E}">
        <p14:creationId xmlns:p14="http://schemas.microsoft.com/office/powerpoint/2010/main" val="42768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Calibration heroics drive exoplanet research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86" y="1417638"/>
            <a:ext cx="8380113" cy="2735572"/>
            <a:chOff x="2188372" y="4274255"/>
            <a:chExt cx="8380113" cy="2735572"/>
          </a:xfrm>
        </p:grpSpPr>
        <p:grpSp>
          <p:nvGrpSpPr>
            <p:cNvPr id="5" name="Group 4"/>
            <p:cNvGrpSpPr/>
            <p:nvPr/>
          </p:nvGrpSpPr>
          <p:grpSpPr>
            <a:xfrm>
              <a:off x="2488314" y="4274255"/>
              <a:ext cx="4557889" cy="2006600"/>
              <a:chOff x="1326444" y="4274255"/>
              <a:chExt cx="4557889" cy="20066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893" b="97792" l="1227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86567" y="4274255"/>
                <a:ext cx="2063569" cy="2006600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326444" y="4783667"/>
                <a:ext cx="4557889" cy="818444"/>
              </a:xfrm>
              <a:prstGeom prst="ellipse">
                <a:avLst/>
              </a:prstGeom>
              <a:noFill/>
              <a:ln w="476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93" b="97792" l="1227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0000"/>
              <a:stretch/>
            </p:blipFill>
            <p:spPr>
              <a:xfrm>
                <a:off x="2586567" y="4274255"/>
                <a:ext cx="2063569" cy="10033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0136" y="4614333"/>
                <a:ext cx="479778" cy="47977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69314" y="5348110"/>
                <a:ext cx="479778" cy="47977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774764" y="5217836"/>
                <a:ext cx="672574" cy="721607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88372" y="6055720"/>
              <a:ext cx="59310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30"/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Primary eclipse</a:t>
              </a:r>
              <a:b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prstClr val="black"/>
                  </a:solidFill>
                  <a:latin typeface="Arial"/>
                  <a:cs typeface="Arial"/>
                </a:rPr>
                <a:t>Size of planet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~  [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/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]</a:t>
              </a:r>
              <a: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 ~ 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10</a:t>
              </a:r>
              <a: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-2</a:t>
              </a:r>
              <a:b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prstClr val="black"/>
                  </a:solidFill>
                  <a:latin typeface="Arial"/>
                  <a:cs typeface="Arial"/>
                </a:rPr>
                <a:t>Transmission</a:t>
              </a:r>
              <a:r>
                <a:rPr lang="en-US" sz="16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cs typeface="Arial"/>
                </a:rPr>
                <a:t>Spectrum ~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atm.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scaleheight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/R</a:t>
              </a:r>
              <a:r>
                <a:rPr lang="en-US" sz="1600" baseline="-25000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~ 10</a:t>
              </a:r>
              <a: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-4 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-10</a:t>
              </a:r>
              <a: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9624" y="5609444"/>
              <a:ext cx="492886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30"/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Secondary eclipse</a:t>
              </a:r>
            </a:p>
            <a:p>
              <a:pPr defTabSz="457130"/>
              <a:r>
                <a:rPr lang="en-US" sz="1600" b="1" dirty="0">
                  <a:solidFill>
                    <a:prstClr val="black"/>
                  </a:solidFill>
                  <a:latin typeface="Arial"/>
                  <a:cs typeface="Arial"/>
                </a:rPr>
                <a:t>Emission Spectrum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 ~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/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 x [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/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en-US" sz="1600" baseline="-25000" dirty="0" err="1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]</a:t>
              </a:r>
              <a: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~ 10</a:t>
              </a:r>
              <a: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-4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-10</a:t>
              </a:r>
              <a:r>
                <a:rPr lang="en-US" sz="200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-3</a:t>
              </a:r>
            </a:p>
            <a:p>
              <a:pPr defTabSz="457130"/>
              <a:endParaRPr lang="en-US"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736" y="4484303"/>
            <a:ext cx="8257822" cy="2276861"/>
            <a:chOff x="533736" y="4484302"/>
            <a:chExt cx="8257822" cy="2276861"/>
          </a:xfrm>
        </p:grpSpPr>
        <p:sp>
          <p:nvSpPr>
            <p:cNvPr id="25" name="Rectangle 24"/>
            <p:cNvSpPr/>
            <p:nvPr/>
          </p:nvSpPr>
          <p:spPr>
            <a:xfrm>
              <a:off x="533736" y="4484302"/>
              <a:ext cx="8257822" cy="2276861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8683" y="4548395"/>
              <a:ext cx="8057452" cy="2160784"/>
              <a:chOff x="980686" y="4637237"/>
              <a:chExt cx="8057452" cy="216078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0686" y="4637237"/>
                <a:ext cx="2659981" cy="215613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09063" y="4663770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HST/NICMOS 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1 %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891" y="4647718"/>
                <a:ext cx="2858106" cy="214565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525193" y="6133255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Spitzer/IRS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1 %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109" y="4648982"/>
                <a:ext cx="2504029" cy="214889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942594" y="6151690"/>
                <a:ext cx="19869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Ground-based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5 %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71600" y="990600"/>
            <a:ext cx="683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Characterizing exoplanet atmospheres is </a:t>
            </a:r>
            <a:r>
              <a:rPr lang="en-US" sz="2400" b="1" dirty="0" smtClean="0"/>
              <a:t>HARD!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471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152400"/>
            <a:ext cx="9525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544" y="3024024"/>
            <a:ext cx="5835478" cy="250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Approach: </a:t>
            </a:r>
          </a:p>
          <a:p>
            <a:pPr marL="514272" indent="-514272">
              <a:buFont typeface="+mj-lt"/>
              <a:buAutoNum type="arabicPeriod"/>
            </a:pPr>
            <a:r>
              <a:rPr lang="en-US" dirty="0" smtClean="0"/>
              <a:t>optimize the observing mode</a:t>
            </a:r>
          </a:p>
          <a:p>
            <a:pPr marL="514272" indent="-514272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the systematic errors source</a:t>
            </a:r>
          </a:p>
          <a:p>
            <a:pPr marL="514272" indent="-514272">
              <a:buFont typeface="+mj-lt"/>
              <a:buAutoNum type="arabicPeriod"/>
            </a:pPr>
            <a:r>
              <a:rPr lang="en-US" dirty="0" smtClean="0"/>
              <a:t>strategy to remove those errors</a:t>
            </a:r>
          </a:p>
          <a:p>
            <a:pPr marL="514272" indent="-514272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easure/interpret  the spectrum</a:t>
            </a:r>
          </a:p>
        </p:txBody>
      </p:sp>
      <p:grpSp>
        <p:nvGrpSpPr>
          <p:cNvPr id="13" name="Gruppe 71"/>
          <p:cNvGrpSpPr>
            <a:grpSpLocks/>
          </p:cNvGrpSpPr>
          <p:nvPr/>
        </p:nvGrpSpPr>
        <p:grpSpPr bwMode="auto">
          <a:xfrm flipV="1">
            <a:off x="1439339" y="2523413"/>
            <a:ext cx="857519" cy="3229584"/>
            <a:chOff x="3341920" y="4110663"/>
            <a:chExt cx="2100941" cy="2296595"/>
          </a:xfrm>
        </p:grpSpPr>
        <p:sp>
          <p:nvSpPr>
            <p:cNvPr id="14" name="Rektangel 16"/>
            <p:cNvSpPr/>
            <p:nvPr/>
          </p:nvSpPr>
          <p:spPr>
            <a:xfrm>
              <a:off x="3586434" y="4463661"/>
              <a:ext cx="1620000" cy="140994"/>
            </a:xfrm>
            <a:prstGeom prst="rect">
              <a:avLst/>
            </a:prstGeom>
            <a:gradFill flip="none" rotWithShape="1"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130"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endParaRPr>
            </a:p>
          </p:txBody>
        </p:sp>
        <p:sp>
          <p:nvSpPr>
            <p:cNvPr id="15" name="Rektangel 17"/>
            <p:cNvSpPr/>
            <p:nvPr/>
          </p:nvSpPr>
          <p:spPr>
            <a:xfrm>
              <a:off x="3368720" y="6266264"/>
              <a:ext cx="2030594" cy="140994"/>
            </a:xfrm>
            <a:prstGeom prst="rect">
              <a:avLst/>
            </a:prstGeom>
            <a:gradFill flip="none" rotWithShape="1">
              <a:gsLst>
                <a:gs pos="1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130"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endParaRPr>
            </a:p>
          </p:txBody>
        </p:sp>
        <p:grpSp>
          <p:nvGrpSpPr>
            <p:cNvPr id="16" name="Gruppe 40"/>
            <p:cNvGrpSpPr>
              <a:grpSpLocks/>
            </p:cNvGrpSpPr>
            <p:nvPr/>
          </p:nvGrpSpPr>
          <p:grpSpPr bwMode="auto">
            <a:xfrm>
              <a:off x="3341920" y="4110663"/>
              <a:ext cx="2100941" cy="2159580"/>
              <a:chOff x="2029411" y="4134853"/>
              <a:chExt cx="1588083" cy="2159580"/>
            </a:xfrm>
          </p:grpSpPr>
          <p:sp>
            <p:nvSpPr>
              <p:cNvPr id="17" name="Rektangel 19"/>
              <p:cNvSpPr/>
              <p:nvPr/>
            </p:nvSpPr>
            <p:spPr>
              <a:xfrm>
                <a:off x="2214128" y="4401195"/>
                <a:ext cx="1224647" cy="108450"/>
              </a:xfrm>
              <a:prstGeom prst="rect">
                <a:avLst/>
              </a:prstGeom>
              <a:solidFill>
                <a:schemeClr val="tx2"/>
              </a:solidFill>
              <a:ln w="3175" cap="flat" cmpd="sng">
                <a:solidFill>
                  <a:srgbClr val="D7D8D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130"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</a:endParaRPr>
              </a:p>
            </p:txBody>
          </p:sp>
          <p:sp>
            <p:nvSpPr>
              <p:cNvPr id="18" name="Ligebenet trapez 20"/>
              <p:cNvSpPr/>
              <p:nvPr/>
            </p:nvSpPr>
            <p:spPr>
              <a:xfrm flipV="1">
                <a:off x="2029411" y="6185840"/>
                <a:ext cx="1576088" cy="108450"/>
              </a:xfrm>
              <a:prstGeom prst="trapezoid">
                <a:avLst/>
              </a:prstGeom>
              <a:solidFill>
                <a:schemeClr val="tx2"/>
              </a:solidFill>
              <a:ln w="3175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130">
                  <a:defRPr/>
                </a:pPr>
                <a:endParaRPr lang="da-DK" ker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</a:endParaRPr>
              </a:p>
            </p:txBody>
          </p:sp>
          <p:sp>
            <p:nvSpPr>
              <p:cNvPr id="19" name="Kombinationstegning 21"/>
              <p:cNvSpPr/>
              <p:nvPr/>
            </p:nvSpPr>
            <p:spPr>
              <a:xfrm>
                <a:off x="2033009" y="4134853"/>
                <a:ext cx="1584485" cy="2060556"/>
              </a:xfrm>
              <a:custGeom>
                <a:avLst/>
                <a:gdLst>
                  <a:gd name="connsiteX0" fmla="*/ 1584157 w 1584157"/>
                  <a:gd name="connsiteY0" fmla="*/ 2053389 h 2061410"/>
                  <a:gd name="connsiteX1" fmla="*/ 0 w 1584157"/>
                  <a:gd name="connsiteY1" fmla="*/ 2061410 h 2061410"/>
                  <a:gd name="connsiteX2" fmla="*/ 372979 w 1584157"/>
                  <a:gd name="connsiteY2" fmla="*/ 264694 h 2061410"/>
                  <a:gd name="connsiteX3" fmla="*/ 172452 w 1584157"/>
                  <a:gd name="connsiteY3" fmla="*/ 268705 h 2061410"/>
                  <a:gd name="connsiteX4" fmla="*/ 794084 w 1584157"/>
                  <a:gd name="connsiteY4" fmla="*/ 0 h 2061410"/>
                  <a:gd name="connsiteX5" fmla="*/ 1403684 w 1584157"/>
                  <a:gd name="connsiteY5" fmla="*/ 264694 h 2061410"/>
                  <a:gd name="connsiteX6" fmla="*/ 1203157 w 1584157"/>
                  <a:gd name="connsiteY6" fmla="*/ 268705 h 2061410"/>
                  <a:gd name="connsiteX7" fmla="*/ 1584157 w 1584157"/>
                  <a:gd name="connsiteY7" fmla="*/ 2053389 h 206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57" h="2061410">
                    <a:moveTo>
                      <a:pt x="1584157" y="2053389"/>
                    </a:moveTo>
                    <a:lnTo>
                      <a:pt x="0" y="2061410"/>
                    </a:lnTo>
                    <a:lnTo>
                      <a:pt x="372979" y="264694"/>
                    </a:lnTo>
                    <a:lnTo>
                      <a:pt x="172452" y="268705"/>
                    </a:lnTo>
                    <a:lnTo>
                      <a:pt x="794084" y="0"/>
                    </a:lnTo>
                    <a:lnTo>
                      <a:pt x="1403684" y="264694"/>
                    </a:lnTo>
                    <a:lnTo>
                      <a:pt x="1203157" y="268705"/>
                    </a:lnTo>
                    <a:lnTo>
                      <a:pt x="1584157" y="2053389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1F88C8"/>
                  </a:gs>
                  <a:gs pos="100000">
                    <a:srgbClr val="78F8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130"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58266" y="5847438"/>
            <a:ext cx="8156756" cy="728404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457130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Emission &amp; Transmission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Spectrum ~ 10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/>
              </a:rPr>
              <a:t>-4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- 10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/>
              </a:rPr>
              <a:t>-3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precision</a:t>
            </a:r>
          </a:p>
          <a:p>
            <a:pPr defTabSz="457130"/>
            <a:endParaRPr lang="en-US" sz="3200" baseline="30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3863" y="222573"/>
            <a:ext cx="8257822" cy="2276861"/>
            <a:chOff x="533736" y="4484302"/>
            <a:chExt cx="8257822" cy="2276861"/>
          </a:xfrm>
        </p:grpSpPr>
        <p:sp>
          <p:nvSpPr>
            <p:cNvPr id="22" name="Rectangle 21"/>
            <p:cNvSpPr/>
            <p:nvPr/>
          </p:nvSpPr>
          <p:spPr>
            <a:xfrm>
              <a:off x="533736" y="4484302"/>
              <a:ext cx="8257822" cy="2276861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28683" y="4548395"/>
              <a:ext cx="8057452" cy="2160784"/>
              <a:chOff x="980686" y="4637237"/>
              <a:chExt cx="8057452" cy="216078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0686" y="4637237"/>
                <a:ext cx="2659981" cy="215613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609063" y="4663770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HST/NICMOS 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1 %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891" y="4647718"/>
                <a:ext cx="2858106" cy="2145651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525193" y="6133255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Spitzer/IRS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1 %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109" y="4648982"/>
                <a:ext cx="2504029" cy="2148891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942594" y="6151690"/>
                <a:ext cx="19869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Ground-based</a:t>
                </a:r>
              </a:p>
              <a:p>
                <a:pPr algn="r" defTabSz="457130"/>
                <a:r>
                  <a:rPr lang="en-US" dirty="0" smtClean="0">
                    <a:solidFill>
                      <a:srgbClr val="FFFFFF"/>
                    </a:solidFill>
                    <a:latin typeface="Calibri"/>
                  </a:rPr>
                  <a:t>spectroscopy ~ 5 % </a:t>
                </a:r>
                <a:endParaRPr lang="en-US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pic>
        <p:nvPicPr>
          <p:cNvPr id="30" name="Picture 29" descr="question-mar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590800"/>
            <a:ext cx="35052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0"/>
            <a:ext cx="8763000" cy="2819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7000" y="3962400"/>
            <a:ext cx="5791200" cy="1371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372380"/>
            <a:ext cx="166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Pipeline 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5600" y="5334000"/>
            <a:ext cx="176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Pipeline </a:t>
            </a:r>
            <a:r>
              <a:rPr lang="en-US" sz="2800" dirty="0" smtClean="0">
                <a:solidFill>
                  <a:srgbClr val="FF0000"/>
                </a:solidFill>
              </a:rPr>
              <a:t>II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0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instrument has been designed with combined light requirements in mind (yet!)</a:t>
            </a:r>
            <a:endParaRPr lang="en-US" dirty="0"/>
          </a:p>
        </p:txBody>
      </p:sp>
      <p:pic>
        <p:nvPicPr>
          <p:cNvPr id="10" name="Picture 9" descr="figure_1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8" r="3774"/>
          <a:stretch/>
        </p:blipFill>
        <p:spPr>
          <a:xfrm>
            <a:off x="4953003" y="1219203"/>
            <a:ext cx="3649131" cy="2132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990603"/>
            <a:ext cx="4800600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/>
              <a:t>Spitzer/IRS secondary eclipse of HD 209458b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1524001"/>
            <a:ext cx="2362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Where is the eclipse?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" y="990600"/>
            <a:ext cx="3810000" cy="2209800"/>
            <a:chOff x="4339548" y="1393890"/>
            <a:chExt cx="5568398" cy="4216063"/>
          </a:xfrm>
        </p:grpSpPr>
        <p:pic>
          <p:nvPicPr>
            <p:cNvPr id="14" name="Picture 13" descr="hd209_emission_lightcurve_RAWONL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548" y="1830034"/>
              <a:ext cx="4677453" cy="377991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50916" y="1393890"/>
              <a:ext cx="5457030" cy="58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NICMOS secondary eclipse of HD 209458b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0961" y="4447416"/>
              <a:ext cx="3136778" cy="64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Where is the eclipse?</a:t>
              </a:r>
            </a:p>
          </p:txBody>
        </p:sp>
      </p:grpSp>
      <p:pic>
        <p:nvPicPr>
          <p:cNvPr id="20" name="Picture 19" descr="Evans_201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657600"/>
            <a:ext cx="3352800" cy="20035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" y="3352803"/>
            <a:ext cx="3657600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/>
              <a:t>STIS secondary eclipse of HD 189733b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3057931" y="4409669"/>
            <a:ext cx="1476336" cy="276999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1200" dirty="0"/>
              <a:t>(Evans et al. 2013)</a:t>
            </a:r>
          </a:p>
        </p:txBody>
      </p:sp>
      <p:pic>
        <p:nvPicPr>
          <p:cNvPr id="23" name="Picture 22" descr="Machalak_2009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2"/>
          <a:stretch/>
        </p:blipFill>
        <p:spPr>
          <a:xfrm>
            <a:off x="4800600" y="3505200"/>
            <a:ext cx="3949700" cy="215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53000" y="3200403"/>
            <a:ext cx="4800600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/>
              <a:t>Spitzer photometry secondary eclipse of XO-2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0" y="4800600"/>
            <a:ext cx="3124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 which panel is the eclipse?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3776246"/>
            <a:ext cx="2362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Where is the eclipse?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well-designed, well-performing instruments need significant post-processing if not designed for exoplanet spectroscopy!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971681" y="4677524"/>
            <a:ext cx="1707243" cy="276999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Machalak</a:t>
            </a:r>
            <a:r>
              <a:rPr lang="en-US" sz="1200" dirty="0"/>
              <a:t> et al. 2009)</a:t>
            </a:r>
          </a:p>
        </p:txBody>
      </p:sp>
    </p:spTree>
    <p:extLst>
      <p:ext uri="{BB962C8B-B14F-4D97-AF65-F5344CB8AC3E}">
        <p14:creationId xmlns:p14="http://schemas.microsoft.com/office/powerpoint/2010/main" val="281632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690" r="15416"/>
          <a:stretch/>
        </p:blipFill>
        <p:spPr>
          <a:xfrm>
            <a:off x="2774753" y="2392455"/>
            <a:ext cx="3546443" cy="2978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427"/>
          <a:stretch/>
        </p:blipFill>
        <p:spPr>
          <a:xfrm>
            <a:off x="0" y="-1772188"/>
            <a:ext cx="1981419" cy="9161845"/>
          </a:xfrm>
          <a:prstGeom prst="rect">
            <a:avLst/>
          </a:prstGeom>
        </p:spPr>
      </p:pic>
      <p:pic>
        <p:nvPicPr>
          <p:cNvPr id="7" name="Picture 6" descr="test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0" b="100000" l="5580" r="97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38201"/>
            <a:ext cx="3054684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0196" y="76200"/>
            <a:ext cx="2672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069"/>
            <a:r>
              <a:rPr lang="en-US" dirty="0" smtClean="0">
                <a:solidFill>
                  <a:prstClr val="white"/>
                </a:solidFill>
                <a:latin typeface="Calibri"/>
              </a:rPr>
              <a:t>360° LONGITUDINAL VIEW</a:t>
            </a:r>
          </a:p>
          <a:p>
            <a:pPr algn="ctr" defTabSz="914069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Knutson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et al. 2007</a:t>
            </a:r>
          </a:p>
        </p:txBody>
      </p:sp>
      <p:pic>
        <p:nvPicPr>
          <p:cNvPr id="9" name="Picture 23" descr="swain_fi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762000"/>
            <a:ext cx="2668437" cy="19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35283" y="113730"/>
            <a:ext cx="3159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069"/>
            <a:r>
              <a:rPr lang="en-US" dirty="0" smtClean="0">
                <a:solidFill>
                  <a:prstClr val="white"/>
                </a:solidFill>
                <a:latin typeface="Calibri"/>
              </a:rPr>
              <a:t>TRANSMISSION SPECTROSCOPY</a:t>
            </a:r>
          </a:p>
          <a:p>
            <a:pPr algn="ctr" defTabSz="914069"/>
            <a:r>
              <a:rPr lang="en-US" sz="1400" dirty="0">
                <a:solidFill>
                  <a:prstClr val="white"/>
                </a:solidFill>
                <a:latin typeface="Calibri"/>
              </a:rPr>
              <a:t>S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wain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et al. 2008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"/>
            <a:ext cx="2646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069"/>
            <a:r>
              <a:rPr lang="en-US" dirty="0" smtClean="0">
                <a:solidFill>
                  <a:prstClr val="white"/>
                </a:solidFill>
                <a:latin typeface="Calibri"/>
              </a:rPr>
              <a:t>EMISSION SPECTROSCOPY</a:t>
            </a:r>
          </a:p>
          <a:p>
            <a:pPr algn="ctr" defTabSz="914069"/>
            <a:r>
              <a:rPr lang="en-US" sz="1400" dirty="0" err="1" smtClean="0">
                <a:solidFill>
                  <a:prstClr val="white"/>
                </a:solidFill>
                <a:latin typeface="Calibri"/>
              </a:rPr>
              <a:t>Grillmair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et al. 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2008</a:t>
            </a: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1143000" y="6043546"/>
            <a:ext cx="6781799" cy="6849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lnSpc>
                <a:spcPts val="2300"/>
              </a:lnSpc>
              <a:spcBef>
                <a:spcPts val="0"/>
              </a:spcBef>
              <a:buFontTx/>
              <a:buNone/>
              <a:defRPr sz="2200" b="1" i="0" kern="1200" baseline="0">
                <a:solidFill>
                  <a:srgbClr val="984806"/>
                </a:solidFill>
                <a:latin typeface="Garamond" pitchFamily="18" charset="0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spcBef>
                <a:spcPts val="20"/>
              </a:spcBef>
              <a:buSzPct val="80000"/>
              <a:buFont typeface="Garamond" pitchFamily="18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ts val="20"/>
              </a:spcBef>
              <a:buFont typeface="Garamond" pitchFamily="18" charset="0"/>
              <a:buChar char="–"/>
              <a:defRPr sz="1800" b="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2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2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cs typeface="Arial"/>
              </a:rPr>
              <a:t>very exciting science possible, but low numbers</a:t>
            </a:r>
          </a:p>
          <a:p>
            <a:pPr>
              <a:defRPr/>
            </a:pPr>
            <a:r>
              <a:rPr lang="en-US" dirty="0" smtClean="0">
                <a:cs typeface="Arial"/>
              </a:rPr>
              <a:t>Goal: make this routine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5671" y="3657601"/>
            <a:ext cx="1364071" cy="373659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HD 189733b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3581400"/>
            <a:ext cx="2489200" cy="2371024"/>
            <a:chOff x="1168400" y="3657600"/>
            <a:chExt cx="2489200" cy="2371024"/>
          </a:xfrm>
        </p:grpSpPr>
        <p:sp>
          <p:nvSpPr>
            <p:cNvPr id="28" name="Oval 27"/>
            <p:cNvSpPr/>
            <p:nvPr/>
          </p:nvSpPr>
          <p:spPr>
            <a:xfrm>
              <a:off x="1280898" y="3733800"/>
              <a:ext cx="2300502" cy="2279349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6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68400" y="3657600"/>
              <a:ext cx="2489200" cy="2371024"/>
              <a:chOff x="285552" y="4508500"/>
              <a:chExt cx="2489200" cy="23710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865" b="94595" l="9694" r="9898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5552" y="4508500"/>
                <a:ext cx="2489200" cy="2349500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388154" y="4600175"/>
                <a:ext cx="2300502" cy="2279349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06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-2286000" y="2590800"/>
            <a:ext cx="2034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science results</a:t>
            </a:r>
          </a:p>
          <a:p>
            <a:r>
              <a:rPr lang="en-US" dirty="0" smtClean="0"/>
              <a:t>Show a </a:t>
            </a:r>
            <a:r>
              <a:rPr lang="en-US" dirty="0" err="1" smtClean="0"/>
              <a:t>deming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762000"/>
            <a:ext cx="2668181" cy="1987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48" b="97010" l="9786" r="92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3429000"/>
            <a:ext cx="2814590" cy="2590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9869" y="3048000"/>
            <a:ext cx="1836417" cy="584761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algn="ctr" defTabSz="914069"/>
            <a:r>
              <a:rPr lang="en-US" dirty="0" smtClean="0">
                <a:solidFill>
                  <a:prstClr val="white"/>
                </a:solidFill>
                <a:latin typeface="Calibri"/>
              </a:rPr>
              <a:t>INFRARED IMAGE</a:t>
            </a:r>
          </a:p>
          <a:p>
            <a:pPr algn="ctr" defTabSz="914069"/>
            <a:r>
              <a:rPr lang="en-US" sz="1400" dirty="0" err="1" smtClean="0">
                <a:solidFill>
                  <a:prstClr val="white"/>
                </a:solidFill>
                <a:latin typeface="Calibri"/>
              </a:rPr>
              <a:t>Majeau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et al.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7486" y="3048000"/>
            <a:ext cx="1685046" cy="584761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algn="ctr" defTabSz="914069"/>
            <a:r>
              <a:rPr lang="en-US" dirty="0" smtClean="0">
                <a:solidFill>
                  <a:prstClr val="white"/>
                </a:solidFill>
                <a:latin typeface="Calibri"/>
              </a:rPr>
              <a:t>OPTICAL COLOR</a:t>
            </a:r>
          </a:p>
          <a:p>
            <a:pPr algn="ctr" defTabSz="914069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Evans et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al. 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2013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6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and revision are hallmark of this field.  </a:t>
            </a:r>
          </a:p>
          <a:p>
            <a:r>
              <a:rPr lang="en-US" dirty="0" smtClean="0"/>
              <a:t>With JWST, we want to move beyond that!</a:t>
            </a:r>
          </a:p>
          <a:p>
            <a:endParaRPr lang="en-US" dirty="0"/>
          </a:p>
          <a:p>
            <a:endParaRPr lang="en-US" dirty="0" smtClean="0"/>
          </a:p>
          <a:p>
            <a:pPr marL="457130" lvl="1" indent="0">
              <a:buNone/>
            </a:pPr>
            <a:endParaRPr lang="en-US" dirty="0" smtClean="0"/>
          </a:p>
          <a:p>
            <a:pPr marL="45713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5562600" cy="37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and analysis ideas to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Users: Validate and compare ALL elements of the data reduction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828800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 </a:t>
            </a:r>
            <a:br>
              <a:rPr lang="en-US" dirty="0" smtClean="0"/>
            </a:br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828800"/>
            <a:ext cx="264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series calibration </a:t>
            </a:r>
            <a:br>
              <a:rPr lang="en-US" dirty="0" smtClean="0"/>
            </a:br>
            <a:r>
              <a:rPr lang="en-US" dirty="0" smtClean="0"/>
              <a:t>and exoplanet spectrum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7811" y="3363807"/>
            <a:ext cx="745005" cy="373659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focus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554" y="3363163"/>
            <a:ext cx="323632" cy="373659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50763"/>
          <a:stretch/>
        </p:blipFill>
        <p:spPr>
          <a:xfrm>
            <a:off x="2588079" y="2873163"/>
            <a:ext cx="3355521" cy="23846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14800" y="2667000"/>
            <a:ext cx="1356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Blecic</a:t>
            </a:r>
            <a:r>
              <a:rPr lang="en-US" sz="1200" dirty="0" smtClean="0"/>
              <a:t> et al. 2013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1066800" cy="28744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5638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cleaning algorithms, outlier rejection algorithms, version of the pipeline, background correction used, extraction algorithm, …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638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Pixel phase map based on which observations, instrument state vector choice, white-light removal, …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5638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Multi-dimensional minimization, stopping criteria, characterization of systematics, …</a:t>
            </a:r>
            <a:endParaRPr lang="en-US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32491"/>
            <a:ext cx="2882250" cy="28301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78208" y="2514600"/>
            <a:ext cx="161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Kreidberg</a:t>
            </a:r>
            <a:r>
              <a:rPr lang="en-US" sz="1200" dirty="0" smtClean="0"/>
              <a:t> et al. 2014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821207" y="5334000"/>
            <a:ext cx="1159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IRS handbook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66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and analysis ideas to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Archive: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Continuously track state-of-the instrument </a:t>
            </a:r>
            <a:br>
              <a:rPr lang="en-US" dirty="0" smtClean="0"/>
            </a:br>
            <a:r>
              <a:rPr lang="en-US" dirty="0" smtClean="0"/>
              <a:t>No proprietary time on these instrument characterizing data</a:t>
            </a:r>
            <a:br>
              <a:rPr lang="en-US" dirty="0" smtClean="0"/>
            </a:br>
            <a:r>
              <a:rPr lang="en-US" dirty="0" smtClean="0"/>
              <a:t>Need to be able to place each </a:t>
            </a:r>
            <a:r>
              <a:rPr lang="en-US" dirty="0" smtClean="0"/>
              <a:t>observation</a:t>
            </a:r>
            <a:r>
              <a:rPr lang="en-US" dirty="0" smtClean="0"/>
              <a:t> </a:t>
            </a:r>
            <a:r>
              <a:rPr lang="en-US" dirty="0" smtClean="0"/>
              <a:t>in context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include in meta-data for all </a:t>
            </a:r>
            <a:r>
              <a:rPr lang="en-US" dirty="0" smtClean="0"/>
              <a:t>observations</a:t>
            </a:r>
            <a:endParaRPr lang="en-US" dirty="0" smtClean="0"/>
          </a:p>
          <a:p>
            <a:pPr marL="1074308" lvl="1" indent="-342900">
              <a:buFontTx/>
              <a:buChar char="-"/>
            </a:pPr>
            <a:r>
              <a:rPr lang="en-US" dirty="0" smtClean="0"/>
              <a:t>community effort to determine relevant </a:t>
            </a:r>
            <a:r>
              <a:rPr lang="en-US" dirty="0" smtClean="0"/>
              <a:t>parameters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</a:t>
            </a:r>
            <a:r>
              <a:rPr lang="en-US" dirty="0" smtClean="0"/>
              <a:t>.g. </a:t>
            </a:r>
            <a:r>
              <a:rPr lang="en-US" dirty="0" smtClean="0"/>
              <a:t>Knowing scan rate could help spatial </a:t>
            </a:r>
            <a:r>
              <a:rPr lang="en-US" dirty="0"/>
              <a:t>scan </a:t>
            </a:r>
            <a:r>
              <a:rPr lang="en-US" dirty="0" smtClean="0"/>
              <a:t>mode </a:t>
            </a:r>
            <a:r>
              <a:rPr lang="en-US" dirty="0" smtClean="0"/>
              <a:t>calibration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Improved big-data analysis tools; big-data download tools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Big </a:t>
            </a:r>
            <a:r>
              <a:rPr lang="en-US" dirty="0" smtClean="0"/>
              <a:t>data proves useful to characterize instrument, e.g. HST/WFC3 instrument effects; Spitzer phase map construction, etc. 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Current </a:t>
            </a:r>
            <a:r>
              <a:rPr lang="en-US" dirty="0" err="1" smtClean="0"/>
              <a:t>gui’s</a:t>
            </a:r>
            <a:r>
              <a:rPr lang="en-US" dirty="0" smtClean="0"/>
              <a:t> and query are not optimized for big-data queries: </a:t>
            </a:r>
          </a:p>
          <a:p>
            <a:pPr marL="1542865" lvl="2" indent="-342900">
              <a:buFontTx/>
              <a:buChar char="-"/>
            </a:pPr>
            <a:r>
              <a:rPr lang="en-US" dirty="0" smtClean="0"/>
              <a:t>All spectral observations of stars of X-</a:t>
            </a:r>
            <a:r>
              <a:rPr lang="en-US" dirty="0" err="1" smtClean="0"/>
              <a:t>th</a:t>
            </a:r>
            <a:r>
              <a:rPr lang="en-US" dirty="0" smtClean="0"/>
              <a:t> mag</a:t>
            </a:r>
          </a:p>
          <a:p>
            <a:pPr marL="1542865" lvl="2" indent="-342900">
              <a:buFontTx/>
              <a:buChar char="-"/>
            </a:pPr>
            <a:r>
              <a:rPr lang="en-US" dirty="0" smtClean="0"/>
              <a:t>All meta-data for a month-before and month-after observation</a:t>
            </a:r>
          </a:p>
          <a:p>
            <a:pPr marL="1542865" lvl="2" indent="-342900">
              <a:buFontTx/>
              <a:buChar char="-"/>
            </a:pPr>
            <a:r>
              <a:rPr lang="en-US" dirty="0" smtClean="0"/>
              <a:t>…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Ability to query the ‘evolution’ of instrument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Absolute calibration time-line</a:t>
            </a:r>
          </a:p>
          <a:p>
            <a:pPr marL="1074308" lvl="1" indent="-342900">
              <a:buFontTx/>
              <a:buChar char="-"/>
            </a:pPr>
            <a:r>
              <a:rPr lang="en-US" dirty="0" err="1" smtClean="0"/>
              <a:t>Flatfield</a:t>
            </a:r>
            <a:r>
              <a:rPr lang="en-US" dirty="0" smtClean="0"/>
              <a:t>-timeline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…</a:t>
            </a:r>
          </a:p>
          <a:p>
            <a:pPr marL="1074308" lvl="1" indent="-342900">
              <a:buFontTx/>
              <a:buChar char="-"/>
            </a:pPr>
            <a:endParaRPr lang="en-US" dirty="0">
              <a:sym typeface="Wingdings"/>
            </a:endParaRPr>
          </a:p>
          <a:p>
            <a:pPr marL="342900" indent="-342900">
              <a:buFontTx/>
              <a:buChar char="-"/>
            </a:pPr>
            <a:endParaRPr lang="en-US" dirty="0">
              <a:sym typeface="Wingdings"/>
            </a:endParaRPr>
          </a:p>
          <a:p>
            <a:pPr marL="1074308" lvl="1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7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and analysis ideas to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JWST: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Null-test observation very early on for each instrument</a:t>
            </a:r>
            <a:br>
              <a:rPr lang="en-US" dirty="0" smtClean="0"/>
            </a:br>
            <a:r>
              <a:rPr lang="en-US" dirty="0" smtClean="0"/>
              <a:t>Multi-object observations might allow this for free</a:t>
            </a:r>
            <a:br>
              <a:rPr lang="en-US" dirty="0" smtClean="0"/>
            </a:br>
            <a:r>
              <a:rPr lang="en-US" dirty="0" smtClean="0"/>
              <a:t>If part of other program – make this calibration public soon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Exoplanet transit ‘null-test’ over 8-hours</a:t>
            </a:r>
          </a:p>
          <a:p>
            <a:pPr marL="1074308" lvl="1" indent="-342900">
              <a:buFontTx/>
              <a:buChar char="-"/>
            </a:pPr>
            <a:r>
              <a:rPr lang="en-US" dirty="0" smtClean="0"/>
              <a:t>Phase-curve ‘null-test’ over 4-days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ALL: </a:t>
            </a:r>
          </a:p>
          <a:p>
            <a:pPr marL="342900" lvl="0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End-to-end simulation to quantify impact of instrument and calibration on science</a:t>
            </a:r>
          </a:p>
          <a:p>
            <a:pPr marL="1074308" lvl="1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Quantifies impact of instrument, pipeline and analysis tools on retrieved exoplanet characteristics</a:t>
            </a:r>
          </a:p>
          <a:p>
            <a:pPr marL="1074308" lvl="1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Incorporate ‘lessons-learned’ from current instruments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ramp effect, detector noise, pixel sensitivity, …</a:t>
            </a:r>
          </a:p>
          <a:p>
            <a:pPr marL="1074308" lvl="1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Calibrate </a:t>
            </a:r>
            <a:r>
              <a:rPr lang="en-US" dirty="0">
                <a:solidFill>
                  <a:prstClr val="black"/>
                </a:solidFill>
              </a:rPr>
              <a:t>and validate reduction </a:t>
            </a:r>
            <a:r>
              <a:rPr lang="en-US" dirty="0" smtClean="0">
                <a:solidFill>
                  <a:prstClr val="black"/>
                </a:solidFill>
              </a:rPr>
              <a:t>and calibration tools</a:t>
            </a:r>
          </a:p>
          <a:p>
            <a:pPr marL="1074308" lvl="1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Develop a consensus on the best methods to remove unknowns</a:t>
            </a:r>
          </a:p>
          <a:p>
            <a:pPr marL="1074308" lvl="1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Will ready the field pre-launch to optimize JWST return</a:t>
            </a:r>
          </a:p>
          <a:p>
            <a:pPr marL="1074308" lvl="1" indent="-34290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ym typeface="Wingdings"/>
            </a:endParaRPr>
          </a:p>
          <a:p>
            <a:pPr marL="1074308" lvl="1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7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16065</TotalTime>
  <Words>758</Words>
  <Application>Microsoft Macintosh PowerPoint</Application>
  <PresentationFormat>On-screen Show (4:3)</PresentationFormat>
  <Paragraphs>133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3_Black</vt:lpstr>
      <vt:lpstr>PowerPoint Presentation</vt:lpstr>
      <vt:lpstr>Calibration heroics drive exoplanet research</vt:lpstr>
      <vt:lpstr>PowerPoint Presentation</vt:lpstr>
      <vt:lpstr>No instrument has been designed with combined light requirements in mind (yet!)</vt:lpstr>
      <vt:lpstr>PowerPoint Presentation</vt:lpstr>
      <vt:lpstr>BUT …</vt:lpstr>
      <vt:lpstr>Pipeline and analysis ideas to move forward</vt:lpstr>
      <vt:lpstr>Pipeline and analysis ideas to move forward</vt:lpstr>
      <vt:lpstr>Pipeline and analysis ideas to move forward</vt:lpstr>
      <vt:lpstr>Summary: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Jet Propulsion Laboratory</dc:creator>
  <cp:lastModifiedBy>pieter deroo</cp:lastModifiedBy>
  <cp:revision>441</cp:revision>
  <cp:lastPrinted>2014-01-21T22:13:07Z</cp:lastPrinted>
  <dcterms:created xsi:type="dcterms:W3CDTF">2013-03-01T17:54:25Z</dcterms:created>
  <dcterms:modified xsi:type="dcterms:W3CDTF">2014-03-13T15:32:50Z</dcterms:modified>
</cp:coreProperties>
</file>