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4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772D6BE-9AAC-044E-9F97-FA8811878AA1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5460CB6C-DC66-2C42-AE63-51F0A559F4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  <p:sldLayoutId id="2147483912" r:id="rId18"/>
    <p:sldLayoutId id="2147483913" r:id="rId19"/>
    <p:sldLayoutId id="214748391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Snapshot Phase </a:t>
            </a:r>
            <a:r>
              <a:rPr lang="en-US" sz="5400" dirty="0"/>
              <a:t>C</a:t>
            </a:r>
            <a:r>
              <a:rPr lang="en-US" sz="5400" dirty="0" smtClean="0"/>
              <a:t>urves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Krick</a:t>
            </a:r>
            <a:r>
              <a:rPr lang="en-US" sz="3200" dirty="0" smtClean="0"/>
              <a:t>, Ingalls, Carey, </a:t>
            </a:r>
            <a:r>
              <a:rPr lang="en-US" sz="3200" dirty="0" err="1" smtClean="0"/>
              <a:t>Grillmair</a:t>
            </a:r>
            <a:r>
              <a:rPr lang="en-US" sz="3200" dirty="0" smtClean="0"/>
              <a:t>,</a:t>
            </a:r>
            <a:endParaRPr lang="en-US" sz="3200" dirty="0"/>
          </a:p>
          <a:p>
            <a:r>
              <a:rPr lang="en-US" sz="3200" dirty="0" smtClean="0"/>
              <a:t>IRAC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9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Snapcurves</a:t>
            </a:r>
            <a:r>
              <a:rPr lang="en-US" dirty="0" smtClean="0"/>
              <a:t> – P80016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sz="4100" dirty="0" smtClean="0"/>
              <a:t>Suppose you don’t have stability on long (day) timescales, but you think you have a well characterized instrument.</a:t>
            </a:r>
          </a:p>
          <a:p>
            <a:pPr>
              <a:buFont typeface="Arial"/>
              <a:buChar char="•"/>
            </a:pPr>
            <a:r>
              <a:rPr lang="en-US" sz="4100" dirty="0" smtClean="0"/>
              <a:t>Or you don’t want to observe an entire phase</a:t>
            </a:r>
          </a:p>
          <a:p>
            <a:pPr>
              <a:buFont typeface="Arial"/>
              <a:buChar char="•"/>
            </a:pPr>
            <a:r>
              <a:rPr lang="en-US" sz="4100" dirty="0"/>
              <a:t>O</a:t>
            </a:r>
            <a:r>
              <a:rPr lang="en-US" sz="4100" dirty="0" smtClean="0"/>
              <a:t>r can’t observe an entire phase.</a:t>
            </a:r>
            <a:endParaRPr lang="en-US" sz="4100" dirty="0"/>
          </a:p>
          <a:p>
            <a:pPr marL="0" indent="0" algn="ctr">
              <a:buNone/>
            </a:pPr>
            <a:r>
              <a:rPr lang="en-US" sz="5100" i="1" dirty="0" smtClean="0">
                <a:latin typeface="Abadi MT Condensed Extra Bold"/>
                <a:cs typeface="Abadi MT Condensed Extra Bold"/>
              </a:rPr>
              <a:t>Is it possible to recover a phase curve with random snapshot observations?</a:t>
            </a:r>
            <a:endParaRPr lang="en-US" sz="5100" i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16416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 - raw</a:t>
            </a:r>
            <a:endParaRPr lang="en-US" dirty="0"/>
          </a:p>
        </p:txBody>
      </p:sp>
      <p:pic>
        <p:nvPicPr>
          <p:cNvPr id="4" name="Content Placeholder 3" descr="raw_flux_time_ch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25" r="-22125"/>
          <a:stretch>
            <a:fillRect/>
          </a:stretch>
        </p:blipFill>
        <p:spPr>
          <a:xfrm>
            <a:off x="0" y="1464210"/>
            <a:ext cx="8941988" cy="4959144"/>
          </a:xfrm>
        </p:spPr>
      </p:pic>
    </p:spTree>
    <p:extLst>
      <p:ext uri="{BB962C8B-B14F-4D97-AF65-F5344CB8AC3E}">
        <p14:creationId xmlns:p14="http://schemas.microsoft.com/office/powerpoint/2010/main" val="382157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Results - corrected</a:t>
            </a:r>
            <a:endParaRPr lang="en-US" dirty="0"/>
          </a:p>
        </p:txBody>
      </p:sp>
      <p:pic>
        <p:nvPicPr>
          <p:cNvPr id="6" name="Content Placeholder 5" descr="snap_bin_corrflux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25" r="-22125"/>
          <a:stretch>
            <a:fillRect/>
          </a:stretch>
        </p:blipFill>
        <p:spPr>
          <a:xfrm>
            <a:off x="0" y="1499035"/>
            <a:ext cx="9144000" cy="5071178"/>
          </a:xfrm>
        </p:spPr>
      </p:pic>
    </p:spTree>
    <p:extLst>
      <p:ext uri="{BB962C8B-B14F-4D97-AF65-F5344CB8AC3E}">
        <p14:creationId xmlns:p14="http://schemas.microsoft.com/office/powerpoint/2010/main" val="103714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 – fit</a:t>
            </a:r>
            <a:endParaRPr lang="en-US" dirty="0"/>
          </a:p>
        </p:txBody>
      </p:sp>
      <p:pic>
        <p:nvPicPr>
          <p:cNvPr id="7" name="Content Placeholder 6" descr="snap_bin_corrflux_fi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25" r="-22125"/>
          <a:stretch>
            <a:fillRect/>
          </a:stretch>
        </p:blipFill>
        <p:spPr>
          <a:xfrm>
            <a:off x="0" y="1523459"/>
            <a:ext cx="9132830" cy="5064983"/>
          </a:xfrm>
        </p:spPr>
      </p:pic>
    </p:spTree>
    <p:extLst>
      <p:ext uri="{BB962C8B-B14F-4D97-AF65-F5344CB8AC3E}">
        <p14:creationId xmlns:p14="http://schemas.microsoft.com/office/powerpoint/2010/main" val="366549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9082" cy="4525963"/>
          </a:xfrm>
        </p:spPr>
        <p:txBody>
          <a:bodyPr/>
          <a:lstStyle/>
          <a:p>
            <a:r>
              <a:rPr lang="en-US" dirty="0" smtClean="0"/>
              <a:t>Gain as a function of position &amp; </a:t>
            </a:r>
            <a:r>
              <a:rPr lang="en-US" dirty="0" err="1" smtClean="0"/>
              <a:t>undersampling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map</a:t>
            </a:r>
            <a:r>
              <a:rPr lang="en-US" dirty="0" smtClean="0"/>
              <a:t> data which is not the observation itself</a:t>
            </a:r>
          </a:p>
          <a:p>
            <a:r>
              <a:rPr lang="en-US" dirty="0" smtClean="0"/>
              <a:t>Residual non-linearity</a:t>
            </a:r>
          </a:p>
          <a:p>
            <a:r>
              <a:rPr lang="en-US" dirty="0"/>
              <a:t>Is randomly observing possible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Assumes no changes in phase curve between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6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38" y="274638"/>
            <a:ext cx="8494362" cy="2252416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>
                <a:solidFill>
                  <a:prstClr val="black"/>
                </a:solidFill>
                <a:latin typeface="ArialMT"/>
              </a:rPr>
              <a:t>Time Series Data Reduction With </a:t>
            </a:r>
            <a:r>
              <a:rPr lang="en-US" sz="3600" dirty="0" smtClean="0">
                <a:solidFill>
                  <a:prstClr val="black"/>
                </a:solidFill>
                <a:latin typeface="ArialMT"/>
              </a:rPr>
              <a:t>IRAC:</a:t>
            </a:r>
            <a:br>
              <a:rPr lang="en-US" sz="3600" dirty="0" smtClean="0">
                <a:solidFill>
                  <a:prstClr val="black"/>
                </a:solidFill>
                <a:latin typeface="ArialMT"/>
              </a:rPr>
            </a:br>
            <a:r>
              <a:rPr lang="en-US" sz="3200" dirty="0" smtClean="0">
                <a:solidFill>
                  <a:prstClr val="black"/>
                </a:solidFill>
                <a:latin typeface="ArialMT"/>
              </a:rPr>
              <a:t>Identifying </a:t>
            </a:r>
            <a:r>
              <a:rPr lang="en-US" sz="3200" dirty="0">
                <a:solidFill>
                  <a:prstClr val="black"/>
                </a:solidFill>
                <a:latin typeface="ArialMT"/>
              </a:rPr>
              <a:t>and Removing Sources of Correlated 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01986"/>
            <a:ext cx="8187159" cy="40988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prstClr val="black"/>
              </a:solidFill>
              <a:latin typeface="ArialMT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  <a:latin typeface="ArialMT"/>
              </a:rPr>
              <a:t>Boston </a:t>
            </a:r>
            <a:r>
              <a:rPr lang="en-US" b="1" dirty="0" smtClean="0">
                <a:solidFill>
                  <a:srgbClr val="0000FF"/>
                </a:solidFill>
                <a:latin typeface="ArialMT"/>
              </a:rPr>
              <a:t>AAS </a:t>
            </a:r>
            <a:r>
              <a:rPr lang="en-US" b="1" dirty="0" smtClean="0">
                <a:solidFill>
                  <a:srgbClr val="0000FF"/>
                </a:solidFill>
                <a:latin typeface="ArialMT"/>
              </a:rPr>
              <a:t>splinter session</a:t>
            </a:r>
            <a:endParaRPr lang="en-US" b="1" dirty="0" smtClean="0">
              <a:solidFill>
                <a:srgbClr val="0000FF"/>
              </a:solidFill>
              <a:latin typeface="ArialMT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  <a:latin typeface="ArialMT"/>
              </a:rPr>
              <a:t>Sunday June 1, 2014 1:00 – 5:30pm</a:t>
            </a:r>
          </a:p>
          <a:p>
            <a:pPr marL="0" indent="0" algn="ctr">
              <a:buNone/>
            </a:pPr>
            <a:endParaRPr lang="en-US" b="1" dirty="0" smtClean="0">
              <a:solidFill>
                <a:prstClr val="black"/>
              </a:solidFill>
              <a:latin typeface="ArialMT"/>
            </a:endParaRPr>
          </a:p>
          <a:p>
            <a:pPr marL="1022350" lvl="1" indent="-571500">
              <a:buFont typeface="+mj-lt"/>
              <a:buAutoNum type="romanUcPeriod"/>
            </a:pPr>
            <a:r>
              <a:rPr lang="en-US" sz="2400" b="1" dirty="0">
                <a:latin typeface="ArialMT"/>
              </a:rPr>
              <a:t> </a:t>
            </a:r>
            <a:r>
              <a:rPr lang="en-US" sz="2400" b="1" dirty="0" smtClean="0">
                <a:latin typeface="ArialMT"/>
              </a:rPr>
              <a:t>Short </a:t>
            </a:r>
            <a:r>
              <a:rPr lang="en-US" sz="2400" b="1" dirty="0" smtClean="0">
                <a:latin typeface="ArialMT"/>
              </a:rPr>
              <a:t>talks about </a:t>
            </a:r>
            <a:r>
              <a:rPr lang="en-US" sz="2400" b="1" dirty="0" smtClean="0">
                <a:latin typeface="ArialMT"/>
              </a:rPr>
              <a:t>warm data reduction</a:t>
            </a:r>
          </a:p>
          <a:p>
            <a:pPr marL="1022350" lvl="1" indent="-571500">
              <a:buFont typeface="+mj-lt"/>
              <a:buAutoNum type="romanUcPeriod"/>
            </a:pPr>
            <a:r>
              <a:rPr lang="en-US" sz="2400" b="1" dirty="0" smtClean="0">
                <a:latin typeface="ArialMT"/>
              </a:rPr>
              <a:t> Data challenge</a:t>
            </a:r>
            <a:endParaRPr lang="en-US" sz="2400" b="1" dirty="0">
              <a:latin typeface="ArialMT"/>
            </a:endParaRPr>
          </a:p>
          <a:p>
            <a:pPr marL="0" indent="-457200">
              <a:buNone/>
            </a:pPr>
            <a:r>
              <a:rPr lang="en-US" b="1" dirty="0" smtClean="0">
                <a:solidFill>
                  <a:srgbClr val="0000FF"/>
                </a:solidFill>
                <a:latin typeface="ArialMT"/>
              </a:rPr>
              <a:t>Please </a:t>
            </a:r>
            <a:r>
              <a:rPr lang="en-US" b="1" dirty="0" smtClean="0">
                <a:solidFill>
                  <a:srgbClr val="0000FF"/>
                </a:solidFill>
                <a:latin typeface="ArialMT"/>
              </a:rPr>
              <a:t>contact Sean Carey, Carl </a:t>
            </a:r>
            <a:r>
              <a:rPr lang="en-US" b="1" dirty="0" err="1" smtClean="0">
                <a:solidFill>
                  <a:srgbClr val="0000FF"/>
                </a:solidFill>
                <a:latin typeface="ArialMT"/>
              </a:rPr>
              <a:t>Grillmair</a:t>
            </a:r>
            <a:r>
              <a:rPr lang="en-US" b="1" dirty="0" smtClean="0">
                <a:solidFill>
                  <a:srgbClr val="0000FF"/>
                </a:solidFill>
                <a:latin typeface="ArialMT"/>
              </a:rPr>
              <a:t>, Jim Ingalls or Jessica </a:t>
            </a:r>
            <a:r>
              <a:rPr lang="en-US" b="1" dirty="0" err="1" smtClean="0">
                <a:solidFill>
                  <a:srgbClr val="0000FF"/>
                </a:solidFill>
                <a:latin typeface="ArialMT"/>
              </a:rPr>
              <a:t>Krick</a:t>
            </a:r>
            <a:r>
              <a:rPr lang="en-US" b="1" dirty="0" smtClean="0">
                <a:solidFill>
                  <a:srgbClr val="0000FF"/>
                </a:solidFill>
                <a:latin typeface="ArialMT"/>
              </a:rPr>
              <a:t> at the </a:t>
            </a:r>
            <a:r>
              <a:rPr lang="en-US" b="1" dirty="0" smtClean="0">
                <a:solidFill>
                  <a:srgbClr val="0000FF"/>
                </a:solidFill>
                <a:latin typeface="ArialMT"/>
              </a:rPr>
              <a:t>SSC for details</a:t>
            </a:r>
            <a:endParaRPr lang="en-US" b="1" dirty="0">
              <a:solidFill>
                <a:srgbClr val="0000FF"/>
              </a:solidFill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913742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1471</TotalTime>
  <Words>164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Snapshot Phase Curves</vt:lpstr>
      <vt:lpstr>Snapcurves – P80016</vt:lpstr>
      <vt:lpstr>Preliminary Results - raw</vt:lpstr>
      <vt:lpstr>Preliminary Results - corrected</vt:lpstr>
      <vt:lpstr>Preliminary Results – fit</vt:lpstr>
      <vt:lpstr>Challenges</vt:lpstr>
      <vt:lpstr>Time Series Data Reduction With IRAC: Identifying and Removing Sources of Correlated Noise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</dc:creator>
  <cp:lastModifiedBy>Jess</cp:lastModifiedBy>
  <cp:revision>19</cp:revision>
  <dcterms:created xsi:type="dcterms:W3CDTF">2014-03-11T16:58:26Z</dcterms:created>
  <dcterms:modified xsi:type="dcterms:W3CDTF">2014-03-12T17:29:41Z</dcterms:modified>
</cp:coreProperties>
</file>